
<file path=[Content_Types].xml><?xml version="1.0" encoding="utf-8"?>
<Types xmlns="http://schemas.openxmlformats.org/package/2006/content-types">
  <Override PartName="/ppt/slides/slide47.xml" ContentType="application/vnd.openxmlformats-officedocument.presentationml.slide+xml"/>
  <Override PartName="/ppt/theme/theme5.xml" ContentType="application/vnd.openxmlformats-officedocument.theme+xml"/>
  <Override PartName="/ppt/slideLayouts/slideLayout46.xml" ContentType="application/vnd.openxmlformats-officedocument.presentationml.slideLayout+xml"/>
  <Override PartName="/ppt/slideLayouts/slideLayout93.xml" ContentType="application/vnd.openxmlformats-officedocument.presentationml.slideLayout+xml"/>
  <Override PartName="/ppt/slideLayouts/slideLayout146.xml" ContentType="application/vnd.openxmlformats-officedocument.presentationml.slideLayout+xml"/>
  <Override PartName="/ppt/slideLayouts/slideLayout193.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slideLayouts/slideLayout124.xml" ContentType="application/vnd.openxmlformats-officedocument.presentationml.slideLayout+xml"/>
  <Override PartName="/ppt/slideLayouts/slideLayout171.xml" ContentType="application/vnd.openxmlformats-officedocument.presentationml.slideLayout+xml"/>
  <Override PartName="/ppt/slideLayouts/slideLayout269.xml" ContentType="application/vnd.openxmlformats-officedocument.presentationml.slideLayout+xml"/>
  <Default Extension="xml" ContentType="application/xml"/>
  <Override PartName="/ppt/slides/slide50.xml" ContentType="application/vnd.openxmlformats-officedocument.presentationml.slide+xml"/>
  <Override PartName="/ppt/slideLayouts/slideLayout24.xml" ContentType="application/vnd.openxmlformats-officedocument.presentationml.slideLayout+xml"/>
  <Override PartName="/ppt/slideLayouts/slideLayout71.xml" ContentType="application/vnd.openxmlformats-officedocument.presentationml.slideLayout+xml"/>
  <Override PartName="/ppt/slideLayouts/slideLayout247.xml" ContentType="application/vnd.openxmlformats-officedocument.presentationml.slideLayout+xml"/>
  <Override PartName="/ppt/notesSlides/notesSlide16.xml" ContentType="application/vnd.openxmlformats-officedocument.presentationml.notesSlide+xml"/>
  <Override PartName="/ppt/slideLayouts/slideLayout102.xml" ContentType="application/vnd.openxmlformats-officedocument.presentationml.slideLayout+xml"/>
  <Override PartName="/ppt/notesSlides/notesSlide41.xml" ContentType="application/vnd.openxmlformats-officedocument.presentationml.notesSlide+xml"/>
  <Override PartName="/ppt/slideMasters/slideMaster8.xml" ContentType="application/vnd.openxmlformats-officedocument.presentationml.slideMaster+xml"/>
  <Override PartName="/ppt/slideMasters/slideMaster11.xml" ContentType="application/vnd.openxmlformats-officedocument.presentationml.slideMaster+xml"/>
  <Override PartName="/ppt/slideLayouts/slideLayout225.xml" ContentType="application/vnd.openxmlformats-officedocument.presentationml.slideLayout+xml"/>
  <Override PartName="/ppt/slideLayouts/slideLayout203.xml" ContentType="application/vnd.openxmlformats-officedocument.presentationml.slideLayout+xml"/>
  <Override PartName="/ppt/slideLayouts/slideLayout250.xml" ContentType="application/vnd.openxmlformats-officedocument.presentationml.slideLayout+xml"/>
  <Override PartName="/ppt/notesSlides/notesSlide7.xml" ContentType="application/vnd.openxmlformats-officedocument.presentationml.notesSlide+xml"/>
  <Default Extension="xlsx" ContentType="application/vnd.openxmlformats-officedocument.spreadsheetml.sheet"/>
  <Override PartName="/ppt/slides/slide88.xml" ContentType="application/vnd.openxmlformats-officedocument.presentationml.slide+xml"/>
  <Override PartName="/ppt/slideLayouts/slideLayout87.xml" ContentType="application/vnd.openxmlformats-officedocument.presentationml.slideLayout+xml"/>
  <Override PartName="/ppt/theme/theme10.xml" ContentType="application/vnd.openxmlformats-officedocument.theme+xml"/>
  <Override PartName="/ppt/slideLayouts/slideLayout187.xml" ContentType="application/vnd.openxmlformats-officedocument.presentationml.slideLayout+xml"/>
  <Override PartName="/ppt/slides/slide19.xml" ContentType="application/vnd.openxmlformats-officedocument.presentationml.slide+xml"/>
  <Override PartName="/ppt/slides/slide66.xml" ContentType="application/vnd.openxmlformats-officedocument.presentationml.slide+xml"/>
  <Default Extension="png" ContentType="image/png"/>
  <Override PartName="/ppt/slideLayouts/slideLayout118.xml" ContentType="application/vnd.openxmlformats-officedocument.presentationml.slideLayout+xml"/>
  <Override PartName="/ppt/slideLayouts/slideLayout16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s/slide44.xml" ContentType="application/vnd.openxmlformats-officedocument.presentationml.slide+xml"/>
  <Override PartName="/ppt/slideLayouts/slideLayout43.xml" ContentType="application/vnd.openxmlformats-officedocument.presentationml.slideLayout+xml"/>
  <Override PartName="/ppt/slideLayouts/slideLayout90.xml" ContentType="application/vnd.openxmlformats-officedocument.presentationml.slideLayout+xml"/>
  <Override PartName="/ppt/slideLayouts/slideLayout143.xml" ContentType="application/vnd.openxmlformats-officedocument.presentationml.slideLayout+xml"/>
  <Override PartName="/ppt/slideLayouts/slideLayout190.xml" ContentType="application/vnd.openxmlformats-officedocument.presentationml.slideLayout+xml"/>
  <Default Extension="emf" ContentType="image/x-emf"/>
  <Override PartName="/ppt/slides/slide22.xml" ContentType="application/vnd.openxmlformats-officedocument.presentationml.slide+xml"/>
  <Override PartName="/ppt/slideLayouts/slideLayout219.xml" ContentType="application/vnd.openxmlformats-officedocument.presentationml.slideLayout+xml"/>
  <Override PartName="/ppt/slideLayouts/slideLayout266.xml" ContentType="application/vnd.openxmlformats-officedocument.presentationml.slideLayout+xml"/>
  <Override PartName="/ppt/notesSlides/notesSlide35.xml" ContentType="application/vnd.openxmlformats-officedocument.presentationml.notesSlide+xml"/>
  <Override PartName="/ppt/slideLayouts/slideLayout21.xml" ContentType="application/vnd.openxmlformats-officedocument.presentationml.slideLayout+xml"/>
  <Override PartName="/ppt/slideLayouts/slideLayout121.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theme/theme15.xml" ContentType="application/vnd.openxmlformats-officedocument.theme+xml"/>
  <Override PartName="/ppt/slideLayouts/slideLayout233.xml" ContentType="application/vnd.openxmlformats-officedocument.presentationml.slideLayout+xml"/>
  <Override PartName="/ppt/slideLayouts/slideLayout244.xml" ContentType="application/vnd.openxmlformats-officedocument.presentationml.slideLayout+xml"/>
  <Override PartName="/ppt/slideLayouts/slideLayout222.xml" ContentType="application/vnd.openxmlformats-officedocument.presentationml.slideLayout+xml"/>
  <Override PartName="/ppt/slideMasters/slideMaster5.xml" ContentType="application/vnd.openxmlformats-officedocument.presentationml.slideMaster+xml"/>
  <Override PartName="/ppt/slides/slide49.xml" ContentType="application/vnd.openxmlformats-officedocument.presentationml.slide+xml"/>
  <Override PartName="/ppt/slideLayouts/slideLayout59.xml" ContentType="application/vnd.openxmlformats-officedocument.presentationml.slideLayout+xml"/>
  <Override PartName="/ppt/theme/theme7.xml" ContentType="application/vnd.openxmlformats-officedocument.theme+xml"/>
  <Override PartName="/ppt/slideLayouts/slideLayout159.xml" ContentType="application/vnd.openxmlformats-officedocument.presentationml.slideLayout+xml"/>
  <Override PartName="/ppt/slideLayouts/slideLayout211.xml" ContentType="application/vnd.openxmlformats-officedocument.presentationml.slideLayout+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Layouts/slideLayout48.xml" ContentType="application/vnd.openxmlformats-officedocument.presentationml.slideLayout+xml"/>
  <Override PartName="/ppt/slideLayouts/slideLayout95.xml" ContentType="application/vnd.openxmlformats-officedocument.presentationml.slideLayout+xml"/>
  <Override PartName="/ppt/slideLayouts/slideLayout137.xml" ContentType="application/vnd.openxmlformats-officedocument.presentationml.slideLayout+xml"/>
  <Override PartName="/ppt/slideLayouts/slideLayout148.xml" ContentType="application/vnd.openxmlformats-officedocument.presentationml.slideLayout+xml"/>
  <Override PartName="/ppt/slideLayouts/slideLayout184.xml" ContentType="application/vnd.openxmlformats-officedocument.presentationml.slideLayout+xml"/>
  <Override PartName="/ppt/slideLayouts/slideLayout195.xml" ContentType="application/vnd.openxmlformats-officedocument.presentationml.slideLayout+xml"/>
  <Override PartName="/ppt/slideLayouts/slideLayout200.xml" ContentType="application/vnd.openxmlformats-officedocument.presentationml.slideLayout+xml"/>
  <Override PartName="/ppt/slides/slide27.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84.xml" ContentType="application/vnd.openxmlformats-officedocument.presentationml.slideLayout+xml"/>
  <Override PartName="/ppt/slideLayouts/slideLayout126.xml" ContentType="application/vnd.openxmlformats-officedocument.presentationml.slideLayout+xml"/>
  <Override PartName="/ppt/slideLayouts/slideLayout173.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115.xml" ContentType="application/vnd.openxmlformats-officedocument.presentationml.slideLayout+xml"/>
  <Override PartName="/ppt/slideLayouts/slideLayout162.xml" ContentType="application/vnd.openxmlformats-officedocument.presentationml.slideLayout+xml"/>
  <Override PartName="/ppt/slideLayouts/slideLayout249.xml" ContentType="application/vnd.openxmlformats-officedocument.presentationml.slideLayout+xml"/>
  <Override PartName="/ppt/notesSlides/notesSlide18.xml" ContentType="application/vnd.openxmlformats-officedocument.presentationml.notesSlide+xml"/>
  <Override PartName="/ppt/slides/slide41.xml" ContentType="application/vnd.openxmlformats-officedocument.presentationml.slide+xml"/>
  <Override PartName="/ppt/slideLayouts/slideLayout51.xml" ContentType="application/vnd.openxmlformats-officedocument.presentationml.slideLayout+xml"/>
  <Override PartName="/ppt/slideLayouts/slideLayout104.xml" ContentType="application/vnd.openxmlformats-officedocument.presentationml.slideLayout+xml"/>
  <Override PartName="/ppt/slideLayouts/slideLayout140.xml" ContentType="application/vnd.openxmlformats-officedocument.presentationml.slideLayout+xml"/>
  <Override PartName="/ppt/slideLayouts/slideLayout151.xml" ContentType="application/vnd.openxmlformats-officedocument.presentationml.slideLayout+xml"/>
  <Override PartName="/ppt/slideLayouts/slideLayout238.xml" ContentType="application/vnd.openxmlformats-officedocument.presentationml.slideLayout+xml"/>
  <Override PartName="/ppt/slides/slide30.xml" ContentType="application/vnd.openxmlformats-officedocument.presentationml.slide+xml"/>
  <Override PartName="/ppt/slideLayouts/slideLayout40.xml" ContentType="application/vnd.openxmlformats-officedocument.presentationml.slideLayout+xml"/>
  <Override PartName="/ppt/slideLayouts/slideLayout227.xml" ContentType="application/vnd.openxmlformats-officedocument.presentationml.slideLayout+xml"/>
  <Override PartName="/ppt/notesSlides/notesSlide32.xml" ContentType="application/vnd.openxmlformats-officedocument.presentationml.notesSlide+xml"/>
  <Override PartName="/ppt/slideMasters/slideMaster13.xml" ContentType="application/vnd.openxmlformats-officedocument.presentationml.slideMaster+xml"/>
  <Override PartName="/ppt/slideLayouts/slideLayout205.xml" ContentType="application/vnd.openxmlformats-officedocument.presentationml.slideLayout+xml"/>
  <Override PartName="/ppt/slideLayouts/slideLayout216.xml" ContentType="application/vnd.openxmlformats-officedocument.presentationml.slideLayout+xml"/>
  <Override PartName="/ppt/slideLayouts/slideLayout252.xml" ContentType="application/vnd.openxmlformats-officedocument.presentationml.slideLayout+xml"/>
  <Override PartName="/ppt/slideLayouts/slideLayout263.xml" ContentType="application/vnd.openxmlformats-officedocument.presentationml.slideLayout+xml"/>
  <Override PartName="/ppt/theme/theme23.xml" ContentType="application/vnd.openxmlformats-officedocument.them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Layouts/slideLayout89.xml" ContentType="application/vnd.openxmlformats-officedocument.presentationml.slideLayout+xml"/>
  <Override PartName="/ppt/theme/theme12.xml" ContentType="application/vnd.openxmlformats-officedocument.theme+xml"/>
  <Override PartName="/ppt/slideLayouts/slideLayout189.xml" ContentType="application/vnd.openxmlformats-officedocument.presentationml.slideLayout+xml"/>
  <Override PartName="/ppt/slideLayouts/slideLayout241.xml" ContentType="application/vnd.openxmlformats-officedocument.presentationml.slideLayout+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slideLayouts/slideLayout178.xml" ContentType="application/vnd.openxmlformats-officedocument.presentationml.slideLayout+xml"/>
  <Override PartName="/ppt/slideLayouts/slideLayout230.xml" ContentType="application/vnd.openxmlformats-officedocument.presentationml.slideLayout+xml"/>
  <Override PartName="/ppt/slideMasters/slideMaster2.xml" ContentType="application/vnd.openxmlformats-officedocument.presentationml.slideMaster+xml"/>
  <Override PartName="/ppt/slides/slide57.xml" ContentType="application/vnd.openxmlformats-officedocument.presentationml.slide+xml"/>
  <Override PartName="/ppt/theme/theme4.xml" ContentType="application/vnd.openxmlformats-officedocument.theme+xml"/>
  <Override PartName="/ppt/slideLayouts/slideLayout67.xml" ContentType="application/vnd.openxmlformats-officedocument.presentationml.slideLayout+xml"/>
  <Override PartName="/ppt/slideLayouts/slideLayout109.xml" ContentType="application/vnd.openxmlformats-officedocument.presentationml.slideLayout+xml"/>
  <Override PartName="/ppt/slideLayouts/slideLayout156.xml" ContentType="application/vnd.openxmlformats-officedocument.presentationml.slideLayout+xml"/>
  <Override PartName="/ppt/slideLayouts/slideLayout167.xml" ContentType="application/vnd.openxmlformats-officedocument.presentationml.slideLayout+xml"/>
  <Override PartName="/ppt/notesSlides/notesSlide1.xml" ContentType="application/vnd.openxmlformats-officedocument.presentationml.notesSlide+xml"/>
  <Override PartName="/ppt/slides/slide46.xml" ContentType="application/vnd.openxmlformats-officedocument.presentationml.slide+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145.xml" ContentType="application/vnd.openxmlformats-officedocument.presentationml.slideLayout+xml"/>
  <Override PartName="/ppt/slideLayouts/slideLayout192.xml" ContentType="application/vnd.openxmlformats-officedocument.presentationml.slideLayout+xml"/>
  <Override PartName="/ppt/slideMasters/slideMaster18.xml" ContentType="application/vnd.openxmlformats-officedocument.presentationml.slideMaster+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34.xml" ContentType="application/vnd.openxmlformats-officedocument.presentationml.slideLayout+xml"/>
  <Override PartName="/ppt/slideLayouts/slideLayout81.xml" ContentType="application/vnd.openxmlformats-officedocument.presentationml.slideLayout+xml"/>
  <Override PartName="/ppt/slideLayouts/slideLayout92.xml" ContentType="application/vnd.openxmlformats-officedocument.presentationml.slideLayout+xml"/>
  <Override PartName="/ppt/slideLayouts/slideLayout134.xml" ContentType="application/vnd.openxmlformats-officedocument.presentationml.slideLayout+xml"/>
  <Override PartName="/ppt/slideLayouts/slideLayout181.xml" ContentType="application/vnd.openxmlformats-officedocument.presentationml.slideLayout+xml"/>
  <Override PartName="/ppt/slideLayouts/slideLayout268.xml" ContentType="application/vnd.openxmlformats-officedocument.presentationml.slideLayout+xml"/>
  <Override PartName="/ppt/notesSlides/notesSlide37.xml" ContentType="application/vnd.openxmlformats-officedocument.presentationml.notesSlide+xml"/>
  <Override PartName="/ppt/slides/slide13.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70.xml" ContentType="application/vnd.openxmlformats-officedocument.presentationml.slideLayout+xml"/>
  <Override PartName="/ppt/slideLayouts/slideLayout112.xml" ContentType="application/vnd.openxmlformats-officedocument.presentationml.slideLayout+xml"/>
  <Override PartName="/ppt/slideLayouts/slideLayout123.xml" ContentType="application/vnd.openxmlformats-officedocument.presentationml.slideLayout+xml"/>
  <Override PartName="/ppt/slideLayouts/slideLayout170.xml" ContentType="application/vnd.openxmlformats-officedocument.presentationml.slideLayout+xml"/>
  <Override PartName="/ppt/slideLayouts/slideLayout257.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slideLayouts/slideLayout12.xml" ContentType="application/vnd.openxmlformats-officedocument.presentationml.slideLayout+xml"/>
  <Override PartName="/ppt/slideLayouts/slideLayout101.xml" ContentType="application/vnd.openxmlformats-officedocument.presentationml.slideLayout+xml"/>
  <Override PartName="/ppt/theme/theme17.xml" ContentType="application/vnd.openxmlformats-officedocument.theme+xml"/>
  <Override PartName="/ppt/slideLayouts/slideLayout235.xml" ContentType="application/vnd.openxmlformats-officedocument.presentationml.slideLayout+xml"/>
  <Override PartName="/ppt/slideLayouts/slideLayout246.xml" ContentType="application/vnd.openxmlformats-officedocument.presentationml.slideLayout+xml"/>
  <Override PartName="/ppt/slideMasters/slideMaster21.xml" ContentType="application/vnd.openxmlformats-officedocument.presentationml.slideMaster+xml"/>
  <Override PartName="/ppt/slideLayouts/slideLayout224.xml" ContentType="application/vnd.openxmlformats-officedocument.presentationml.slideLayout+xml"/>
  <Override PartName="/ppt/notesSlides/notesSlide40.xml" ContentType="application/vnd.openxmlformats-officedocument.presentationml.notesSlide+xml"/>
  <Override PartName="/ppt/slideMasters/slideMaster7.xml" ContentType="application/vnd.openxmlformats-officedocument.presentationml.slideMaster+xml"/>
  <Override PartName="/ppt/slideMasters/slideMaster10.xml" ContentType="application/vnd.openxmlformats-officedocument.presentationml.slideMaster+xml"/>
  <Override PartName="/ppt/theme/theme9.xml" ContentType="application/vnd.openxmlformats-officedocument.theme+xml"/>
  <Override PartName="/ppt/slideLayouts/slideLayout213.xml" ContentType="application/vnd.openxmlformats-officedocument.presentationml.slideLayout+xml"/>
  <Override PartName="/ppt/slideLayouts/slideLayout260.xml" ContentType="application/vnd.openxmlformats-officedocument.presentationml.slideLayout+xml"/>
  <Override PartName="/ppt/notesSlides/notesSlide6.xml" ContentType="application/vnd.openxmlformats-officedocument.presentationml.notesSlide+xml"/>
  <Override PartName="/ppt/slides/slide87.xml" ContentType="application/vnd.openxmlformats-officedocument.presentationml.slide+xml"/>
  <Override PartName="/ppt/slideLayouts/slideLayout97.xml" ContentType="application/vnd.openxmlformats-officedocument.presentationml.slideLayout+xml"/>
  <Override PartName="/ppt/slideLayouts/slideLayout139.xml" ContentType="application/vnd.openxmlformats-officedocument.presentationml.slideLayout+xml"/>
  <Override PartName="/ppt/slideLayouts/slideLayout186.xml" ContentType="application/vnd.openxmlformats-officedocument.presentationml.slideLayout+xml"/>
  <Override PartName="/ppt/slideLayouts/slideLayout197.xml" ContentType="application/vnd.openxmlformats-officedocument.presentationml.slideLayout+xml"/>
  <Override PartName="/ppt/slideLayouts/slideLayout202.xml" ContentType="application/vnd.openxmlformats-officedocument.presentationml.slideLayout+xml"/>
  <Override PartName="/ppt/theme/theme20.xml" ContentType="application/vnd.openxmlformats-officedocument.theme+xml"/>
  <Override PartName="/ppt/slides/slide29.xml" ContentType="application/vnd.openxmlformats-officedocument.presentationml.slide+xml"/>
  <Override PartName="/ppt/slides/slide76.xml" ContentType="application/vnd.openxmlformats-officedocument.presentationml.slide+xml"/>
  <Override PartName="/ppt/slideLayouts/slideLayout39.xml" ContentType="application/vnd.openxmlformats-officedocument.presentationml.slideLayout+xml"/>
  <Override PartName="/ppt/slideLayouts/slideLayout86.xml" ContentType="application/vnd.openxmlformats-officedocument.presentationml.slideLayout+xml"/>
  <Override PartName="/ppt/slideLayouts/slideLayout128.xml" ContentType="application/vnd.openxmlformats-officedocument.presentationml.slideLayout+xml"/>
  <Override PartName="/ppt/slideLayouts/slideLayout175.xml" ContentType="application/vnd.openxmlformats-officedocument.presentationml.slideLayout+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117.xml" ContentType="application/vnd.openxmlformats-officedocument.presentationml.slideLayout+xml"/>
  <Override PartName="/ppt/slideLayouts/slideLayout164.xml" ContentType="application/vnd.openxmlformats-officedocument.presentationml.slideLayout+xml"/>
  <Override PartName="/ppt/slides/slide43.xml" ContentType="application/vnd.openxmlformats-officedocument.presentationml.slide+xml"/>
  <Override PartName="/ppt/theme/theme1.xml" ContentType="application/vnd.openxmlformats-officedocument.theme+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slideLayouts/slideLayout142.xml" ContentType="application/vnd.openxmlformats-officedocument.presentationml.slideLayout+xml"/>
  <Override PartName="/ppt/slideLayouts/slideLayout153.xml" ContentType="application/vnd.openxmlformats-officedocument.presentationml.slideLayout+xml"/>
  <Override PartName="/ppt/slides/slide32.xml" ContentType="application/vnd.openxmlformats-officedocument.presentationml.slide+xml"/>
  <Override PartName="/ppt/slideLayouts/slideLayout42.xml" ContentType="application/vnd.openxmlformats-officedocument.presentationml.slideLayout+xml"/>
  <Override PartName="/ppt/slideLayouts/slideLayout131.xml" ContentType="application/vnd.openxmlformats-officedocument.presentationml.slideLayout+xml"/>
  <Override PartName="/ppt/slideLayouts/slideLayout229.xml" ContentType="application/vnd.openxmlformats-officedocument.presentationml.slideLayout+xml"/>
  <Override PartName="/ppt/notesSlides/notesSlide34.xml" ContentType="application/vnd.openxmlformats-officedocument.presentationml.notesSlide+xml"/>
  <Override PartName="/ppt/slideMasters/slideMaster15.xml" ContentType="application/vnd.openxmlformats-officedocument.presentationml.slideMaster+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20.xml" ContentType="application/vnd.openxmlformats-officedocument.presentationml.slideLayout+xml"/>
  <Override PartName="/ppt/slideLayouts/slideLayout207.xml" ContentType="application/vnd.openxmlformats-officedocument.presentationml.slideLayout+xml"/>
  <Override PartName="/ppt/slideLayouts/slideLayout218.xml" ContentType="application/vnd.openxmlformats-officedocument.presentationml.slideLayout+xml"/>
  <Override PartName="/ppt/slideLayouts/slideLayout254.xml" ContentType="application/vnd.openxmlformats-officedocument.presentationml.slideLayout+xml"/>
  <Override PartName="/ppt/slideLayouts/slideLayout265.xml" ContentType="application/vnd.openxmlformats-officedocument.presentationml.slideLayout+xml"/>
  <Override PartName="/ppt/notesSlides/notesSlide23.xml" ContentType="application/vnd.openxmlformats-officedocument.presentationml.notesSlide+xml"/>
  <Override PartName="/ppt/theme/theme14.xml" ContentType="application/vnd.openxmlformats-officedocument.theme+xml"/>
  <Override PartName="/ppt/slideLayouts/slideLayout243.xml" ContentType="application/vnd.openxmlformats-officedocument.presentationml.slideLayout+xml"/>
  <Override PartName="/ppt/notesSlides/notesSlide12.xml" ContentType="application/vnd.openxmlformats-officedocument.presentationml.notesSlide+xml"/>
  <Override PartName="/ppt/slideLayouts/slideLayout232.xml" ContentType="application/vnd.openxmlformats-officedocument.presentationml.slideLayout+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theme/theme6.xml" ContentType="application/vnd.openxmlformats-officedocument.theme+xml"/>
  <Override PartName="/ppt/slideLayouts/slideLayout158.xml" ContentType="application/vnd.openxmlformats-officedocument.presentationml.slideLayout+xml"/>
  <Override PartName="/ppt/slideLayouts/slideLayout169.xml" ContentType="application/vnd.openxmlformats-officedocument.presentationml.slideLayout+xml"/>
  <Override PartName="/ppt/slideLayouts/slideLayout210.xml" ContentType="application/vnd.openxmlformats-officedocument.presentationml.slideLayout+xml"/>
  <Override PartName="/ppt/slideLayouts/slideLayout221.xml" ContentType="application/vnd.openxmlformats-officedocument.presentationml.slideLayout+xml"/>
  <Override PartName="/ppt/slides/slide48.xml" ContentType="application/vnd.openxmlformats-officedocument.presentationml.slide+xml"/>
  <Override PartName="/ppt/slideLayouts/slideLayout58.xml" ContentType="application/vnd.openxmlformats-officedocument.presentationml.slideLayout+xml"/>
  <Override PartName="/ppt/slideLayouts/slideLayout147.xml" ContentType="application/vnd.openxmlformats-officedocument.presentationml.slideLayout+xml"/>
  <Override PartName="/ppt/slideLayouts/slideLayout194.xml" ContentType="application/vnd.openxmlformats-officedocument.presentationml.slideLayout+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36.xml" ContentType="application/vnd.openxmlformats-officedocument.presentationml.slideLayout+xml"/>
  <Override PartName="/ppt/slideLayouts/slideLayout183.xml" ContentType="application/vnd.openxmlformats-officedocument.presentationml.slideLayout+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72.xml" ContentType="application/vnd.openxmlformats-officedocument.presentationml.slideLayout+xml"/>
  <Override PartName="/ppt/slideLayouts/slideLayout114.xml" ContentType="application/vnd.openxmlformats-officedocument.presentationml.slideLayout+xml"/>
  <Override PartName="/ppt/slideLayouts/slideLayout125.xml" ContentType="application/vnd.openxmlformats-officedocument.presentationml.slideLayout+xml"/>
  <Override PartName="/ppt/slideLayouts/slideLayout161.xml" ContentType="application/vnd.openxmlformats-officedocument.presentationml.slideLayout+xml"/>
  <Override PartName="/ppt/slideLayouts/slideLayout172.xml" ContentType="application/vnd.openxmlformats-officedocument.presentationml.slideLayout+xml"/>
  <Override PartName="/ppt/slideLayouts/slideLayout259.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ppt/theme/themeOverride2.xml" ContentType="application/vnd.openxmlformats-officedocument.themeOverride+xml"/>
  <Override PartName="/ppt/slideLayouts/slideLayout150.xml" ContentType="application/vnd.openxmlformats-officedocument.presentationml.slideLayout+xml"/>
  <Override PartName="/ppt/slideLayouts/slideLayout248.xml" ContentType="application/vnd.openxmlformats-officedocument.presentationml.slideLayout+xml"/>
  <Override PartName="/ppt/theme/theme19.xml" ContentType="application/vnd.openxmlformats-officedocument.theme+xml"/>
  <Override PartName="/ppt/slides/slide40.xml" ContentType="application/vnd.openxmlformats-officedocument.presentationml.slide+xml"/>
  <Override PartName="/ppt/slideLayouts/slideLayout50.xml" ContentType="application/vnd.openxmlformats-officedocument.presentationml.slideLayout+xml"/>
  <Override PartName="/ppt/slideLayouts/slideLayout226.xml" ContentType="application/vnd.openxmlformats-officedocument.presentationml.slideLayout+xml"/>
  <Override PartName="/ppt/slideLayouts/slideLayout237.xml" ContentType="application/vnd.openxmlformats-officedocument.presentationml.slideLayout+xml"/>
  <Override PartName="/ppt/slideMasters/slideMaster9.xml" ContentType="application/vnd.openxmlformats-officedocument.presentationml.slideMaster+xml"/>
  <Override PartName="/ppt/slideMasters/slideMaster12.xml" ContentType="application/vnd.openxmlformats-officedocument.presentationml.slideMaster+xml"/>
  <Override PartName="/ppt/slideLayouts/slideLayout215.xml" ContentType="application/vnd.openxmlformats-officedocument.presentationml.slideLayout+xml"/>
  <Override PartName="/ppt/slideLayouts/slideLayout262.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Layouts/slideLayout99.xml" ContentType="application/vnd.openxmlformats-officedocument.presentationml.slideLayout+xml"/>
  <Override PartName="/ppt/slideLayouts/slideLayout188.xml" ContentType="application/vnd.openxmlformats-officedocument.presentationml.slideLayout+xml"/>
  <Override PartName="/ppt/slideLayouts/slideLayout199.xml" ContentType="application/vnd.openxmlformats-officedocument.presentationml.slideLayout+xml"/>
  <Override PartName="/ppt/slideLayouts/slideLayout204.xml" ContentType="application/vnd.openxmlformats-officedocument.presentationml.slideLayout+xml"/>
  <Override PartName="/ppt/slideLayouts/slideLayout251.xml" ContentType="application/vnd.openxmlformats-officedocument.presentationml.slideLayout+xml"/>
  <Override PartName="/ppt/theme/theme22.xml" ContentType="application/vnd.openxmlformats-officedocument.theme+xml"/>
  <Override PartName="/ppt/slides/slide78.xml" ContentType="application/vnd.openxmlformats-officedocument.presentationml.slide+xml"/>
  <Override PartName="/ppt/handoutMasters/handoutMaster1.xml" ContentType="application/vnd.openxmlformats-officedocument.presentationml.handoutMaster+xml"/>
  <Override PartName="/ppt/slideLayouts/slideLayout88.xml" ContentType="application/vnd.openxmlformats-officedocument.presentationml.slideLayout+xml"/>
  <Override PartName="/ppt/theme/theme11.xml" ContentType="application/vnd.openxmlformats-officedocument.theme+xml"/>
  <Override PartName="/ppt/slideLayouts/slideLayout177.xml" ContentType="application/vnd.openxmlformats-officedocument.presentationml.slideLayout+xml"/>
  <Override PartName="/ppt/slideLayouts/slideLayout240.xml" ContentType="application/vnd.openxmlformats-officedocument.presentationml.slideLayout+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119.xml" ContentType="application/vnd.openxmlformats-officedocument.presentationml.slideLayout+xml"/>
  <Override PartName="/ppt/slideLayouts/slideLayout166.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theme/theme3.xml" ContentType="application/vnd.openxmlformats-officedocument.theme+xml"/>
  <Override PartName="/ppt/slideLayouts/slideLayout55.xml" ContentType="application/vnd.openxmlformats-officedocument.presentationml.slideLayout+xml"/>
  <Override PartName="/ppt/slideLayouts/slideLayout108.xml" ContentType="application/vnd.openxmlformats-officedocument.presentationml.slideLayout+xml"/>
  <Override PartName="/ppt/slideLayouts/slideLayout155.xml" ContentType="application/vnd.openxmlformats-officedocument.presentationml.slideLayout+xml"/>
  <Override PartName="/ppt/slides/slide34.xml" ContentType="application/vnd.openxmlformats-officedocument.presentationml.slide+xml"/>
  <Override PartName="/ppt/slides/slide81.xml" ContentType="application/vnd.openxmlformats-officedocument.presentationml.slide+xml"/>
  <Override PartName="/ppt/slideLayouts/slideLayout44.xml" ContentType="application/vnd.openxmlformats-officedocument.presentationml.slideLayout+xml"/>
  <Override PartName="/ppt/slideLayouts/slideLayout91.xml" ContentType="application/vnd.openxmlformats-officedocument.presentationml.slideLayout+xml"/>
  <Override PartName="/ppt/slideLayouts/slideLayout133.xml" ContentType="application/vnd.openxmlformats-officedocument.presentationml.slideLayout+xml"/>
  <Override PartName="/ppt/slideLayouts/slideLayout144.xml" ContentType="application/vnd.openxmlformats-officedocument.presentationml.slideLayout+xml"/>
  <Override PartName="/ppt/slideLayouts/slideLayout180.xml" ContentType="application/vnd.openxmlformats-officedocument.presentationml.slideLayout+xml"/>
  <Override PartName="/ppt/slideLayouts/slideLayout191.xml" ContentType="application/vnd.openxmlformats-officedocument.presentationml.slideLayout+xml"/>
  <Override PartName="/ppt/notesSlides/notesSlide36.xml" ContentType="application/vnd.openxmlformats-officedocument.presentationml.notesSlide+xml"/>
  <Default Extension="rels" ContentType="application/vnd.openxmlformats-package.relationships+xml"/>
  <Override PartName="/ppt/slideMasters/slideMaster17.xml" ContentType="application/vnd.openxmlformats-officedocument.presentationml.slideMaster+xml"/>
  <Override PartName="/ppt/slides/slide23.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80.xml" ContentType="application/vnd.openxmlformats-officedocument.presentationml.slideLayout+xml"/>
  <Override PartName="/ppt/slideLayouts/slideLayout122.xml" ContentType="application/vnd.openxmlformats-officedocument.presentationml.slideLayout+xml"/>
  <Override PartName="/ppt/slideLayouts/slideLayout209.xml" ContentType="application/vnd.openxmlformats-officedocument.presentationml.slideLayout+xml"/>
  <Override PartName="/ppt/slideLayouts/slideLayout256.xml" ContentType="application/vnd.openxmlformats-officedocument.presentationml.slideLayout+xml"/>
  <Override PartName="/ppt/slideLayouts/slideLayout267.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Layouts/slideLayout11.xml" ContentType="application/vnd.openxmlformats-officedocument.presentationml.slideLayout+xml"/>
  <Override PartName="/ppt/slideLayouts/slideLayout111.xml" ContentType="application/vnd.openxmlformats-officedocument.presentationml.slideLayout+xml"/>
  <Override PartName="/ppt/theme/theme16.xml" ContentType="application/vnd.openxmlformats-officedocument.theme+xml"/>
  <Override PartName="/ppt/slideLayouts/slideLayout245.xml" ContentType="application/vnd.openxmlformats-officedocument.presentationml.slideLayout+xml"/>
  <Override PartName="/ppt/notesSlides/notesSlide14.xml" ContentType="application/vnd.openxmlformats-officedocument.presentationml.notesSlide+xml"/>
  <Override PartName="/ppt/slideLayouts/slideLayout100.xml" ContentType="application/vnd.openxmlformats-officedocument.presentationml.slideLayout+xml"/>
  <Override PartName="/ppt/slideLayouts/slideLayout234.xml" ContentType="application/vnd.openxmlformats-officedocument.presentationml.slideLayout+xml"/>
  <Override PartName="/ppt/slideMasters/slideMaster6.xml" ContentType="application/vnd.openxmlformats-officedocument.presentationml.slideMaster+xml"/>
  <Override PartName="/ppt/slideMasters/slideMaster20.xml" ContentType="application/vnd.openxmlformats-officedocument.presentationml.slideMaster+xml"/>
  <Override PartName="/ppt/theme/theme8.xml" ContentType="application/vnd.openxmlformats-officedocument.theme+xml"/>
  <Override PartName="/ppt/slideLayouts/slideLayout223.xml" ContentType="application/vnd.openxmlformats-officedocument.presentationml.slideLayout+xml"/>
  <Override PartName="/ppt/slideLayouts/slideLayout270.xml" ContentType="application/vnd.openxmlformats-officedocument.presentationml.slideLayout+xml"/>
  <Override PartName="/ppt/slideLayouts/slideLayout149.xml" ContentType="application/vnd.openxmlformats-officedocument.presentationml.slideLayout+xml"/>
  <Override PartName="/ppt/slideLayouts/slideLayout196.xml" ContentType="application/vnd.openxmlformats-officedocument.presentationml.slideLayout+xml"/>
  <Override PartName="/ppt/slideLayouts/slideLayout201.xml" ContentType="application/vnd.openxmlformats-officedocument.presentationml.slideLayout+xml"/>
  <Override PartName="/ppt/slideLayouts/slideLayout212.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38.xml" ContentType="application/vnd.openxmlformats-officedocument.presentationml.slideLayout+xml"/>
  <Override PartName="/ppt/slideLayouts/slideLayout185.xml" ContentType="application/vnd.openxmlformats-officedocument.presentationml.slideLayout+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74.xml" ContentType="application/vnd.openxmlformats-officedocument.presentationml.slideLayout+xml"/>
  <Override PartName="/ppt/slideLayouts/slideLayout116.xml" ContentType="application/vnd.openxmlformats-officedocument.presentationml.slideLayout+xml"/>
  <Override PartName="/ppt/slideLayouts/slideLayout127.xml" ContentType="application/vnd.openxmlformats-officedocument.presentationml.slideLayout+xml"/>
  <Override PartName="/ppt/slideLayouts/slideLayout163.xml" ContentType="application/vnd.openxmlformats-officedocument.presentationml.slideLayout+xml"/>
  <Override PartName="/ppt/slideLayouts/slideLayout174.xml" ContentType="application/vnd.openxmlformats-officedocument.presentationml.slideLayout+xml"/>
  <Override PartName="/ppt/notesSlides/notesSlide19.xml" ContentType="application/vnd.openxmlformats-officedocument.presentationml.notesSlide+xml"/>
  <Override PartName="/ppt/slides/slide53.xml" ContentType="application/vnd.openxmlformats-officedocument.presentationml.slide+xml"/>
  <Override PartName="/ppt/slideLayouts/slideLayout16.xml" ContentType="application/vnd.openxmlformats-officedocument.presentationml.slideLayout+xml"/>
  <Override PartName="/ppt/slideLayouts/slideLayout63.xml" ContentType="application/vnd.openxmlformats-officedocument.presentationml.slideLayout+xml"/>
  <Override PartName="/ppt/slideLayouts/slideLayout105.xml" ContentType="application/vnd.openxmlformats-officedocument.presentationml.slideLayout+xml"/>
  <Default Extension="jpeg" ContentType="image/jpeg"/>
  <Override PartName="/ppt/slideLayouts/slideLayout152.xml" ContentType="application/vnd.openxmlformats-officedocument.presentationml.slideLayout+xml"/>
  <Override PartName="/ppt/slides/slide31.xml" ContentType="application/vnd.openxmlformats-officedocument.presentationml.slide+xml"/>
  <Override PartName="/ppt/slides/slide42.xml" ContentType="application/vnd.openxmlformats-officedocument.presentationml.slide+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141.xml" ContentType="application/vnd.openxmlformats-officedocument.presentationml.slideLayout+xml"/>
  <Override PartName="/ppt/slideLayouts/slideLayout228.xml" ContentType="application/vnd.openxmlformats-officedocument.presentationml.slideLayout+xml"/>
  <Override PartName="/ppt/slideLayouts/slideLayout239.xml" ContentType="application/vnd.openxmlformats-officedocument.presentationml.slideLayout+xml"/>
  <Override PartName="/ppt/slideMasters/slideMaster14.xml" ContentType="application/vnd.openxmlformats-officedocument.presentationml.slideMaster+xml"/>
  <Override PartName="/ppt/slides/slide20.xml" ContentType="application/vnd.openxmlformats-officedocument.presentationml.slide+xml"/>
  <Override PartName="/ppt/slideLayouts/slideLayout30.xml" ContentType="application/vnd.openxmlformats-officedocument.presentationml.slideLayout+xml"/>
  <Override PartName="/ppt/slideLayouts/slideLayout130.xml" ContentType="application/vnd.openxmlformats-officedocument.presentationml.slideLayout+xml"/>
  <Override PartName="/ppt/slideLayouts/slideLayout217.xml" ContentType="application/vnd.openxmlformats-officedocument.presentationml.slideLayout+xml"/>
  <Override PartName="/ppt/slideLayouts/slideLayout264.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206.xml" ContentType="application/vnd.openxmlformats-officedocument.presentationml.slideLayout+xml"/>
  <Override PartName="/ppt/slideLayouts/slideLayout253.xml" ContentType="application/vnd.openxmlformats-officedocument.presentationml.slideLayout+xml"/>
  <Override PartName="/ppt/notesSlides/notesSlide11.xml" ContentType="application/vnd.openxmlformats-officedocument.presentationml.notesSlide+xml"/>
  <Override PartName="/ppt/theme/theme13.xml" ContentType="application/vnd.openxmlformats-officedocument.theme+xml"/>
  <Override PartName="/ppt/slideLayouts/slideLayout179.xml" ContentType="application/vnd.openxmlformats-officedocument.presentationml.slideLayout+xml"/>
  <Override PartName="/ppt/slideLayouts/slideLayout231.xml" ContentType="application/vnd.openxmlformats-officedocument.presentationml.slideLayout+xml"/>
  <Override PartName="/ppt/slideLayouts/slideLayout242.xml" ContentType="application/vnd.openxmlformats-officedocument.presentationml.slideLayout+xml"/>
  <Override PartName="/ppt/slides/slide8.xml" ContentType="application/vnd.openxmlformats-officedocument.presentationml.slide+xml"/>
  <Override PartName="/ppt/slides/slide69.xml" ContentType="application/vnd.openxmlformats-officedocument.presentationml.slide+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168.xml" ContentType="application/vnd.openxmlformats-officedocument.presentationml.slideLayout+xml"/>
  <Override PartName="/ppt/slideLayouts/slideLayout220.xml" ContentType="application/vnd.openxmlformats-officedocument.presentationml.slideLayout+xml"/>
  <Override PartName="/ppt/slideMasters/slideMaster3.xml" ContentType="application/vnd.openxmlformats-officedocument.presentationml.slideMaster+xml"/>
  <Override PartName="/ppt/slides/slide58.xml" ContentType="application/vnd.openxmlformats-officedocument.presentationml.slide+xml"/>
  <Override PartName="/ppt/slideLayouts/slideLayout57.xml" ContentType="application/vnd.openxmlformats-officedocument.presentationml.slideLayout+xml"/>
  <Override PartName="/ppt/slideLayouts/slideLayout157.xml" ContentType="application/vnd.openxmlformats-officedocument.presentationml.slideLayout+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Layouts/slideLayout135.xml" ContentType="application/vnd.openxmlformats-officedocument.presentationml.slideLayout+xml"/>
  <Override PartName="/ppt/slideLayouts/slideLayout182.xml" ContentType="application/vnd.openxmlformats-officedocument.presentationml.slideLayout+xml"/>
  <Override PartName="/ppt/slideMasters/slideMaster19.xml" ContentType="application/vnd.openxmlformats-officedocument.presentationml.slideMaster+xml"/>
  <Override PartName="/ppt/slideLayouts/slideLayout35.xml" ContentType="application/vnd.openxmlformats-officedocument.presentationml.slideLayout+xml"/>
  <Override PartName="/ppt/slideLayouts/slideLayout82.xml" ContentType="application/vnd.openxmlformats-officedocument.presentationml.slideLayout+xml"/>
  <Override PartName="/ppt/slideLayouts/slideLayout258.xml" ContentType="application/vnd.openxmlformats-officedocument.presentationml.slideLayout+xml"/>
  <Override PartName="/ppt/notesSlides/notesSlide27.xml" ContentType="application/vnd.openxmlformats-officedocument.presentationml.notesSlide+xml"/>
  <Override PartName="/ppt/slides/slide14.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60.xml" ContentType="application/vnd.openxmlformats-officedocument.presentationml.slideLayout+xml"/>
  <Override PartName="/ppt/slideLayouts/slideLayout113.xml" ContentType="application/vnd.openxmlformats-officedocument.presentationml.slideLayout+xml"/>
  <Override PartName="/ppt/theme/themeOverride1.xml" ContentType="application/vnd.openxmlformats-officedocument.themeOverride+xml"/>
  <Override PartName="/ppt/slideLayouts/slideLayout160.xml" ContentType="application/vnd.openxmlformats-officedocument.presentationml.slideLayout+xml"/>
  <Override PartName="/ppt/theme/theme18.xml" ContentType="application/vnd.openxmlformats-officedocument.theme+xml"/>
  <Override PartName="/ppt/tableStyles.xml" ContentType="application/vnd.openxmlformats-officedocument.presentationml.tableStyles+xml"/>
  <Override PartName="/ppt/slideLayouts/slideLayout236.xml" ContentType="application/vnd.openxmlformats-officedocument.presentationml.slideLayout+xml"/>
  <Override PartName="/ppt/notesSlides/notesSlide30.xml" ContentType="application/vnd.openxmlformats-officedocument.presentationml.notesSlide+xml"/>
  <Override PartName="/ppt/slideLayouts/slideLayout198.xml" ContentType="application/vnd.openxmlformats-officedocument.presentationml.slideLayout+xml"/>
  <Override PartName="/ppt/slideLayouts/slideLayout214.xml" ContentType="application/vnd.openxmlformats-officedocument.presentationml.slideLayout+xml"/>
  <Override PartName="/ppt/slideLayouts/slideLayout261.xml" ContentType="application/vnd.openxmlformats-officedocument.presentationml.slideLayout+xml"/>
  <Override PartName="/ppt/theme/theme21.xml" ContentType="application/vnd.openxmlformats-officedocument.theme+xml"/>
  <Override PartName="/ppt/slides/slide77.xml" ContentType="application/vnd.openxmlformats-officedocument.presentationml.slide+xml"/>
  <Override PartName="/ppt/slideLayouts/slideLayout98.xml" ContentType="application/vnd.openxmlformats-officedocument.presentationml.slideLayout+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76.xml" ContentType="application/vnd.openxmlformats-officedocument.presentationml.slideLayout+xml"/>
  <Override PartName="/ppt/slideLayouts/slideLayout129.xml" ContentType="application/vnd.openxmlformats-officedocument.presentationml.slideLayout+xml"/>
  <Override PartName="/ppt/slideLayouts/slideLayout176.xml" ContentType="application/vnd.openxmlformats-officedocument.presentationml.slideLayout+xml"/>
  <Override PartName="/ppt/slides/slide55.xml" ContentType="application/vnd.openxmlformats-officedocument.presentationml.slide+xml"/>
  <Override PartName="/ppt/slideLayouts/slideLayout107.xml" ContentType="application/vnd.openxmlformats-officedocument.presentationml.slideLayout+xml"/>
  <Override PartName="/ppt/slideLayouts/slideLayout154.xml" ContentType="application/vnd.openxmlformats-officedocument.presentationml.slideLayout+xml"/>
  <Override PartName="/ppt/slides/slide33.xml" ContentType="application/vnd.openxmlformats-officedocument.presentationml.slide+xml"/>
  <Override PartName="/ppt/slides/slide80.xml" ContentType="application/vnd.openxmlformats-officedocument.presentationml.slide+xml"/>
  <Override PartName="/ppt/slideLayouts/slideLayout54.xml" ContentType="application/vnd.openxmlformats-officedocument.presentationml.slideLayout+xml"/>
  <Override PartName="/ppt/presentation.xml" ContentType="application/vnd.openxmlformats-officedocument.presentationml.presentation.main+xml"/>
  <Override PartName="/ppt/slideMasters/slideMaster16.xml" ContentType="application/vnd.openxmlformats-officedocument.presentationml.slideMaster+xml"/>
  <Override PartName="/ppt/slideLayouts/slideLayout32.xml" ContentType="application/vnd.openxmlformats-officedocument.presentationml.slideLayout+xml"/>
  <Override PartName="/ppt/slideLayouts/slideLayout132.xml" ContentType="application/vnd.openxmlformats-officedocument.presentationml.slideLayout+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Layouts/slideLayout110.xml" ContentType="application/vnd.openxmlformats-officedocument.presentationml.slideLayout+xml"/>
  <Override PartName="/ppt/slideLayouts/slideLayout208.xml" ContentType="application/vnd.openxmlformats-officedocument.presentationml.slideLayout+xml"/>
  <Override PartName="/ppt/slideLayouts/slideLayout25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1"/>
    <p:sldMasterId id="2147483683" r:id="rId2"/>
    <p:sldMasterId id="2147484804" r:id="rId3"/>
    <p:sldMasterId id="2147485425" r:id="rId4"/>
    <p:sldMasterId id="2147485438" r:id="rId5"/>
    <p:sldMasterId id="2147486929" r:id="rId6"/>
    <p:sldMasterId id="2147486988" r:id="rId7"/>
    <p:sldMasterId id="2147489546" r:id="rId8"/>
    <p:sldMasterId id="2147492144" r:id="rId9"/>
    <p:sldMasterId id="2147492168" r:id="rId10"/>
    <p:sldMasterId id="2147492192" r:id="rId11"/>
    <p:sldMasterId id="2147492216" r:id="rId12"/>
    <p:sldMasterId id="2147492228" r:id="rId13"/>
    <p:sldMasterId id="2147492240" r:id="rId14"/>
    <p:sldMasterId id="2147492254" r:id="rId15"/>
    <p:sldMasterId id="2147492269" r:id="rId16"/>
    <p:sldMasterId id="2147492284" r:id="rId17"/>
    <p:sldMasterId id="2147492299" r:id="rId18"/>
    <p:sldMasterId id="2147492314" r:id="rId19"/>
    <p:sldMasterId id="2147492326" r:id="rId20"/>
    <p:sldMasterId id="2147492338" r:id="rId21"/>
  </p:sldMasterIdLst>
  <p:notesMasterIdLst>
    <p:notesMasterId r:id="rId111"/>
  </p:notesMasterIdLst>
  <p:handoutMasterIdLst>
    <p:handoutMasterId r:id="rId112"/>
  </p:handoutMasterIdLst>
  <p:sldIdLst>
    <p:sldId id="630" r:id="rId22"/>
    <p:sldId id="903" r:id="rId23"/>
    <p:sldId id="933" r:id="rId24"/>
    <p:sldId id="940" r:id="rId25"/>
    <p:sldId id="941" r:id="rId26"/>
    <p:sldId id="905" r:id="rId27"/>
    <p:sldId id="906" r:id="rId28"/>
    <p:sldId id="904" r:id="rId29"/>
    <p:sldId id="851" r:id="rId30"/>
    <p:sldId id="852" r:id="rId31"/>
    <p:sldId id="936" r:id="rId32"/>
    <p:sldId id="942" r:id="rId33"/>
    <p:sldId id="871" r:id="rId34"/>
    <p:sldId id="939" r:id="rId35"/>
    <p:sldId id="925" r:id="rId36"/>
    <p:sldId id="868" r:id="rId37"/>
    <p:sldId id="793" r:id="rId38"/>
    <p:sldId id="820" r:id="rId39"/>
    <p:sldId id="821" r:id="rId40"/>
    <p:sldId id="794" r:id="rId41"/>
    <p:sldId id="822" r:id="rId42"/>
    <p:sldId id="795" r:id="rId43"/>
    <p:sldId id="944" r:id="rId44"/>
    <p:sldId id="945" r:id="rId45"/>
    <p:sldId id="910" r:id="rId46"/>
    <p:sldId id="911" r:id="rId47"/>
    <p:sldId id="912" r:id="rId48"/>
    <p:sldId id="712" r:id="rId49"/>
    <p:sldId id="869" r:id="rId50"/>
    <p:sldId id="730" r:id="rId51"/>
    <p:sldId id="731" r:id="rId52"/>
    <p:sldId id="801" r:id="rId53"/>
    <p:sldId id="800" r:id="rId54"/>
    <p:sldId id="878" r:id="rId55"/>
    <p:sldId id="819" r:id="rId56"/>
    <p:sldId id="859" r:id="rId57"/>
    <p:sldId id="874" r:id="rId58"/>
    <p:sldId id="818" r:id="rId59"/>
    <p:sldId id="926" r:id="rId60"/>
    <p:sldId id="866" r:id="rId61"/>
    <p:sldId id="827" r:id="rId62"/>
    <p:sldId id="828" r:id="rId63"/>
    <p:sldId id="927" r:id="rId64"/>
    <p:sldId id="928" r:id="rId65"/>
    <p:sldId id="931" r:id="rId66"/>
    <p:sldId id="932" r:id="rId67"/>
    <p:sldId id="833" r:id="rId68"/>
    <p:sldId id="636" r:id="rId69"/>
    <p:sldId id="836" r:id="rId70"/>
    <p:sldId id="920" r:id="rId71"/>
    <p:sldId id="921" r:id="rId72"/>
    <p:sldId id="880" r:id="rId73"/>
    <p:sldId id="881" r:id="rId74"/>
    <p:sldId id="879" r:id="rId75"/>
    <p:sldId id="889" r:id="rId76"/>
    <p:sldId id="891" r:id="rId77"/>
    <p:sldId id="890" r:id="rId78"/>
    <p:sldId id="892" r:id="rId79"/>
    <p:sldId id="893" r:id="rId80"/>
    <p:sldId id="894" r:id="rId81"/>
    <p:sldId id="924" r:id="rId82"/>
    <p:sldId id="895" r:id="rId83"/>
    <p:sldId id="896" r:id="rId84"/>
    <p:sldId id="897" r:id="rId85"/>
    <p:sldId id="898" r:id="rId86"/>
    <p:sldId id="899" r:id="rId87"/>
    <p:sldId id="900" r:id="rId88"/>
    <p:sldId id="901" r:id="rId89"/>
    <p:sldId id="885" r:id="rId90"/>
    <p:sldId id="886" r:id="rId91"/>
    <p:sldId id="887" r:id="rId92"/>
    <p:sldId id="861" r:id="rId93"/>
    <p:sldId id="882" r:id="rId94"/>
    <p:sldId id="883" r:id="rId95"/>
    <p:sldId id="884" r:id="rId96"/>
    <p:sldId id="862" r:id="rId97"/>
    <p:sldId id="863" r:id="rId98"/>
    <p:sldId id="902" r:id="rId99"/>
    <p:sldId id="918" r:id="rId100"/>
    <p:sldId id="864" r:id="rId101"/>
    <p:sldId id="913" r:id="rId102"/>
    <p:sldId id="922" r:id="rId103"/>
    <p:sldId id="914" r:id="rId104"/>
    <p:sldId id="915" r:id="rId105"/>
    <p:sldId id="916" r:id="rId106"/>
    <p:sldId id="917" r:id="rId107"/>
    <p:sldId id="919" r:id="rId108"/>
    <p:sldId id="923" r:id="rId109"/>
    <p:sldId id="876" r:id="rId110"/>
  </p:sldIdLst>
  <p:sldSz cx="9144000" cy="6858000" type="screen4x3"/>
  <p:notesSz cx="6858000" cy="9144000"/>
  <p:defaultTextStyle>
    <a:defPPr>
      <a:defRPr lang="en-US"/>
    </a:defPPr>
    <a:lvl1pPr algn="l" rtl="0" fontAlgn="base">
      <a:spcBef>
        <a:spcPct val="0"/>
      </a:spcBef>
      <a:spcAft>
        <a:spcPct val="0"/>
      </a:spcAft>
      <a:defRPr sz="1600" kern="1200">
        <a:solidFill>
          <a:schemeClr val="tx1"/>
        </a:solidFill>
        <a:latin typeface="Arial" charset="0"/>
        <a:ea typeface="ＭＳ Ｐゴシック" charset="-128"/>
        <a:cs typeface="+mn-cs"/>
      </a:defRPr>
    </a:lvl1pPr>
    <a:lvl2pPr marL="455613" indent="1588" algn="l" rtl="0" fontAlgn="base">
      <a:spcBef>
        <a:spcPct val="0"/>
      </a:spcBef>
      <a:spcAft>
        <a:spcPct val="0"/>
      </a:spcAft>
      <a:defRPr sz="1600" kern="1200">
        <a:solidFill>
          <a:schemeClr val="tx1"/>
        </a:solidFill>
        <a:latin typeface="Arial" charset="0"/>
        <a:ea typeface="ＭＳ Ｐゴシック" charset="-128"/>
        <a:cs typeface="+mn-cs"/>
      </a:defRPr>
    </a:lvl2pPr>
    <a:lvl3pPr marL="912813" indent="1588" algn="l" rtl="0" fontAlgn="base">
      <a:spcBef>
        <a:spcPct val="0"/>
      </a:spcBef>
      <a:spcAft>
        <a:spcPct val="0"/>
      </a:spcAft>
      <a:defRPr sz="1600" kern="1200">
        <a:solidFill>
          <a:schemeClr val="tx1"/>
        </a:solidFill>
        <a:latin typeface="Arial" charset="0"/>
        <a:ea typeface="ＭＳ Ｐゴシック" charset="-128"/>
        <a:cs typeface="+mn-cs"/>
      </a:defRPr>
    </a:lvl3pPr>
    <a:lvl4pPr marL="1370013" indent="1588" algn="l" rtl="0" fontAlgn="base">
      <a:spcBef>
        <a:spcPct val="0"/>
      </a:spcBef>
      <a:spcAft>
        <a:spcPct val="0"/>
      </a:spcAft>
      <a:defRPr sz="1600" kern="1200">
        <a:solidFill>
          <a:schemeClr val="tx1"/>
        </a:solidFill>
        <a:latin typeface="Arial" charset="0"/>
        <a:ea typeface="ＭＳ Ｐゴシック" charset="-128"/>
        <a:cs typeface="+mn-cs"/>
      </a:defRPr>
    </a:lvl4pPr>
    <a:lvl5pPr marL="1827213" indent="1588" algn="l" rtl="0" fontAlgn="base">
      <a:spcBef>
        <a:spcPct val="0"/>
      </a:spcBef>
      <a:spcAft>
        <a:spcPct val="0"/>
      </a:spcAft>
      <a:defRPr sz="1600" kern="1200">
        <a:solidFill>
          <a:schemeClr val="tx1"/>
        </a:solidFill>
        <a:latin typeface="Arial" charset="0"/>
        <a:ea typeface="ＭＳ Ｐゴシック" charset="-128"/>
        <a:cs typeface="+mn-cs"/>
      </a:defRPr>
    </a:lvl5pPr>
    <a:lvl6pPr marL="2286000" algn="l" defTabSz="914400" rtl="0" eaLnBrk="1" latinLnBrk="0" hangingPunct="1">
      <a:defRPr sz="1600" kern="1200">
        <a:solidFill>
          <a:schemeClr val="tx1"/>
        </a:solidFill>
        <a:latin typeface="Arial" charset="0"/>
        <a:ea typeface="ＭＳ Ｐゴシック" charset="-128"/>
        <a:cs typeface="+mn-cs"/>
      </a:defRPr>
    </a:lvl6pPr>
    <a:lvl7pPr marL="2743200" algn="l" defTabSz="914400" rtl="0" eaLnBrk="1" latinLnBrk="0" hangingPunct="1">
      <a:defRPr sz="1600" kern="1200">
        <a:solidFill>
          <a:schemeClr val="tx1"/>
        </a:solidFill>
        <a:latin typeface="Arial" charset="0"/>
        <a:ea typeface="ＭＳ Ｐゴシック" charset="-128"/>
        <a:cs typeface="+mn-cs"/>
      </a:defRPr>
    </a:lvl7pPr>
    <a:lvl8pPr marL="3200400" algn="l" defTabSz="914400" rtl="0" eaLnBrk="1" latinLnBrk="0" hangingPunct="1">
      <a:defRPr sz="1600" kern="1200">
        <a:solidFill>
          <a:schemeClr val="tx1"/>
        </a:solidFill>
        <a:latin typeface="Arial" charset="0"/>
        <a:ea typeface="ＭＳ Ｐゴシック" charset="-128"/>
        <a:cs typeface="+mn-cs"/>
      </a:defRPr>
    </a:lvl8pPr>
    <a:lvl9pPr marL="3657600" algn="l" defTabSz="914400" rtl="0" eaLnBrk="1" latinLnBrk="0" hangingPunct="1">
      <a:defRPr sz="1600" kern="1200">
        <a:solidFill>
          <a:schemeClr val="tx1"/>
        </a:solidFill>
        <a:latin typeface="Arial" charset="0"/>
        <a:ea typeface="ＭＳ Ｐゴシック" charset="-128"/>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00AC"/>
    <a:srgbClr val="FFF437"/>
    <a:srgbClr val="D60000"/>
    <a:srgbClr val="D00000"/>
    <a:srgbClr val="17A99B"/>
    <a:srgbClr val="1415AC"/>
    <a:srgbClr val="FF2ADD"/>
    <a:srgbClr val="FF00F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6529"/>
    <p:restoredTop sz="85340" autoAdjust="0"/>
  </p:normalViewPr>
  <p:slideViewPr>
    <p:cSldViewPr>
      <p:cViewPr>
        <p:scale>
          <a:sx n="70" d="100"/>
          <a:sy n="70" d="100"/>
        </p:scale>
        <p:origin x="-1344"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p:cViewPr varScale="1">
        <p:scale>
          <a:sx n="83" d="100"/>
          <a:sy n="83" d="100"/>
        </p:scale>
        <p:origin x="-2040" y="-84"/>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5.xml"/><Relationship Id="rId21" Type="http://schemas.openxmlformats.org/officeDocument/2006/relationships/slideMaster" Target="slideMasters/slideMaster21.xml"/><Relationship Id="rId42" Type="http://schemas.openxmlformats.org/officeDocument/2006/relationships/slide" Target="slides/slide21.xml"/><Relationship Id="rId47" Type="http://schemas.openxmlformats.org/officeDocument/2006/relationships/slide" Target="slides/slide26.xml"/><Relationship Id="rId63" Type="http://schemas.openxmlformats.org/officeDocument/2006/relationships/slide" Target="slides/slide42.xml"/><Relationship Id="rId68" Type="http://schemas.openxmlformats.org/officeDocument/2006/relationships/slide" Target="slides/slide47.xml"/><Relationship Id="rId84" Type="http://schemas.openxmlformats.org/officeDocument/2006/relationships/slide" Target="slides/slide63.xml"/><Relationship Id="rId89" Type="http://schemas.openxmlformats.org/officeDocument/2006/relationships/slide" Target="slides/slide68.xml"/><Relationship Id="rId112" Type="http://schemas.openxmlformats.org/officeDocument/2006/relationships/handoutMaster" Target="handoutMasters/handoutMaster1.xml"/><Relationship Id="rId16" Type="http://schemas.openxmlformats.org/officeDocument/2006/relationships/slideMaster" Target="slideMasters/slideMaster16.xml"/><Relationship Id="rId107" Type="http://schemas.openxmlformats.org/officeDocument/2006/relationships/slide" Target="slides/slide86.xml"/><Relationship Id="rId11" Type="http://schemas.openxmlformats.org/officeDocument/2006/relationships/slideMaster" Target="slideMasters/slideMaster11.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3" Type="http://schemas.openxmlformats.org/officeDocument/2006/relationships/slide" Target="slides/slide32.xml"/><Relationship Id="rId58" Type="http://schemas.openxmlformats.org/officeDocument/2006/relationships/slide" Target="slides/slide37.xml"/><Relationship Id="rId66" Type="http://schemas.openxmlformats.org/officeDocument/2006/relationships/slide" Target="slides/slide45.xml"/><Relationship Id="rId74" Type="http://schemas.openxmlformats.org/officeDocument/2006/relationships/slide" Target="slides/slide53.xml"/><Relationship Id="rId79" Type="http://schemas.openxmlformats.org/officeDocument/2006/relationships/slide" Target="slides/slide58.xml"/><Relationship Id="rId87" Type="http://schemas.openxmlformats.org/officeDocument/2006/relationships/slide" Target="slides/slide66.xml"/><Relationship Id="rId102" Type="http://schemas.openxmlformats.org/officeDocument/2006/relationships/slide" Target="slides/slide81.xml"/><Relationship Id="rId110" Type="http://schemas.openxmlformats.org/officeDocument/2006/relationships/slide" Target="slides/slide89.xml"/><Relationship Id="rId115"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40.xml"/><Relationship Id="rId82" Type="http://schemas.openxmlformats.org/officeDocument/2006/relationships/slide" Target="slides/slide61.xml"/><Relationship Id="rId90" Type="http://schemas.openxmlformats.org/officeDocument/2006/relationships/slide" Target="slides/slide69.xml"/><Relationship Id="rId95" Type="http://schemas.openxmlformats.org/officeDocument/2006/relationships/slide" Target="slides/slide74.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slide" Target="slides/slide27.xml"/><Relationship Id="rId56" Type="http://schemas.openxmlformats.org/officeDocument/2006/relationships/slide" Target="slides/slide35.xml"/><Relationship Id="rId64" Type="http://schemas.openxmlformats.org/officeDocument/2006/relationships/slide" Target="slides/slide43.xml"/><Relationship Id="rId69" Type="http://schemas.openxmlformats.org/officeDocument/2006/relationships/slide" Target="slides/slide48.xml"/><Relationship Id="rId77" Type="http://schemas.openxmlformats.org/officeDocument/2006/relationships/slide" Target="slides/slide56.xml"/><Relationship Id="rId100" Type="http://schemas.openxmlformats.org/officeDocument/2006/relationships/slide" Target="slides/slide79.xml"/><Relationship Id="rId105" Type="http://schemas.openxmlformats.org/officeDocument/2006/relationships/slide" Target="slides/slide84.xml"/><Relationship Id="rId113"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30.xml"/><Relationship Id="rId72" Type="http://schemas.openxmlformats.org/officeDocument/2006/relationships/slide" Target="slides/slide51.xml"/><Relationship Id="rId80" Type="http://schemas.openxmlformats.org/officeDocument/2006/relationships/slide" Target="slides/slide59.xml"/><Relationship Id="rId85" Type="http://schemas.openxmlformats.org/officeDocument/2006/relationships/slide" Target="slides/slide64.xml"/><Relationship Id="rId93" Type="http://schemas.openxmlformats.org/officeDocument/2006/relationships/slide" Target="slides/slide72.xml"/><Relationship Id="rId98" Type="http://schemas.openxmlformats.org/officeDocument/2006/relationships/slide" Target="slides/slide77.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59" Type="http://schemas.openxmlformats.org/officeDocument/2006/relationships/slide" Target="slides/slide38.xml"/><Relationship Id="rId67" Type="http://schemas.openxmlformats.org/officeDocument/2006/relationships/slide" Target="slides/slide46.xml"/><Relationship Id="rId103" Type="http://schemas.openxmlformats.org/officeDocument/2006/relationships/slide" Target="slides/slide82.xml"/><Relationship Id="rId108" Type="http://schemas.openxmlformats.org/officeDocument/2006/relationships/slide" Target="slides/slide87.xml"/><Relationship Id="rId116" Type="http://schemas.openxmlformats.org/officeDocument/2006/relationships/tableStyles" Target="tableStyles.xml"/><Relationship Id="rId20" Type="http://schemas.openxmlformats.org/officeDocument/2006/relationships/slideMaster" Target="slideMasters/slideMaster20.xml"/><Relationship Id="rId41" Type="http://schemas.openxmlformats.org/officeDocument/2006/relationships/slide" Target="slides/slide20.xml"/><Relationship Id="rId54" Type="http://schemas.openxmlformats.org/officeDocument/2006/relationships/slide" Target="slides/slide33.xml"/><Relationship Id="rId62" Type="http://schemas.openxmlformats.org/officeDocument/2006/relationships/slide" Target="slides/slide41.xml"/><Relationship Id="rId70" Type="http://schemas.openxmlformats.org/officeDocument/2006/relationships/slide" Target="slides/slide49.xml"/><Relationship Id="rId75" Type="http://schemas.openxmlformats.org/officeDocument/2006/relationships/slide" Target="slides/slide54.xml"/><Relationship Id="rId83" Type="http://schemas.openxmlformats.org/officeDocument/2006/relationships/slide" Target="slides/slide62.xml"/><Relationship Id="rId88" Type="http://schemas.openxmlformats.org/officeDocument/2006/relationships/slide" Target="slides/slide67.xml"/><Relationship Id="rId91" Type="http://schemas.openxmlformats.org/officeDocument/2006/relationships/slide" Target="slides/slide70.xml"/><Relationship Id="rId96" Type="http://schemas.openxmlformats.org/officeDocument/2006/relationships/slide" Target="slides/slide75.xml"/><Relationship Id="rId11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slide" Target="slides/slide28.xml"/><Relationship Id="rId57" Type="http://schemas.openxmlformats.org/officeDocument/2006/relationships/slide" Target="slides/slide36.xml"/><Relationship Id="rId106" Type="http://schemas.openxmlformats.org/officeDocument/2006/relationships/slide" Target="slides/slide85.xml"/><Relationship Id="rId114" Type="http://schemas.openxmlformats.org/officeDocument/2006/relationships/viewProps" Target="viewProps.xml"/><Relationship Id="rId10" Type="http://schemas.openxmlformats.org/officeDocument/2006/relationships/slideMaster" Target="slideMasters/slideMaster10.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slide" Target="slides/slide31.xml"/><Relationship Id="rId60" Type="http://schemas.openxmlformats.org/officeDocument/2006/relationships/slide" Target="slides/slide39.xml"/><Relationship Id="rId65" Type="http://schemas.openxmlformats.org/officeDocument/2006/relationships/slide" Target="slides/slide44.xml"/><Relationship Id="rId73" Type="http://schemas.openxmlformats.org/officeDocument/2006/relationships/slide" Target="slides/slide52.xml"/><Relationship Id="rId78" Type="http://schemas.openxmlformats.org/officeDocument/2006/relationships/slide" Target="slides/slide57.xml"/><Relationship Id="rId81" Type="http://schemas.openxmlformats.org/officeDocument/2006/relationships/slide" Target="slides/slide60.xml"/><Relationship Id="rId86" Type="http://schemas.openxmlformats.org/officeDocument/2006/relationships/slide" Target="slides/slide65.xml"/><Relationship Id="rId94" Type="http://schemas.openxmlformats.org/officeDocument/2006/relationships/slide" Target="slides/slide73.xml"/><Relationship Id="rId99" Type="http://schemas.openxmlformats.org/officeDocument/2006/relationships/slide" Target="slides/slide78.xml"/><Relationship Id="rId101" Type="http://schemas.openxmlformats.org/officeDocument/2006/relationships/slide" Target="slides/slide80.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8.xml"/><Relationship Id="rId109" Type="http://schemas.openxmlformats.org/officeDocument/2006/relationships/slide" Target="slides/slide88.xml"/><Relationship Id="rId34" Type="http://schemas.openxmlformats.org/officeDocument/2006/relationships/slide" Target="slides/slide13.xml"/><Relationship Id="rId50" Type="http://schemas.openxmlformats.org/officeDocument/2006/relationships/slide" Target="slides/slide29.xml"/><Relationship Id="rId55" Type="http://schemas.openxmlformats.org/officeDocument/2006/relationships/slide" Target="slides/slide34.xml"/><Relationship Id="rId76" Type="http://schemas.openxmlformats.org/officeDocument/2006/relationships/slide" Target="slides/slide55.xml"/><Relationship Id="rId97" Type="http://schemas.openxmlformats.org/officeDocument/2006/relationships/slide" Target="slides/slide76.xml"/><Relationship Id="rId104" Type="http://schemas.openxmlformats.org/officeDocument/2006/relationships/slide" Target="slides/slide83.xml"/><Relationship Id="rId7" Type="http://schemas.openxmlformats.org/officeDocument/2006/relationships/slideMaster" Target="slideMasters/slideMaster7.xml"/><Relationship Id="rId71" Type="http://schemas.openxmlformats.org/officeDocument/2006/relationships/slide" Target="slides/slide50.xml"/><Relationship Id="rId92" Type="http://schemas.openxmlformats.org/officeDocument/2006/relationships/slide" Target="slides/slide71.xml"/><Relationship Id="rId2" Type="http://schemas.openxmlformats.org/officeDocument/2006/relationships/slideMaster" Target="slideMasters/slideMaster2.xml"/><Relationship Id="rId29"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chart>
    <c:autoTitleDeleted val="1"/>
    <c:plotArea>
      <c:layout/>
      <c:barChart>
        <c:barDir val="col"/>
        <c:grouping val="clustered"/>
        <c:ser>
          <c:idx val="0"/>
          <c:order val="0"/>
          <c:tx>
            <c:strRef>
              <c:f>Sheet1!$B$1</c:f>
              <c:strCache>
                <c:ptCount val="1"/>
                <c:pt idx="0">
                  <c:v>Control</c:v>
                </c:pt>
              </c:strCache>
            </c:strRef>
          </c:tx>
          <c:spPr>
            <a:solidFill>
              <a:schemeClr val="accent1"/>
            </a:solidFill>
            <a:ln>
              <a:noFill/>
            </a:ln>
            <a:effectLst/>
          </c:spPr>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2"/>
                    </a:solidFill>
                    <a:latin typeface="+mn-lt"/>
                    <a:ea typeface="+mn-ea"/>
                    <a:cs typeface="+mn-cs"/>
                  </a:defRPr>
                </a:pPr>
                <a:endParaRPr lang="en-US"/>
              </a:p>
            </c:txPr>
            <c:showVal val="1"/>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In-hospital mortality</c:v>
                </c:pt>
                <c:pt idx="1">
                  <c:v>28-day mortality</c:v>
                </c:pt>
                <c:pt idx="2">
                  <c:v>60-day mortality</c:v>
                </c:pt>
              </c:strCache>
            </c:strRef>
          </c:cat>
          <c:val>
            <c:numRef>
              <c:f>Sheet1!$B$2:$B$4</c:f>
              <c:numCache>
                <c:formatCode>0.0%</c:formatCode>
                <c:ptCount val="3"/>
                <c:pt idx="0">
                  <c:v>0.46500000000000002</c:v>
                </c:pt>
                <c:pt idx="1">
                  <c:v>0.49200000000000021</c:v>
                </c:pt>
                <c:pt idx="2">
                  <c:v>0.56900000000000039</c:v>
                </c:pt>
              </c:numCache>
            </c:numRef>
          </c:val>
          <c:extLst xmlns:c16r2="http://schemas.microsoft.com/office/drawing/2015/06/chart">
            <c:ext xmlns:c16="http://schemas.microsoft.com/office/drawing/2014/chart" uri="{C3380CC4-5D6E-409C-BE32-E72D297353CC}">
              <c16:uniqueId val="{00000000-463F-4ED3-ABA2-7E2DB0F6F299}"/>
            </c:ext>
          </c:extLst>
        </c:ser>
        <c:ser>
          <c:idx val="1"/>
          <c:order val="1"/>
          <c:tx>
            <c:strRef>
              <c:f>Sheet1!$C$1</c:f>
              <c:strCache>
                <c:ptCount val="1"/>
                <c:pt idx="0">
                  <c:v>EGDT</c:v>
                </c:pt>
              </c:strCache>
            </c:strRef>
          </c:tx>
          <c:spPr>
            <a:solidFill>
              <a:schemeClr val="accent2"/>
            </a:solidFill>
            <a:ln>
              <a:noFill/>
            </a:ln>
            <a:effectLst/>
          </c:spPr>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2"/>
                    </a:solidFill>
                    <a:latin typeface="+mn-lt"/>
                    <a:ea typeface="+mn-ea"/>
                    <a:cs typeface="+mn-cs"/>
                  </a:defRPr>
                </a:pPr>
                <a:endParaRPr lang="en-US"/>
              </a:p>
            </c:txPr>
            <c:showVal val="1"/>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In-hospital mortality</c:v>
                </c:pt>
                <c:pt idx="1">
                  <c:v>28-day mortality</c:v>
                </c:pt>
                <c:pt idx="2">
                  <c:v>60-day mortality</c:v>
                </c:pt>
              </c:strCache>
            </c:strRef>
          </c:cat>
          <c:val>
            <c:numRef>
              <c:f>Sheet1!$C$2:$C$4</c:f>
              <c:numCache>
                <c:formatCode>0.0%</c:formatCode>
                <c:ptCount val="3"/>
                <c:pt idx="0">
                  <c:v>0.30500000000000022</c:v>
                </c:pt>
                <c:pt idx="1">
                  <c:v>0.33300000000000035</c:v>
                </c:pt>
                <c:pt idx="2">
                  <c:v>0.44300000000000023</c:v>
                </c:pt>
              </c:numCache>
            </c:numRef>
          </c:val>
          <c:extLst xmlns:c16r2="http://schemas.microsoft.com/office/drawing/2015/06/chart">
            <c:ext xmlns:c16="http://schemas.microsoft.com/office/drawing/2014/chart" uri="{C3380CC4-5D6E-409C-BE32-E72D297353CC}">
              <c16:uniqueId val="{00000001-463F-4ED3-ABA2-7E2DB0F6F299}"/>
            </c:ext>
          </c:extLst>
        </c:ser>
        <c:gapWidth val="219"/>
        <c:overlap val="-27"/>
        <c:axId val="118069120"/>
        <c:axId val="118070656"/>
      </c:barChart>
      <c:catAx>
        <c:axId val="118069120"/>
        <c:scaling>
          <c:orientation val="minMax"/>
        </c:scaling>
        <c:axPos val="b"/>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rgbClr val="C00000"/>
                </a:solidFill>
                <a:latin typeface="+mn-lt"/>
                <a:ea typeface="+mn-ea"/>
                <a:cs typeface="+mn-cs"/>
              </a:defRPr>
            </a:pPr>
            <a:endParaRPr lang="en-US"/>
          </a:p>
        </c:txPr>
        <c:crossAx val="118070656"/>
        <c:crosses val="autoZero"/>
        <c:auto val="1"/>
        <c:lblAlgn val="ctr"/>
        <c:lblOffset val="100"/>
      </c:catAx>
      <c:valAx>
        <c:axId val="118070656"/>
        <c:scaling>
          <c:orientation val="minMax"/>
        </c:scaling>
        <c:axPos val="l"/>
        <c:majorGridlines>
          <c:spPr>
            <a:ln w="9525" cap="flat" cmpd="sng" algn="ctr">
              <a:solidFill>
                <a:schemeClr val="tx1">
                  <a:lumMod val="15000"/>
                  <a:lumOff val="85000"/>
                </a:schemeClr>
              </a:solidFill>
              <a:round/>
            </a:ln>
            <a:effectLst/>
          </c:spPr>
        </c:majorGridlines>
        <c:numFmt formatCode="0%" sourceLinked="0"/>
        <c:maj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rgbClr val="002060"/>
                </a:solidFill>
                <a:latin typeface="+mn-lt"/>
                <a:ea typeface="+mn-ea"/>
                <a:cs typeface="+mn-cs"/>
              </a:defRPr>
            </a:pPr>
            <a:endParaRPr lang="en-US"/>
          </a:p>
        </c:txPr>
        <c:crossAx val="118069120"/>
        <c:crosses val="autoZero"/>
        <c:crossBetween val="between"/>
      </c:valAx>
      <c:spPr>
        <a:noFill/>
        <a:ln>
          <a:noFill/>
        </a:ln>
        <a:effectLst/>
      </c:spPr>
    </c:plotArea>
    <c:legend>
      <c:legendPos val="b"/>
      <c:layout/>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chart>
  <c:spPr>
    <a:noFill/>
    <a:ln>
      <a:noFill/>
    </a:ln>
    <a:effectLst/>
  </c:spPr>
  <c:txPr>
    <a:bodyPr/>
    <a:lstStyle/>
    <a:p>
      <a:pPr>
        <a:defRPr/>
      </a:pPr>
      <a:endParaRPr lang="en-US"/>
    </a:p>
  </c:txPr>
  <c:externalData r:id="rId1"/>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2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5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mn-ea"/>
                <a:cs typeface="+mn-cs"/>
              </a:defRPr>
            </a:lvl1pPr>
          </a:lstStyle>
          <a:p>
            <a:pPr>
              <a:defRPr/>
            </a:pPr>
            <a:endParaRPr lang="en-US"/>
          </a:p>
        </p:txBody>
      </p:sp>
      <p:sp>
        <p:nvSpPr>
          <p:cNvPr id="10752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mn-ea"/>
                <a:cs typeface="+mn-cs"/>
              </a:defRPr>
            </a:lvl1pPr>
          </a:lstStyle>
          <a:p>
            <a:pPr>
              <a:defRPr/>
            </a:pPr>
            <a:endParaRPr lang="en-US"/>
          </a:p>
        </p:txBody>
      </p:sp>
      <p:sp>
        <p:nvSpPr>
          <p:cNvPr id="10752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mn-ea"/>
                <a:cs typeface="+mn-cs"/>
              </a:defRPr>
            </a:lvl1pPr>
          </a:lstStyle>
          <a:p>
            <a:pPr>
              <a:defRPr/>
            </a:pPr>
            <a:endParaRPr lang="en-US"/>
          </a:p>
        </p:txBody>
      </p:sp>
      <p:sp>
        <p:nvSpPr>
          <p:cNvPr id="10752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C1A38FEF-C16B-B048-A023-7643DF4A91A1}" type="slidenum">
              <a:rPr lang="en-US" altLang="en-US"/>
              <a:pPr/>
              <a:t>‹#›</a:t>
            </a:fld>
            <a:endParaRPr lang="en-US" altLang="en-US"/>
          </a:p>
        </p:txBody>
      </p:sp>
    </p:spTree>
    <p:extLst>
      <p:ext uri="{BB962C8B-B14F-4D97-AF65-F5344CB8AC3E}">
        <p14:creationId xmlns="" xmlns:p14="http://schemas.microsoft.com/office/powerpoint/2010/main" val="7941503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ea typeface="+mn-ea"/>
                <a:cs typeface="+mn-cs"/>
              </a:defRPr>
            </a:lvl1pPr>
          </a:lstStyle>
          <a:p>
            <a:pPr>
              <a:defRPr/>
            </a:pPr>
            <a:endParaRPr lang="vi-V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830E3DA3-CC52-0846-8E08-A27C3B49B4A6}" type="datetimeFigureOut">
              <a:rPr lang="vi-VN" altLang="en-US"/>
              <a:pPr/>
              <a:t>13/06/2019</a:t>
            </a:fld>
            <a:endParaRPr lang="vi-VN"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vi-VN"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vi-VN"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ea typeface="+mn-ea"/>
                <a:cs typeface="+mn-cs"/>
              </a:defRPr>
            </a:lvl1pPr>
          </a:lstStyle>
          <a:p>
            <a:pPr>
              <a:defRPr/>
            </a:pPr>
            <a:endParaRPr lang="vi-V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2791E8A-A787-CC4F-BFC4-1BF3A5C8513F}" type="slidenum">
              <a:rPr lang="vi-VN" altLang="en-US"/>
              <a:pPr/>
              <a:t>‹#›</a:t>
            </a:fld>
            <a:endParaRPr lang="vi-VN" altLang="en-US"/>
          </a:p>
        </p:txBody>
      </p:sp>
    </p:spTree>
    <p:extLst>
      <p:ext uri="{BB962C8B-B14F-4D97-AF65-F5344CB8AC3E}">
        <p14:creationId xmlns="" xmlns:p14="http://schemas.microsoft.com/office/powerpoint/2010/main" val="88359871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5613"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2813"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0013"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7213"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5052" algn="l" defTabSz="914021" rtl="0" eaLnBrk="1" latinLnBrk="0" hangingPunct="1">
      <a:defRPr sz="1200" kern="1200">
        <a:solidFill>
          <a:schemeClr val="tx1"/>
        </a:solidFill>
        <a:latin typeface="+mn-lt"/>
        <a:ea typeface="+mn-ea"/>
        <a:cs typeface="+mn-cs"/>
      </a:defRPr>
    </a:lvl6pPr>
    <a:lvl7pPr marL="2742062" algn="l" defTabSz="914021" rtl="0" eaLnBrk="1" latinLnBrk="0" hangingPunct="1">
      <a:defRPr sz="1200" kern="1200">
        <a:solidFill>
          <a:schemeClr val="tx1"/>
        </a:solidFill>
        <a:latin typeface="+mn-lt"/>
        <a:ea typeface="+mn-ea"/>
        <a:cs typeface="+mn-cs"/>
      </a:defRPr>
    </a:lvl7pPr>
    <a:lvl8pPr marL="3199072" algn="l" defTabSz="914021" rtl="0" eaLnBrk="1" latinLnBrk="0" hangingPunct="1">
      <a:defRPr sz="1200" kern="1200">
        <a:solidFill>
          <a:schemeClr val="tx1"/>
        </a:solidFill>
        <a:latin typeface="+mn-lt"/>
        <a:ea typeface="+mn-ea"/>
        <a:cs typeface="+mn-cs"/>
      </a:defRPr>
    </a:lvl8pPr>
    <a:lvl9pPr marL="3656083" algn="l" defTabSz="914021"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8" Type="http://schemas.openxmlformats.org/officeDocument/2006/relationships/hyperlink" Target="https://www.ncbi.nlm.nih.gov/pubmed/?term=Townsend%20SR%5bAuthor%5d&amp;cauthor=true&amp;cauthor_uid=25479113" TargetMode="External"/><Relationship Id="rId3" Type="http://schemas.openxmlformats.org/officeDocument/2006/relationships/hyperlink" Target="https://www.ncbi.nlm.nih.gov/pubmed/25479113" TargetMode="External"/><Relationship Id="rId7" Type="http://schemas.openxmlformats.org/officeDocument/2006/relationships/hyperlink" Target="https://www.ncbi.nlm.nih.gov/pubmed/?term=Dellinger%20RP%5bAuthor%5d&amp;cauthor=true&amp;cauthor_uid=25479113" TargetMode="External"/><Relationship Id="rId12" Type="http://schemas.openxmlformats.org/officeDocument/2006/relationships/hyperlink" Target="https://www.ncbi.nlm.nih.gov/pubmed/?term=Levy%20MM%5bAuthor%5d&amp;cauthor=true&amp;cauthor_uid=25479113" TargetMode="External"/><Relationship Id="rId2" Type="http://schemas.openxmlformats.org/officeDocument/2006/relationships/slide" Target="../slides/slide81.xml"/><Relationship Id="rId1" Type="http://schemas.openxmlformats.org/officeDocument/2006/relationships/notesMaster" Target="../notesMasters/notesMaster1.xml"/><Relationship Id="rId6" Type="http://schemas.openxmlformats.org/officeDocument/2006/relationships/hyperlink" Target="https://www.ncbi.nlm.nih.gov/pubmed/?term=Schorr%20C%5bAuthor%5d&amp;cauthor=true&amp;cauthor_uid=25479113" TargetMode="External"/><Relationship Id="rId11" Type="http://schemas.openxmlformats.org/officeDocument/2006/relationships/hyperlink" Target="https://www.ncbi.nlm.nih.gov/pubmed/?term=Selvakumar%20N%5bAuthor%5d&amp;cauthor=true&amp;cauthor_uid=25479113" TargetMode="External"/><Relationship Id="rId5" Type="http://schemas.openxmlformats.org/officeDocument/2006/relationships/hyperlink" Target="https://www.ncbi.nlm.nih.gov/pubmed/?term=Phillips%20GS%5bAuthor%5d&amp;cauthor=true&amp;cauthor_uid=25479113" TargetMode="External"/><Relationship Id="rId10" Type="http://schemas.openxmlformats.org/officeDocument/2006/relationships/hyperlink" Target="https://www.ncbi.nlm.nih.gov/pubmed/?term=Reinhart%20K%5bAuthor%5d&amp;cauthor=true&amp;cauthor_uid=25479113" TargetMode="External"/><Relationship Id="rId4" Type="http://schemas.openxmlformats.org/officeDocument/2006/relationships/hyperlink" Target="https://www.ncbi.nlm.nih.gov/pubmed/?term=Casserly%20B%5bAuthor%5d&amp;cauthor=true&amp;cauthor_uid=25479113" TargetMode="External"/><Relationship Id="rId9" Type="http://schemas.openxmlformats.org/officeDocument/2006/relationships/hyperlink" Target="https://www.ncbi.nlm.nih.gov/pubmed/?term=Osborn%20TM%5bAuthor%5d&amp;cauthor=true&amp;cauthor_uid=25479113"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dirty="0" err="1" smtClean="0">
                <a:solidFill>
                  <a:schemeClr val="bg1"/>
                </a:solidFill>
              </a:rPr>
              <a:t>Định</a:t>
            </a:r>
            <a:r>
              <a:rPr lang="en-US" sz="1200" b="1" dirty="0" smtClean="0">
                <a:solidFill>
                  <a:schemeClr val="bg1"/>
                </a:solidFill>
              </a:rPr>
              <a:t> </a:t>
            </a:r>
            <a:r>
              <a:rPr lang="en-US" sz="1200" b="1" dirty="0" err="1" smtClean="0">
                <a:solidFill>
                  <a:schemeClr val="bg1"/>
                </a:solidFill>
              </a:rPr>
              <a:t>nghĩa</a:t>
            </a:r>
            <a:r>
              <a:rPr lang="en-US" sz="1200" b="1" dirty="0" smtClean="0">
                <a:solidFill>
                  <a:schemeClr val="bg1"/>
                </a:solidFill>
              </a:rPr>
              <a:t> </a:t>
            </a:r>
            <a:r>
              <a:rPr lang="en-US" sz="1200" b="1" dirty="0" err="1" smtClean="0">
                <a:solidFill>
                  <a:schemeClr val="bg1"/>
                </a:solidFill>
              </a:rPr>
              <a:t>dựa</a:t>
            </a:r>
            <a:r>
              <a:rPr lang="en-US" sz="1200" b="1" dirty="0" smtClean="0">
                <a:solidFill>
                  <a:schemeClr val="bg1"/>
                </a:solidFill>
              </a:rPr>
              <a:t> </a:t>
            </a:r>
            <a:r>
              <a:rPr lang="en-US" sz="1200" b="1" dirty="0" err="1" smtClean="0">
                <a:solidFill>
                  <a:schemeClr val="bg1"/>
                </a:solidFill>
              </a:rPr>
              <a:t>trên</a:t>
            </a:r>
            <a:r>
              <a:rPr lang="en-US" sz="1200" b="1" dirty="0" smtClean="0">
                <a:solidFill>
                  <a:schemeClr val="bg1"/>
                </a:solidFill>
              </a:rPr>
              <a:t> </a:t>
            </a:r>
            <a:r>
              <a:rPr lang="en-US" sz="1200" b="1" dirty="0" err="1" smtClean="0">
                <a:solidFill>
                  <a:schemeClr val="bg1"/>
                </a:solidFill>
              </a:rPr>
              <a:t>tiêu</a:t>
            </a:r>
            <a:r>
              <a:rPr lang="en-US" sz="1200" b="1" dirty="0" smtClean="0">
                <a:solidFill>
                  <a:schemeClr val="bg1"/>
                </a:solidFill>
              </a:rPr>
              <a:t> </a:t>
            </a:r>
            <a:r>
              <a:rPr lang="en-US" sz="1200" b="1" dirty="0" err="1" smtClean="0">
                <a:solidFill>
                  <a:schemeClr val="bg1"/>
                </a:solidFill>
              </a:rPr>
              <a:t>chuẩn</a:t>
            </a:r>
            <a:r>
              <a:rPr lang="en-US" sz="1200" b="1" dirty="0" smtClean="0">
                <a:solidFill>
                  <a:schemeClr val="bg1"/>
                </a:solidFill>
              </a:rPr>
              <a:t> SIRS</a:t>
            </a:r>
          </a:p>
          <a:p>
            <a:pPr>
              <a:lnSpc>
                <a:spcPct val="150000"/>
              </a:lnSpc>
              <a:buFont typeface="Arial" charset="0"/>
              <a:buChar char="•"/>
            </a:pPr>
            <a:r>
              <a:rPr lang="vi-VN" dirty="0" smtClean="0">
                <a:solidFill>
                  <a:srgbClr val="0000FF"/>
                </a:solidFill>
              </a:rPr>
              <a:t>HC đáp ứng viêm hệ thống (SIRS)</a:t>
            </a:r>
          </a:p>
          <a:p>
            <a:pPr>
              <a:lnSpc>
                <a:spcPct val="150000"/>
              </a:lnSpc>
              <a:buFont typeface="Arial" charset="0"/>
              <a:buChar char="•"/>
            </a:pPr>
            <a:r>
              <a:rPr lang="vi-VN" dirty="0" smtClean="0">
                <a:solidFill>
                  <a:srgbClr val="0000FF"/>
                </a:solidFill>
              </a:rPr>
              <a:t>NTH = SIRS + ổ nhiễm hoặc đường vào</a:t>
            </a:r>
          </a:p>
          <a:p>
            <a:pPr>
              <a:lnSpc>
                <a:spcPct val="150000"/>
              </a:lnSpc>
              <a:buFont typeface="Arial" charset="0"/>
              <a:buChar char="•"/>
            </a:pPr>
            <a:r>
              <a:rPr lang="vi-VN" dirty="0" smtClean="0">
                <a:solidFill>
                  <a:srgbClr val="0000FF"/>
                </a:solidFill>
              </a:rPr>
              <a:t>NTH nặng = NTH + RLCN đa cơ quan</a:t>
            </a:r>
          </a:p>
          <a:p>
            <a:pPr>
              <a:lnSpc>
                <a:spcPct val="150000"/>
              </a:lnSpc>
              <a:buFont typeface="Arial" charset="0"/>
              <a:buChar char="•"/>
            </a:pPr>
            <a:r>
              <a:rPr lang="vi-VN" dirty="0" smtClean="0">
                <a:solidFill>
                  <a:srgbClr val="0000FF"/>
                </a:solidFill>
              </a:rPr>
              <a:t>SNT = HAmax &lt; 90 mmHg dù đã bù dịch đủ kèm với dấu hiệu của giảm tưới máu mô</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dirty="0" smtClean="0">
              <a:solidFill>
                <a:schemeClr val="bg1"/>
              </a:solidFill>
            </a:endParaRPr>
          </a:p>
          <a:p>
            <a:endParaRPr lang="vi-VN" dirty="0"/>
          </a:p>
        </p:txBody>
      </p:sp>
      <p:sp>
        <p:nvSpPr>
          <p:cNvPr id="4" name="Slide Number Placeholder 3"/>
          <p:cNvSpPr>
            <a:spLocks noGrp="1"/>
          </p:cNvSpPr>
          <p:nvPr>
            <p:ph type="sldNum" sz="quarter" idx="10"/>
          </p:nvPr>
        </p:nvSpPr>
        <p:spPr/>
        <p:txBody>
          <a:bodyPr/>
          <a:lstStyle/>
          <a:p>
            <a:fld id="{22791E8A-A787-CC4F-BFC4-1BF3A5C8513F}" type="slidenum">
              <a:rPr lang="vi-VN" altLang="en-US" smtClean="0">
                <a:solidFill>
                  <a:prstClr val="black"/>
                </a:solidFill>
              </a:rPr>
              <a:pPr/>
              <a:t>5</a:t>
            </a:fld>
            <a:endParaRPr lang="vi-VN" altLang="en-US">
              <a:solidFill>
                <a:prstClr val="black"/>
              </a:solidFill>
            </a:endParaRPr>
          </a:p>
        </p:txBody>
      </p:sp>
    </p:spTree>
    <p:extLst>
      <p:ext uri="{BB962C8B-B14F-4D97-AF65-F5344CB8AC3E}">
        <p14:creationId xmlns="" xmlns:p14="http://schemas.microsoft.com/office/powerpoint/2010/main" val="1742417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Dysregulated: không được điều hoà</a:t>
            </a:r>
            <a:endParaRPr lang="vi-VN" dirty="0"/>
          </a:p>
        </p:txBody>
      </p:sp>
      <p:sp>
        <p:nvSpPr>
          <p:cNvPr id="4" name="Slide Number Placeholder 3"/>
          <p:cNvSpPr>
            <a:spLocks noGrp="1"/>
          </p:cNvSpPr>
          <p:nvPr>
            <p:ph type="sldNum" sz="quarter" idx="10"/>
          </p:nvPr>
        </p:nvSpPr>
        <p:spPr/>
        <p:txBody>
          <a:bodyPr/>
          <a:lstStyle/>
          <a:p>
            <a:fld id="{22791E8A-A787-CC4F-BFC4-1BF3A5C8513F}" type="slidenum">
              <a:rPr lang="vi-VN" altLang="en-US" smtClean="0"/>
              <a:pPr/>
              <a:t>17</a:t>
            </a:fld>
            <a:endParaRPr lang="vi-VN" altLang="en-US"/>
          </a:p>
        </p:txBody>
      </p:sp>
    </p:spTree>
    <p:extLst>
      <p:ext uri="{BB962C8B-B14F-4D97-AF65-F5344CB8AC3E}">
        <p14:creationId xmlns="" xmlns:p14="http://schemas.microsoft.com/office/powerpoint/2010/main" val="13970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smtClean="0">
                <a:solidFill>
                  <a:schemeClr val="tx1"/>
                </a:solidFill>
                <a:latin typeface="+mn-lt"/>
                <a:ea typeface="ＭＳ Ｐゴシック" charset="0"/>
                <a:cs typeface="ＭＳ Ｐゴシック" charset="0"/>
              </a:rPr>
              <a:t>Vincent JL, Moreno R, Takala J, et al;Working</a:t>
            </a:r>
          </a:p>
          <a:p>
            <a:r>
              <a:rPr lang="en-US" sz="1200" b="0" i="0" u="none" strike="noStrike" kern="1200" baseline="0" smtClean="0">
                <a:solidFill>
                  <a:schemeClr val="tx1"/>
                </a:solidFill>
                <a:latin typeface="+mn-lt"/>
                <a:ea typeface="ＭＳ Ｐゴシック" charset="0"/>
                <a:cs typeface="ＭＳ Ｐゴシック" charset="0"/>
              </a:rPr>
              <a:t>Group on Sepsis-Related Problems of the European</a:t>
            </a:r>
          </a:p>
          <a:p>
            <a:r>
              <a:rPr lang="en-US" sz="1200" b="0" i="0" u="none" strike="noStrike" kern="1200" baseline="0" smtClean="0">
                <a:solidFill>
                  <a:schemeClr val="tx1"/>
                </a:solidFill>
                <a:latin typeface="+mn-lt"/>
                <a:ea typeface="ＭＳ Ｐゴシック" charset="0"/>
                <a:cs typeface="ＭＳ Ｐゴシック" charset="0"/>
              </a:rPr>
              <a:t>Society of Intensive Care Medicine. The SOFA</a:t>
            </a:r>
          </a:p>
          <a:p>
            <a:r>
              <a:rPr lang="en-US" sz="1200" b="0" i="0" u="none" strike="noStrike" kern="1200" baseline="0" smtClean="0">
                <a:solidFill>
                  <a:schemeClr val="tx1"/>
                </a:solidFill>
                <a:latin typeface="+mn-lt"/>
                <a:ea typeface="ＭＳ Ｐゴシック" charset="0"/>
                <a:cs typeface="ＭＳ Ｐゴシック" charset="0"/>
              </a:rPr>
              <a:t>(Sepsis-related Organ Failure Assessment) score to</a:t>
            </a:r>
          </a:p>
          <a:p>
            <a:r>
              <a:rPr lang="en-US" sz="1200" b="0" i="0" u="none" strike="noStrike" kern="1200" baseline="0" smtClean="0">
                <a:solidFill>
                  <a:schemeClr val="tx1"/>
                </a:solidFill>
                <a:latin typeface="+mn-lt"/>
                <a:ea typeface="ＭＳ Ｐゴシック" charset="0"/>
                <a:cs typeface="ＭＳ Ｐゴシック" charset="0"/>
              </a:rPr>
              <a:t>describe organ dysfunction/failure. Intensive Care</a:t>
            </a:r>
          </a:p>
          <a:p>
            <a:r>
              <a:rPr lang="mr-IN" sz="1200" b="0" i="0" u="none" strike="noStrike" kern="1200" baseline="0" smtClean="0">
                <a:solidFill>
                  <a:schemeClr val="tx1"/>
                </a:solidFill>
                <a:latin typeface="+mn-lt"/>
                <a:ea typeface="ＭＳ Ｐゴシック" charset="0"/>
                <a:cs typeface="ＭＳ Ｐゴシック" charset="0"/>
              </a:rPr>
              <a:t>Med. 1996;22(7):707-710.</a:t>
            </a:r>
            <a:endParaRPr lang="en-US"/>
          </a:p>
        </p:txBody>
      </p:sp>
      <p:sp>
        <p:nvSpPr>
          <p:cNvPr id="4" name="Slide Number Placeholder 3"/>
          <p:cNvSpPr>
            <a:spLocks noGrp="1"/>
          </p:cNvSpPr>
          <p:nvPr>
            <p:ph type="sldNum" sz="quarter" idx="10"/>
          </p:nvPr>
        </p:nvSpPr>
        <p:spPr/>
        <p:txBody>
          <a:bodyPr/>
          <a:lstStyle/>
          <a:p>
            <a:fld id="{22791E8A-A787-CC4F-BFC4-1BF3A5C8513F}" type="slidenum">
              <a:rPr lang="vi-VN" altLang="en-US"/>
              <a:pPr/>
              <a:t>19</a:t>
            </a:fld>
            <a:endParaRPr lang="vi-VN" altLang="en-US"/>
          </a:p>
        </p:txBody>
      </p:sp>
    </p:spTree>
    <p:extLst>
      <p:ext uri="{BB962C8B-B14F-4D97-AF65-F5344CB8AC3E}">
        <p14:creationId xmlns="" xmlns:p14="http://schemas.microsoft.com/office/powerpoint/2010/main" val="37850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791E8A-A787-CC4F-BFC4-1BF3A5C8513F}" type="slidenum">
              <a:rPr lang="vi-VN" altLang="en-US"/>
              <a:pPr/>
              <a:t>22</a:t>
            </a:fld>
            <a:endParaRPr lang="vi-VN" altLang="en-US"/>
          </a:p>
        </p:txBody>
      </p:sp>
    </p:spTree>
    <p:extLst>
      <p:ext uri="{BB962C8B-B14F-4D97-AF65-F5344CB8AC3E}">
        <p14:creationId xmlns="" xmlns:p14="http://schemas.microsoft.com/office/powerpoint/2010/main" val="14198740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
        <p:nvSpPr>
          <p:cNvPr id="4" name="Slide Number Placeholder 3"/>
          <p:cNvSpPr>
            <a:spLocks noGrp="1"/>
          </p:cNvSpPr>
          <p:nvPr>
            <p:ph type="sldNum" sz="quarter" idx="10"/>
          </p:nvPr>
        </p:nvSpPr>
        <p:spPr/>
        <p:txBody>
          <a:bodyPr/>
          <a:lstStyle/>
          <a:p>
            <a:fld id="{22791E8A-A787-CC4F-BFC4-1BF3A5C8513F}" type="slidenum">
              <a:rPr lang="vi-VN" altLang="en-US" smtClean="0"/>
              <a:pPr/>
              <a:t>27</a:t>
            </a:fld>
            <a:endParaRPr lang="vi-VN" altLang="en-US"/>
          </a:p>
        </p:txBody>
      </p:sp>
    </p:spTree>
    <p:extLst>
      <p:ext uri="{BB962C8B-B14F-4D97-AF65-F5344CB8AC3E}">
        <p14:creationId xmlns="" xmlns:p14="http://schemas.microsoft.com/office/powerpoint/2010/main" val="1767486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Campaign: chiến dịch, cuộc vận động</a:t>
            </a:r>
          </a:p>
          <a:p>
            <a:r>
              <a:rPr lang="vi-VN" dirty="0" smtClean="0"/>
              <a:t>SSC:</a:t>
            </a:r>
            <a:r>
              <a:rPr lang="vi-VN" baseline="0" dirty="0" smtClean="0"/>
              <a:t> tổ chức phối hợp của SCCM và ESICM, thành lập năm 2002 tại hội nghị ESICM tại Barcelona, mục đích là giảm tử vong ở bn nhiễm trùng huyết và sốc nhiễm trùng.</a:t>
            </a:r>
            <a:endParaRPr lang="vi-VN" dirty="0"/>
          </a:p>
        </p:txBody>
      </p:sp>
      <p:sp>
        <p:nvSpPr>
          <p:cNvPr id="4" name="Slide Number Placeholder 3"/>
          <p:cNvSpPr>
            <a:spLocks noGrp="1"/>
          </p:cNvSpPr>
          <p:nvPr>
            <p:ph type="sldNum" sz="quarter" idx="10"/>
          </p:nvPr>
        </p:nvSpPr>
        <p:spPr/>
        <p:txBody>
          <a:bodyPr/>
          <a:lstStyle/>
          <a:p>
            <a:fld id="{22791E8A-A787-CC4F-BFC4-1BF3A5C8513F}" type="slidenum">
              <a:rPr lang="vi-VN" altLang="en-US" smtClean="0"/>
              <a:pPr/>
              <a:t>29</a:t>
            </a:fld>
            <a:endParaRPr lang="vi-VN" altLang="en-US"/>
          </a:p>
        </p:txBody>
      </p:sp>
    </p:spTree>
    <p:extLst>
      <p:ext uri="{BB962C8B-B14F-4D97-AF65-F5344CB8AC3E}">
        <p14:creationId xmlns="" xmlns:p14="http://schemas.microsoft.com/office/powerpoint/2010/main" val="1986996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20 mục </a:t>
            </a:r>
            <a:endParaRPr lang="vi-VN" dirty="0"/>
          </a:p>
        </p:txBody>
      </p:sp>
      <p:sp>
        <p:nvSpPr>
          <p:cNvPr id="4" name="Slide Number Placeholder 3"/>
          <p:cNvSpPr>
            <a:spLocks noGrp="1"/>
          </p:cNvSpPr>
          <p:nvPr>
            <p:ph type="sldNum" sz="quarter" idx="10"/>
          </p:nvPr>
        </p:nvSpPr>
        <p:spPr/>
        <p:txBody>
          <a:bodyPr/>
          <a:lstStyle/>
          <a:p>
            <a:fld id="{22791E8A-A787-CC4F-BFC4-1BF3A5C8513F}" type="slidenum">
              <a:rPr lang="vi-VN" altLang="en-US" smtClean="0"/>
              <a:pPr/>
              <a:t>32</a:t>
            </a:fld>
            <a:endParaRPr lang="vi-VN" altLang="en-US"/>
          </a:p>
        </p:txBody>
      </p:sp>
    </p:spTree>
    <p:extLst>
      <p:ext uri="{BB962C8B-B14F-4D97-AF65-F5344CB8AC3E}">
        <p14:creationId xmlns="" xmlns:p14="http://schemas.microsoft.com/office/powerpoint/2010/main" val="12319899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3"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40243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err="1" smtClean="0">
                <a:latin typeface="Arial" charset="0"/>
                <a:ea typeface="ＭＳ Ｐゴシック" charset="-128"/>
              </a:rPr>
              <a:t>Các</a:t>
            </a:r>
            <a:r>
              <a:rPr lang="en-US" altLang="en-US" dirty="0" smtClean="0">
                <a:latin typeface="Arial" charset="0"/>
                <a:ea typeface="ＭＳ Ｐゴシック" charset="-128"/>
              </a:rPr>
              <a:t> </a:t>
            </a:r>
            <a:r>
              <a:rPr lang="en-US" altLang="en-US" dirty="0" err="1" smtClean="0">
                <a:latin typeface="Arial" charset="0"/>
                <a:ea typeface="ＭＳ Ｐゴシック" charset="-128"/>
              </a:rPr>
              <a:t>khuyến</a:t>
            </a:r>
            <a:r>
              <a:rPr lang="en-US" altLang="en-US" dirty="0" smtClean="0">
                <a:latin typeface="Arial" charset="0"/>
                <a:ea typeface="ＭＳ Ｐゴシック" charset="-128"/>
              </a:rPr>
              <a:t> </a:t>
            </a:r>
            <a:r>
              <a:rPr lang="en-US" altLang="en-US" dirty="0" err="1" smtClean="0">
                <a:latin typeface="Arial" charset="0"/>
                <a:ea typeface="ＭＳ Ｐゴシック" charset="-128"/>
              </a:rPr>
              <a:t>cáo</a:t>
            </a:r>
            <a:r>
              <a:rPr lang="en-US" altLang="en-US" dirty="0" smtClean="0">
                <a:latin typeface="Arial" charset="0"/>
                <a:ea typeface="ＭＳ Ｐゴシック" charset="-128"/>
              </a:rPr>
              <a:t> </a:t>
            </a:r>
            <a:r>
              <a:rPr lang="en-US" altLang="en-US" dirty="0" err="1" smtClean="0">
                <a:latin typeface="Arial" charset="0"/>
                <a:ea typeface="ＭＳ Ｐゴシック" charset="-128"/>
              </a:rPr>
              <a:t>trước</a:t>
            </a:r>
            <a:r>
              <a:rPr lang="en-US" altLang="en-US" baseline="0" dirty="0" smtClean="0">
                <a:latin typeface="Arial" charset="0"/>
                <a:ea typeface="ＭＳ Ｐゴシック" charset="-128"/>
              </a:rPr>
              <a:t> </a:t>
            </a:r>
            <a:r>
              <a:rPr lang="en-US" altLang="en-US" baseline="0" dirty="0" err="1" smtClean="0">
                <a:latin typeface="Arial" charset="0"/>
                <a:ea typeface="ＭＳ Ｐゴシック" charset="-128"/>
              </a:rPr>
              <a:t>đây</a:t>
            </a:r>
            <a:r>
              <a:rPr lang="en-US" altLang="en-US" baseline="0" dirty="0" smtClean="0">
                <a:latin typeface="Arial" charset="0"/>
                <a:ea typeface="ＭＳ Ｐゴシック" charset="-128"/>
              </a:rPr>
              <a:t> </a:t>
            </a:r>
            <a:r>
              <a:rPr lang="en-US" altLang="en-US" baseline="0" dirty="0" err="1" smtClean="0">
                <a:latin typeface="Arial" charset="0"/>
                <a:ea typeface="ＭＳ Ｐゴシック" charset="-128"/>
              </a:rPr>
              <a:t>đều</a:t>
            </a:r>
            <a:r>
              <a:rPr lang="en-US" altLang="en-US" baseline="0" dirty="0" smtClean="0">
                <a:latin typeface="Arial" charset="0"/>
                <a:ea typeface="ＭＳ Ｐゴシック" charset="-128"/>
              </a:rPr>
              <a:t> </a:t>
            </a:r>
            <a:r>
              <a:rPr lang="en-US" altLang="en-US" baseline="0" dirty="0" err="1" smtClean="0">
                <a:latin typeface="Arial" charset="0"/>
                <a:ea typeface="ＭＳ Ｐゴシック" charset="-128"/>
              </a:rPr>
              <a:t>khuyến</a:t>
            </a:r>
            <a:r>
              <a:rPr lang="en-US" altLang="en-US" baseline="0" dirty="0" smtClean="0">
                <a:latin typeface="Arial" charset="0"/>
                <a:ea typeface="ＭＳ Ｐゴシック" charset="-128"/>
              </a:rPr>
              <a:t> </a:t>
            </a:r>
            <a:r>
              <a:rPr lang="en-US" altLang="en-US" baseline="0" dirty="0" err="1" smtClean="0">
                <a:latin typeface="Arial" charset="0"/>
                <a:ea typeface="ＭＳ Ｐゴシック" charset="-128"/>
              </a:rPr>
              <a:t>sử</a:t>
            </a:r>
            <a:r>
              <a:rPr lang="en-US" altLang="en-US" baseline="0" dirty="0" smtClean="0">
                <a:latin typeface="Arial" charset="0"/>
                <a:ea typeface="ＭＳ Ｐゴシック" charset="-128"/>
              </a:rPr>
              <a:t> </a:t>
            </a:r>
            <a:r>
              <a:rPr lang="en-US" altLang="en-US" baseline="0" dirty="0" err="1" smtClean="0">
                <a:latin typeface="Arial" charset="0"/>
                <a:ea typeface="ＭＳ Ｐゴシック" charset="-128"/>
              </a:rPr>
              <a:t>dụng</a:t>
            </a:r>
            <a:r>
              <a:rPr lang="en-US" altLang="en-US" baseline="0" dirty="0" smtClean="0">
                <a:latin typeface="Arial" charset="0"/>
                <a:ea typeface="ＭＳ Ｐゴシック" charset="-128"/>
              </a:rPr>
              <a:t> </a:t>
            </a:r>
            <a:r>
              <a:rPr lang="en-US" altLang="en-US" baseline="0" dirty="0" err="1" smtClean="0">
                <a:latin typeface="Arial" charset="0"/>
                <a:ea typeface="ＭＳ Ｐゴシック" charset="-128"/>
              </a:rPr>
              <a:t>phác</a:t>
            </a:r>
            <a:r>
              <a:rPr lang="en-US" altLang="en-US" baseline="0" dirty="0" smtClean="0">
                <a:latin typeface="Arial" charset="0"/>
                <a:ea typeface="ＭＳ Ｐゴシック" charset="-128"/>
              </a:rPr>
              <a:t> </a:t>
            </a:r>
            <a:r>
              <a:rPr lang="en-US" altLang="en-US" baseline="0" dirty="0" err="1" smtClean="0">
                <a:latin typeface="Arial" charset="0"/>
                <a:ea typeface="ＭＳ Ｐゴシック" charset="-128"/>
              </a:rPr>
              <a:t>đồ</a:t>
            </a:r>
            <a:r>
              <a:rPr lang="en-US" altLang="en-US" baseline="0" dirty="0" smtClean="0">
                <a:latin typeface="Arial" charset="0"/>
                <a:ea typeface="ＭＳ Ｐゴシック" charset="-128"/>
              </a:rPr>
              <a:t> EGDT </a:t>
            </a:r>
            <a:r>
              <a:rPr lang="en-US" altLang="en-US" baseline="0" dirty="0" err="1" smtClean="0">
                <a:latin typeface="Arial" charset="0"/>
                <a:ea typeface="ＭＳ Ｐゴシック" charset="-128"/>
              </a:rPr>
              <a:t>để</a:t>
            </a:r>
            <a:r>
              <a:rPr lang="en-US" altLang="en-US" baseline="0" dirty="0" smtClean="0">
                <a:latin typeface="Arial" charset="0"/>
                <a:ea typeface="ＭＳ Ｐゴシック" charset="-128"/>
              </a:rPr>
              <a:t> </a:t>
            </a:r>
            <a:r>
              <a:rPr lang="en-US" altLang="en-US" baseline="0" dirty="0" err="1" smtClean="0">
                <a:latin typeface="Arial" charset="0"/>
                <a:ea typeface="ＭＳ Ｐゴシック" charset="-128"/>
              </a:rPr>
              <a:t>hồi</a:t>
            </a:r>
            <a:r>
              <a:rPr lang="en-US" altLang="en-US" baseline="0" dirty="0" smtClean="0">
                <a:latin typeface="Arial" charset="0"/>
                <a:ea typeface="ＭＳ Ｐゴシック" charset="-128"/>
              </a:rPr>
              <a:t> </a:t>
            </a:r>
            <a:r>
              <a:rPr lang="en-US" altLang="en-US" baseline="0" dirty="0" err="1" smtClean="0">
                <a:latin typeface="Arial" charset="0"/>
                <a:ea typeface="ＭＳ Ｐゴシック" charset="-128"/>
              </a:rPr>
              <a:t>sức</a:t>
            </a:r>
            <a:r>
              <a:rPr lang="en-US" altLang="en-US" baseline="0" dirty="0" smtClean="0">
                <a:latin typeface="Arial" charset="0"/>
                <a:ea typeface="ＭＳ Ｐゴシック" charset="-128"/>
              </a:rPr>
              <a:t> ban </a:t>
            </a:r>
            <a:r>
              <a:rPr lang="en-US" altLang="en-US" baseline="0" dirty="0" err="1" smtClean="0">
                <a:latin typeface="Arial" charset="0"/>
                <a:ea typeface="ＭＳ Ｐゴシック" charset="-128"/>
              </a:rPr>
              <a:t>đầu</a:t>
            </a:r>
            <a:r>
              <a:rPr lang="en-US" altLang="en-US" baseline="0" dirty="0" smtClean="0">
                <a:latin typeface="Arial" charset="0"/>
                <a:ea typeface="ＭＳ Ｐゴシック" charset="-128"/>
              </a:rPr>
              <a:t> </a:t>
            </a:r>
            <a:r>
              <a:rPr lang="en-US" altLang="en-US" baseline="0" dirty="0" err="1" smtClean="0">
                <a:latin typeface="Arial" charset="0"/>
                <a:ea typeface="ＭＳ Ｐゴシック" charset="-128"/>
              </a:rPr>
              <a:t>bn</a:t>
            </a:r>
            <a:r>
              <a:rPr lang="en-US" altLang="en-US" baseline="0" dirty="0" smtClean="0">
                <a:latin typeface="Arial" charset="0"/>
                <a:ea typeface="ＭＳ Ｐゴシック" charset="-128"/>
              </a:rPr>
              <a:t> </a:t>
            </a:r>
            <a:r>
              <a:rPr lang="en-US" altLang="en-US" baseline="0" dirty="0" err="1" smtClean="0">
                <a:latin typeface="Arial" charset="0"/>
                <a:ea typeface="ＭＳ Ｐゴシック" charset="-128"/>
              </a:rPr>
              <a:t>sốc</a:t>
            </a:r>
            <a:r>
              <a:rPr lang="en-US" altLang="en-US" baseline="0" dirty="0" smtClean="0">
                <a:latin typeface="Arial" charset="0"/>
                <a:ea typeface="ＭＳ Ｐゴシック" charset="-128"/>
              </a:rPr>
              <a:t> </a:t>
            </a:r>
            <a:r>
              <a:rPr lang="en-US" altLang="en-US" baseline="0" dirty="0" err="1" smtClean="0">
                <a:latin typeface="Arial" charset="0"/>
                <a:ea typeface="ＭＳ Ｐゴシック" charset="-128"/>
              </a:rPr>
              <a:t>nhiễm</a:t>
            </a:r>
            <a:r>
              <a:rPr lang="en-US" altLang="en-US" baseline="0" dirty="0" smtClean="0">
                <a:latin typeface="Arial" charset="0"/>
                <a:ea typeface="ＭＳ Ｐゴシック" charset="-128"/>
              </a:rPr>
              <a:t> </a:t>
            </a:r>
            <a:r>
              <a:rPr lang="en-US" altLang="en-US" baseline="0" dirty="0" err="1" smtClean="0">
                <a:latin typeface="Arial" charset="0"/>
                <a:ea typeface="ＭＳ Ｐゴシック" charset="-128"/>
              </a:rPr>
              <a:t>trùng</a:t>
            </a:r>
            <a:r>
              <a:rPr lang="en-US" altLang="en-US" baseline="0" dirty="0" smtClean="0">
                <a:latin typeface="Arial" charset="0"/>
                <a:ea typeface="ＭＳ Ｐゴシック" charset="-128"/>
              </a:rPr>
              <a:t> </a:t>
            </a:r>
          </a:p>
          <a:p>
            <a:pPr eaLnBrk="1" hangingPunct="1">
              <a:spcBef>
                <a:spcPct val="0"/>
              </a:spcBef>
            </a:pPr>
            <a:r>
              <a:rPr lang="en-US" altLang="en-US" dirty="0" smtClean="0">
                <a:latin typeface="Arial" charset="0"/>
                <a:ea typeface="ＭＳ Ｐゴシック" charset="-128"/>
              </a:rPr>
              <a:t>SvcO2 </a:t>
            </a:r>
            <a:r>
              <a:rPr lang="en-US" altLang="en-US" dirty="0">
                <a:latin typeface="Arial" charset="0"/>
                <a:ea typeface="ＭＳ Ｐゴシック" charset="-128"/>
              </a:rPr>
              <a:t>in sup vena cava (central Venous) or right atrium, SVo2 (mixed venous) in </a:t>
            </a:r>
            <a:r>
              <a:rPr lang="en-US" altLang="en-US" dirty="0" err="1">
                <a:latin typeface="Arial" charset="0"/>
                <a:ea typeface="ＭＳ Ｐゴシック" charset="-128"/>
              </a:rPr>
              <a:t>pulm</a:t>
            </a:r>
            <a:r>
              <a:rPr lang="en-US" altLang="en-US" dirty="0">
                <a:latin typeface="Arial" charset="0"/>
                <a:ea typeface="ＭＳ Ｐゴシック" charset="-128"/>
              </a:rPr>
              <a:t> artery can use either.  </a:t>
            </a:r>
            <a:r>
              <a:rPr lang="en-US" altLang="en-US" dirty="0" err="1">
                <a:latin typeface="Arial" charset="0"/>
                <a:ea typeface="ＭＳ Ｐゴシック" charset="-128"/>
              </a:rPr>
              <a:t>Inc</a:t>
            </a:r>
            <a:r>
              <a:rPr lang="en-US" altLang="en-US" dirty="0">
                <a:latin typeface="Arial" charset="0"/>
                <a:ea typeface="ＭＳ Ｐゴシック" charset="-128"/>
              </a:rPr>
              <a:t> vent compliance or on vent need higher CVP, </a:t>
            </a:r>
            <a:r>
              <a:rPr lang="en-US" altLang="en-US" dirty="0" err="1">
                <a:latin typeface="Arial" charset="0"/>
                <a:ea typeface="ＭＳ Ｐゴシック" charset="-128"/>
              </a:rPr>
              <a:t>intraabd</a:t>
            </a:r>
            <a:r>
              <a:rPr lang="en-US" altLang="en-US" dirty="0">
                <a:latin typeface="Arial" charset="0"/>
                <a:ea typeface="ＭＳ Ｐゴシック" charset="-128"/>
              </a:rPr>
              <a:t> </a:t>
            </a:r>
            <a:r>
              <a:rPr lang="en-US" altLang="en-US" dirty="0" err="1">
                <a:latin typeface="Arial" charset="0"/>
                <a:ea typeface="ＭＳ Ｐゴシック" charset="-128"/>
              </a:rPr>
              <a:t>presssure</a:t>
            </a:r>
            <a:r>
              <a:rPr lang="en-US" altLang="en-US" dirty="0">
                <a:latin typeface="Arial" charset="0"/>
                <a:ea typeface="ＭＳ Ｐゴシック" charset="-128"/>
              </a:rPr>
              <a:t> higher CVP, </a:t>
            </a:r>
            <a:r>
              <a:rPr lang="en-US" altLang="en-US" dirty="0" err="1">
                <a:latin typeface="Arial" charset="0"/>
                <a:ea typeface="ＭＳ Ｐゴシック" charset="-128"/>
              </a:rPr>
              <a:t>pulm</a:t>
            </a:r>
            <a:r>
              <a:rPr lang="en-US" altLang="en-US" dirty="0">
                <a:latin typeface="Arial" charset="0"/>
                <a:ea typeface="ＭＳ Ｐゴシック" charset="-128"/>
              </a:rPr>
              <a:t> HTN = higher CVP</a:t>
            </a:r>
          </a:p>
        </p:txBody>
      </p:sp>
      <p:sp>
        <p:nvSpPr>
          <p:cNvPr id="40243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fld id="{8DAFFA9B-F08E-AE4B-968A-12240EFBC5B7}" type="slidenum">
              <a:rPr lang="en-US" altLang="en-US" sz="1200">
                <a:solidFill>
                  <a:srgbClr val="000000"/>
                </a:solidFill>
              </a:rPr>
              <a:pPr eaLnBrk="1" hangingPunct="1"/>
              <a:t>38</a:t>
            </a:fld>
            <a:endParaRPr lang="en-US" altLang="en-US" sz="1200">
              <a:solidFill>
                <a:srgbClr val="000000"/>
              </a:solidFill>
            </a:endParaRPr>
          </a:p>
        </p:txBody>
      </p:sp>
    </p:spTree>
    <p:extLst>
      <p:ext uri="{BB962C8B-B14F-4D97-AF65-F5344CB8AC3E}">
        <p14:creationId xmlns="" xmlns:p14="http://schemas.microsoft.com/office/powerpoint/2010/main" val="2046377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22791E8A-A787-CC4F-BFC4-1BF3A5C8513F}" type="slidenum">
              <a:rPr lang="vi-VN" altLang="en-US" smtClean="0"/>
              <a:pPr/>
              <a:t>39</a:t>
            </a:fld>
            <a:endParaRPr lang="vi-VN" altLang="en-US"/>
          </a:p>
        </p:txBody>
      </p:sp>
    </p:spTree>
    <p:extLst>
      <p:ext uri="{BB962C8B-B14F-4D97-AF65-F5344CB8AC3E}">
        <p14:creationId xmlns="" xmlns:p14="http://schemas.microsoft.com/office/powerpoint/2010/main" val="1018534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dirty="0" smtClean="0">
                <a:solidFill>
                  <a:srgbClr val="0000FF"/>
                </a:solidFill>
                <a:sym typeface="Symbol" charset="2"/>
              </a:rPr>
              <a:t> </a:t>
            </a:r>
            <a:r>
              <a:rPr lang="en-US" altLang="en-US" sz="1200" noProof="1" smtClean="0">
                <a:solidFill>
                  <a:srgbClr val="0000FF"/>
                </a:solidFill>
                <a:ea typeface="ＭＳ Ｐゴシック" charset="-128"/>
              </a:rPr>
              <a:t> Tầm quan trọng của việc điều trị thích hợp, sớm gồm kháng sinh, bù dịch</a:t>
            </a:r>
          </a:p>
          <a:p>
            <a:endParaRPr lang="en-US"/>
          </a:p>
        </p:txBody>
      </p:sp>
      <p:sp>
        <p:nvSpPr>
          <p:cNvPr id="4" name="Slide Number Placeholder 3"/>
          <p:cNvSpPr>
            <a:spLocks noGrp="1"/>
          </p:cNvSpPr>
          <p:nvPr>
            <p:ph type="sldNum" sz="quarter" idx="10"/>
          </p:nvPr>
        </p:nvSpPr>
        <p:spPr/>
        <p:txBody>
          <a:bodyPr/>
          <a:lstStyle/>
          <a:p>
            <a:fld id="{22791E8A-A787-CC4F-BFC4-1BF3A5C8513F}" type="slidenum">
              <a:rPr lang="vi-VN" altLang="en-US"/>
              <a:pPr/>
              <a:t>40</a:t>
            </a:fld>
            <a:endParaRPr lang="vi-VN" altLang="en-US"/>
          </a:p>
        </p:txBody>
      </p:sp>
    </p:spTree>
    <p:extLst>
      <p:ext uri="{BB962C8B-B14F-4D97-AF65-F5344CB8AC3E}">
        <p14:creationId xmlns="" xmlns:p14="http://schemas.microsoft.com/office/powerpoint/2010/main" val="24894439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3"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43315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err="1" smtClean="0">
                <a:ea typeface="ＭＳ Ｐゴシック" charset="-128"/>
              </a:rPr>
              <a:t>Phác</a:t>
            </a:r>
            <a:r>
              <a:rPr lang="en-US" altLang="en-US" dirty="0" smtClean="0">
                <a:ea typeface="ＭＳ Ｐゴシック" charset="-128"/>
              </a:rPr>
              <a:t> </a:t>
            </a:r>
            <a:r>
              <a:rPr lang="en-US" altLang="en-US" dirty="0" err="1" smtClean="0">
                <a:ea typeface="ＭＳ Ｐゴシック" charset="-128"/>
              </a:rPr>
              <a:t>đồ</a:t>
            </a:r>
            <a:r>
              <a:rPr lang="en-US" altLang="en-US" dirty="0" smtClean="0">
                <a:ea typeface="ＭＳ Ｐゴシック" charset="-128"/>
              </a:rPr>
              <a:t> </a:t>
            </a:r>
            <a:r>
              <a:rPr lang="en-US" altLang="en-US" dirty="0" err="1" smtClean="0">
                <a:ea typeface="ＭＳ Ｐゴシック" charset="-128"/>
              </a:rPr>
              <a:t>chuẩn</a:t>
            </a:r>
            <a:r>
              <a:rPr lang="en-US" altLang="en-US" dirty="0" smtClean="0">
                <a:ea typeface="ＭＳ Ｐゴシック" charset="-128"/>
              </a:rPr>
              <a:t> </a:t>
            </a:r>
            <a:r>
              <a:rPr lang="en-US" altLang="en-US" dirty="0" err="1" smtClean="0">
                <a:ea typeface="ＭＳ Ｐゴシック" charset="-128"/>
              </a:rPr>
              <a:t>của</a:t>
            </a:r>
            <a:r>
              <a:rPr lang="en-US" altLang="en-US" dirty="0" smtClean="0">
                <a:ea typeface="ＭＳ Ｐゴシック" charset="-128"/>
              </a:rPr>
              <a:t> </a:t>
            </a:r>
            <a:r>
              <a:rPr lang="en-US" altLang="en-US" dirty="0" err="1" smtClean="0">
                <a:ea typeface="ＭＳ Ｐゴシック" charset="-128"/>
              </a:rPr>
              <a:t>nghiên</a:t>
            </a:r>
            <a:r>
              <a:rPr lang="en-US" altLang="en-US" dirty="0" smtClean="0">
                <a:ea typeface="ＭＳ Ｐゴシック" charset="-128"/>
              </a:rPr>
              <a:t> </a:t>
            </a:r>
            <a:r>
              <a:rPr lang="en-US" altLang="en-US" dirty="0" err="1" smtClean="0">
                <a:ea typeface="ＭＳ Ｐゴシック" charset="-128"/>
              </a:rPr>
              <a:t>cứu</a:t>
            </a:r>
            <a:r>
              <a:rPr lang="en-US" altLang="en-US" dirty="0" smtClean="0">
                <a:ea typeface="ＭＳ Ｐゴシック" charset="-128"/>
              </a:rPr>
              <a:t> </a:t>
            </a:r>
            <a:r>
              <a:rPr lang="en-US" altLang="en-US" dirty="0" err="1" smtClean="0">
                <a:ea typeface="ＭＳ Ｐゴシック" charset="-128"/>
              </a:rPr>
              <a:t>là</a:t>
            </a:r>
            <a:r>
              <a:rPr lang="en-US" altLang="en-US" dirty="0" smtClean="0">
                <a:ea typeface="ＭＳ Ｐゴシック" charset="-128"/>
              </a:rPr>
              <a:t> </a:t>
            </a:r>
            <a:r>
              <a:rPr lang="en-US" altLang="en-US" dirty="0" err="1" smtClean="0">
                <a:ea typeface="ＭＳ Ｐゴシック" charset="-128"/>
              </a:rPr>
              <a:t>không</a:t>
            </a:r>
            <a:r>
              <a:rPr lang="en-US" altLang="en-US" dirty="0" smtClean="0">
                <a:ea typeface="ＭＳ Ｐゴシック" charset="-128"/>
              </a:rPr>
              <a:t> </a:t>
            </a:r>
            <a:r>
              <a:rPr lang="en-US" altLang="en-US" dirty="0" err="1" smtClean="0">
                <a:ea typeface="ＭＳ Ｐゴシック" charset="-128"/>
              </a:rPr>
              <a:t>dùng</a:t>
            </a:r>
            <a:r>
              <a:rPr lang="en-US" altLang="en-US" dirty="0" smtClean="0">
                <a:ea typeface="ＭＳ Ｐゴシック" charset="-128"/>
              </a:rPr>
              <a:t> CVP,</a:t>
            </a:r>
            <a:r>
              <a:rPr lang="en-US" altLang="en-US" baseline="0" dirty="0" smtClean="0">
                <a:ea typeface="ＭＳ Ｐゴシック" charset="-128"/>
              </a:rPr>
              <a:t> ScvO2 </a:t>
            </a:r>
            <a:r>
              <a:rPr lang="en-US" altLang="en-US" baseline="0" dirty="0" err="1" smtClean="0">
                <a:ea typeface="ＭＳ Ｐゴシック" charset="-128"/>
              </a:rPr>
              <a:t>để</a:t>
            </a:r>
            <a:r>
              <a:rPr lang="en-US" altLang="en-US" baseline="0" dirty="0" smtClean="0">
                <a:ea typeface="ＭＳ Ｐゴシック" charset="-128"/>
              </a:rPr>
              <a:t> </a:t>
            </a:r>
            <a:r>
              <a:rPr lang="en-US" altLang="en-US" baseline="0" dirty="0" err="1" smtClean="0">
                <a:ea typeface="ＭＳ Ｐゴシック" charset="-128"/>
              </a:rPr>
              <a:t>hướng</a:t>
            </a:r>
            <a:r>
              <a:rPr lang="en-US" altLang="en-US" baseline="0" dirty="0" smtClean="0">
                <a:ea typeface="ＭＳ Ｐゴシック" charset="-128"/>
              </a:rPr>
              <a:t> </a:t>
            </a:r>
            <a:r>
              <a:rPr lang="en-US" altLang="en-US" baseline="0" dirty="0" err="1" smtClean="0">
                <a:ea typeface="ＭＳ Ｐゴシック" charset="-128"/>
              </a:rPr>
              <a:t>dẫn</a:t>
            </a:r>
            <a:r>
              <a:rPr lang="en-US" altLang="en-US" baseline="0" dirty="0" smtClean="0">
                <a:ea typeface="ＭＳ Ｐゴシック" charset="-128"/>
              </a:rPr>
              <a:t> </a:t>
            </a:r>
            <a:r>
              <a:rPr lang="en-US" altLang="en-US" baseline="0" dirty="0" err="1" smtClean="0">
                <a:ea typeface="ＭＳ Ｐゴシック" charset="-128"/>
              </a:rPr>
              <a:t>hồi</a:t>
            </a:r>
            <a:r>
              <a:rPr lang="en-US" altLang="en-US" baseline="0" dirty="0" smtClean="0">
                <a:ea typeface="ＭＳ Ｐゴシック" charset="-128"/>
              </a:rPr>
              <a:t> </a:t>
            </a:r>
            <a:r>
              <a:rPr lang="en-US" altLang="en-US" baseline="0" dirty="0" err="1" smtClean="0">
                <a:ea typeface="ＭＳ Ｐゴシック" charset="-128"/>
              </a:rPr>
              <a:t>sức</a:t>
            </a:r>
            <a:r>
              <a:rPr lang="en-US" altLang="en-US" baseline="0" dirty="0" smtClean="0">
                <a:ea typeface="ＭＳ Ｐゴシック" charset="-128"/>
              </a:rPr>
              <a:t>, </a:t>
            </a:r>
            <a:r>
              <a:rPr lang="en-US" altLang="en-US" baseline="0" dirty="0" err="1" smtClean="0">
                <a:ea typeface="ＭＳ Ｐゴシック" charset="-128"/>
              </a:rPr>
              <a:t>sử</a:t>
            </a:r>
            <a:r>
              <a:rPr lang="en-US" altLang="en-US" baseline="0" dirty="0" smtClean="0">
                <a:ea typeface="ＭＳ Ｐゴシック" charset="-128"/>
              </a:rPr>
              <a:t> </a:t>
            </a:r>
            <a:r>
              <a:rPr lang="en-US" altLang="en-US" baseline="0" dirty="0" err="1" smtClean="0">
                <a:ea typeface="ＭＳ Ｐゴシック" charset="-128"/>
              </a:rPr>
              <a:t>dụng</a:t>
            </a:r>
            <a:r>
              <a:rPr lang="en-US" altLang="en-US" baseline="0" dirty="0" smtClean="0">
                <a:ea typeface="ＭＳ Ｐゴシック" charset="-128"/>
              </a:rPr>
              <a:t> </a:t>
            </a:r>
            <a:r>
              <a:rPr lang="en-US" altLang="en-US" baseline="0" dirty="0" err="1" smtClean="0">
                <a:ea typeface="ＭＳ Ｐゴシック" charset="-128"/>
              </a:rPr>
              <a:t>mục</a:t>
            </a:r>
            <a:r>
              <a:rPr lang="en-US" altLang="en-US" baseline="0" dirty="0" smtClean="0">
                <a:ea typeface="ＭＳ Ｐゴシック" charset="-128"/>
              </a:rPr>
              <a:t> </a:t>
            </a:r>
            <a:r>
              <a:rPr lang="en-US" altLang="en-US" baseline="0" dirty="0" err="1" smtClean="0">
                <a:ea typeface="ＭＳ Ｐゴシック" charset="-128"/>
              </a:rPr>
              <a:t>tiêu</a:t>
            </a:r>
            <a:r>
              <a:rPr lang="en-US" altLang="en-US" baseline="0" dirty="0" smtClean="0">
                <a:ea typeface="ＭＳ Ｐゴシック" charset="-128"/>
              </a:rPr>
              <a:t> HA </a:t>
            </a:r>
            <a:r>
              <a:rPr lang="en-US" altLang="en-US" baseline="0" dirty="0" err="1" smtClean="0">
                <a:ea typeface="ＭＳ Ｐゴシック" charset="-128"/>
              </a:rPr>
              <a:t>trung</a:t>
            </a:r>
            <a:r>
              <a:rPr lang="en-US" altLang="en-US" baseline="0" dirty="0" smtClean="0">
                <a:ea typeface="ＭＳ Ｐゴシック" charset="-128"/>
              </a:rPr>
              <a:t> </a:t>
            </a:r>
            <a:r>
              <a:rPr lang="en-US" altLang="en-US" baseline="0" dirty="0" err="1" smtClean="0">
                <a:ea typeface="ＭＳ Ｐゴシック" charset="-128"/>
              </a:rPr>
              <a:t>bình</a:t>
            </a:r>
            <a:r>
              <a:rPr lang="en-US" altLang="en-US" baseline="0" dirty="0" smtClean="0">
                <a:ea typeface="ＭＳ Ｐゴシック" charset="-128"/>
              </a:rPr>
              <a:t>, </a:t>
            </a:r>
            <a:r>
              <a:rPr lang="en-US" altLang="en-US" baseline="0" dirty="0" err="1" smtClean="0">
                <a:ea typeface="ＭＳ Ｐゴシック" charset="-128"/>
              </a:rPr>
              <a:t>chỉ</a:t>
            </a:r>
            <a:r>
              <a:rPr lang="en-US" altLang="en-US" baseline="0" dirty="0" smtClean="0">
                <a:ea typeface="ＭＳ Ｐゴシック" charset="-128"/>
              </a:rPr>
              <a:t> </a:t>
            </a:r>
            <a:r>
              <a:rPr lang="en-US" altLang="en-US" baseline="0" dirty="0" err="1" smtClean="0">
                <a:ea typeface="ＭＳ Ｐゴシック" charset="-128"/>
              </a:rPr>
              <a:t>số</a:t>
            </a:r>
            <a:r>
              <a:rPr lang="en-US" altLang="en-US" baseline="0" dirty="0" smtClean="0">
                <a:ea typeface="ＭＳ Ｐゴシック" charset="-128"/>
              </a:rPr>
              <a:t> </a:t>
            </a:r>
            <a:r>
              <a:rPr lang="en-US" altLang="en-US" baseline="0" dirty="0" err="1" smtClean="0">
                <a:ea typeface="ＭＳ Ｐゴシック" charset="-128"/>
              </a:rPr>
              <a:t>sốc</a:t>
            </a:r>
            <a:r>
              <a:rPr lang="en-US" altLang="en-US" baseline="0" dirty="0" smtClean="0">
                <a:ea typeface="ＭＳ Ｐゴシック" charset="-128"/>
              </a:rPr>
              <a:t>, </a:t>
            </a:r>
            <a:r>
              <a:rPr lang="en-US" altLang="en-US" baseline="0" dirty="0" err="1" smtClean="0">
                <a:ea typeface="ＭＳ Ｐゴシック" charset="-128"/>
              </a:rPr>
              <a:t>đánh</a:t>
            </a:r>
            <a:r>
              <a:rPr lang="en-US" altLang="en-US" baseline="0" dirty="0" smtClean="0">
                <a:ea typeface="ＭＳ Ｐゴシック" charset="-128"/>
              </a:rPr>
              <a:t> </a:t>
            </a:r>
            <a:r>
              <a:rPr lang="en-US" altLang="en-US" baseline="0" dirty="0" err="1" smtClean="0">
                <a:ea typeface="ＭＳ Ｐゴシック" charset="-128"/>
              </a:rPr>
              <a:t>giá</a:t>
            </a:r>
            <a:r>
              <a:rPr lang="en-US" altLang="en-US" baseline="0" dirty="0" smtClean="0">
                <a:ea typeface="ＭＳ Ｐゴシック" charset="-128"/>
              </a:rPr>
              <a:t> </a:t>
            </a:r>
            <a:r>
              <a:rPr lang="en-US" altLang="en-US" baseline="0" dirty="0" err="1" smtClean="0">
                <a:ea typeface="ＭＳ Ｐゴシック" charset="-128"/>
              </a:rPr>
              <a:t>lâm</a:t>
            </a:r>
            <a:r>
              <a:rPr lang="en-US" altLang="en-US" baseline="0" dirty="0" smtClean="0">
                <a:ea typeface="ＭＳ Ｐゴシック" charset="-128"/>
              </a:rPr>
              <a:t> </a:t>
            </a:r>
            <a:r>
              <a:rPr lang="en-US" altLang="en-US" baseline="0" dirty="0" err="1" smtClean="0">
                <a:ea typeface="ＭＳ Ｐゴシック" charset="-128"/>
              </a:rPr>
              <a:t>sàng</a:t>
            </a:r>
            <a:r>
              <a:rPr lang="en-US" altLang="en-US" baseline="0" dirty="0" smtClean="0">
                <a:ea typeface="ＭＳ Ｐゴシック" charset="-128"/>
              </a:rPr>
              <a:t> </a:t>
            </a:r>
            <a:r>
              <a:rPr lang="en-US" altLang="en-US" baseline="0" dirty="0" err="1" smtClean="0">
                <a:ea typeface="ＭＳ Ｐゴシック" charset="-128"/>
              </a:rPr>
              <a:t>nhu</a:t>
            </a:r>
            <a:r>
              <a:rPr lang="en-US" altLang="en-US" baseline="0" dirty="0" smtClean="0">
                <a:ea typeface="ＭＳ Ｐゴシック" charset="-128"/>
              </a:rPr>
              <a:t> </a:t>
            </a:r>
            <a:r>
              <a:rPr lang="en-US" altLang="en-US" baseline="0" dirty="0" err="1" smtClean="0">
                <a:ea typeface="ＭＳ Ｐゴシック" charset="-128"/>
              </a:rPr>
              <a:t>cầu</a:t>
            </a:r>
            <a:r>
              <a:rPr lang="en-US" altLang="en-US" baseline="0" dirty="0" smtClean="0">
                <a:ea typeface="ＭＳ Ｐゴシック" charset="-128"/>
              </a:rPr>
              <a:t> </a:t>
            </a:r>
            <a:r>
              <a:rPr lang="en-US" altLang="en-US" baseline="0" dirty="0" err="1" smtClean="0">
                <a:ea typeface="ＭＳ Ｐゴシック" charset="-128"/>
              </a:rPr>
              <a:t>bù</a:t>
            </a:r>
            <a:r>
              <a:rPr lang="en-US" altLang="en-US" baseline="0" dirty="0" smtClean="0">
                <a:ea typeface="ＭＳ Ｐゴシック" charset="-128"/>
              </a:rPr>
              <a:t> </a:t>
            </a:r>
            <a:r>
              <a:rPr lang="en-US" altLang="en-US" baseline="0" dirty="0" err="1" smtClean="0">
                <a:ea typeface="ＭＳ Ｐゴシック" charset="-128"/>
              </a:rPr>
              <a:t>dịch</a:t>
            </a:r>
            <a:endParaRPr lang="en-US" altLang="en-US" dirty="0" smtClean="0">
              <a:ea typeface="ＭＳ Ｐゴシック" charset="-128"/>
            </a:endParaRPr>
          </a:p>
          <a:p>
            <a:r>
              <a:rPr lang="en-US" altLang="en-US" dirty="0" smtClean="0">
                <a:ea typeface="ＭＳ Ｐゴシック" charset="-128"/>
              </a:rPr>
              <a:t>There </a:t>
            </a:r>
            <a:r>
              <a:rPr lang="en-US" altLang="en-US" dirty="0">
                <a:ea typeface="ＭＳ Ｐゴシック" charset="-128"/>
              </a:rPr>
              <a:t>were no significant differences in 90-day mortality, 1-year mortality, and the need for organ support.</a:t>
            </a:r>
          </a:p>
        </p:txBody>
      </p:sp>
      <p:sp>
        <p:nvSpPr>
          <p:cNvPr id="43315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fld id="{9F9B25F4-2F82-9244-BB74-8DE8A4348944}" type="slidenum">
              <a:rPr lang="en-US" altLang="en-US" sz="1200">
                <a:solidFill>
                  <a:prstClr val="black"/>
                </a:solidFill>
              </a:rPr>
              <a:pPr eaLnBrk="1" hangingPunct="1"/>
              <a:t>41</a:t>
            </a:fld>
            <a:endParaRPr lang="en-US" altLang="en-US" sz="1200">
              <a:solidFill>
                <a:prstClr val="black"/>
              </a:solidFill>
            </a:endParaRPr>
          </a:p>
        </p:txBody>
      </p:sp>
    </p:spTree>
    <p:extLst>
      <p:ext uri="{BB962C8B-B14F-4D97-AF65-F5344CB8AC3E}">
        <p14:creationId xmlns="" xmlns:p14="http://schemas.microsoft.com/office/powerpoint/2010/main" val="269065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ＭＳ Ｐゴシック" charset="0"/>
                <a:cs typeface="ＭＳ Ｐゴシック" charset="0"/>
              </a:rPr>
              <a:t>SIRS (Systemic Inflammatory Response Syndrome) </a:t>
            </a:r>
            <a:endParaRPr lang="en-US" dirty="0" smtClean="0">
              <a:effectLst/>
            </a:endParaRPr>
          </a:p>
          <a:p>
            <a:r>
              <a:rPr lang="en-US" sz="1200" kern="1200" dirty="0" smtClean="0">
                <a:solidFill>
                  <a:schemeClr val="tx1"/>
                </a:solidFill>
                <a:effectLst/>
                <a:latin typeface="+mn-lt"/>
                <a:ea typeface="ＭＳ Ｐゴシック" charset="0"/>
                <a:cs typeface="ＭＳ Ｐゴシック" charset="0"/>
              </a:rPr>
              <a:t>Two or more of:</a:t>
            </a:r>
            <a:br>
              <a:rPr lang="en-US" sz="1200" kern="1200" dirty="0" smtClean="0">
                <a:solidFill>
                  <a:schemeClr val="tx1"/>
                </a:solidFill>
                <a:effectLst/>
                <a:latin typeface="+mn-lt"/>
                <a:ea typeface="ＭＳ Ｐゴシック" charset="0"/>
                <a:cs typeface="ＭＳ Ｐゴシック" charset="0"/>
              </a:rPr>
            </a:br>
            <a:r>
              <a:rPr lang="en-US" sz="1200" kern="1200" dirty="0" smtClean="0">
                <a:solidFill>
                  <a:schemeClr val="tx1"/>
                </a:solidFill>
                <a:effectLst/>
                <a:latin typeface="+mn-lt"/>
                <a:ea typeface="ＭＳ Ｐゴシック" charset="0"/>
                <a:cs typeface="ＭＳ Ｐゴシック" charset="0"/>
              </a:rPr>
              <a:t>Temperature &gt;38°C or &lt;36°C </a:t>
            </a:r>
            <a:endParaRPr lang="en-US" dirty="0" smtClean="0">
              <a:effectLst/>
            </a:endParaRPr>
          </a:p>
          <a:p>
            <a:r>
              <a:rPr lang="en-US" sz="1200" kern="1200" dirty="0" smtClean="0">
                <a:solidFill>
                  <a:schemeClr val="tx1"/>
                </a:solidFill>
                <a:effectLst/>
                <a:latin typeface="+mn-lt"/>
                <a:ea typeface="ＭＳ Ｐゴシック" charset="0"/>
                <a:cs typeface="ＭＳ Ｐゴシック" charset="0"/>
              </a:rPr>
              <a:t>Heart rate &gt;90/min</a:t>
            </a:r>
            <a:br>
              <a:rPr lang="en-US" sz="1200" kern="1200" dirty="0" smtClean="0">
                <a:solidFill>
                  <a:schemeClr val="tx1"/>
                </a:solidFill>
                <a:effectLst/>
                <a:latin typeface="+mn-lt"/>
                <a:ea typeface="ＭＳ Ｐゴシック" charset="0"/>
                <a:cs typeface="ＭＳ Ｐゴシック" charset="0"/>
              </a:rPr>
            </a:br>
            <a:r>
              <a:rPr lang="en-US" sz="1200" kern="1200" dirty="0" smtClean="0">
                <a:solidFill>
                  <a:schemeClr val="tx1"/>
                </a:solidFill>
                <a:effectLst/>
                <a:latin typeface="+mn-lt"/>
                <a:ea typeface="ＭＳ Ｐゴシック" charset="0"/>
                <a:cs typeface="ＭＳ Ｐゴシック" charset="0"/>
              </a:rPr>
              <a:t>Respiratory rate &gt;20/min or PaCO2 &lt;32 mm Hg (4.3 </a:t>
            </a:r>
            <a:r>
              <a:rPr lang="en-US" sz="1200" kern="1200" dirty="0" err="1" smtClean="0">
                <a:solidFill>
                  <a:schemeClr val="tx1"/>
                </a:solidFill>
                <a:effectLst/>
                <a:latin typeface="+mn-lt"/>
                <a:ea typeface="ＭＳ Ｐゴシック" charset="0"/>
                <a:cs typeface="ＭＳ Ｐゴシック" charset="0"/>
              </a:rPr>
              <a:t>kPa</a:t>
            </a:r>
            <a:r>
              <a:rPr lang="en-US" sz="1200" kern="1200" dirty="0" smtClean="0">
                <a:solidFill>
                  <a:schemeClr val="tx1"/>
                </a:solidFill>
                <a:effectLst/>
                <a:latin typeface="+mn-lt"/>
                <a:ea typeface="ＭＳ Ｐゴシック" charset="0"/>
                <a:cs typeface="ＭＳ Ｐゴシック" charset="0"/>
              </a:rPr>
              <a:t>) </a:t>
            </a:r>
            <a:endParaRPr lang="en-US" dirty="0" smtClean="0">
              <a:effectLst/>
            </a:endParaRPr>
          </a:p>
          <a:p>
            <a:r>
              <a:rPr lang="en-US" sz="1200" kern="1200" dirty="0" smtClean="0">
                <a:solidFill>
                  <a:schemeClr val="tx1"/>
                </a:solidFill>
                <a:effectLst/>
                <a:latin typeface="+mn-lt"/>
                <a:ea typeface="ＭＳ Ｐゴシック" charset="0"/>
                <a:cs typeface="ＭＳ Ｐゴシック" charset="0"/>
              </a:rPr>
              <a:t>White blood cell count &gt;12 000/mm3 or &lt;4000/mm3 or &gt;10% immature bands </a:t>
            </a:r>
            <a:endParaRPr lang="en-US" dirty="0" smtClean="0">
              <a:effectLst/>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ＭＳ Ｐゴシック" charset="0"/>
                <a:cs typeface="ＭＳ Ｐゴシック" charset="0"/>
              </a:rPr>
              <a:t>American College of Chest Physicians/Society of Critical Care Medicine Consensus Conference: definitions for sepsis and organ failure and guidelines for the use of innovative therapies in sepsis. </a:t>
            </a:r>
            <a:r>
              <a:rPr lang="en-US" sz="1200" i="1" kern="1200" dirty="0" err="1" smtClean="0">
                <a:solidFill>
                  <a:schemeClr val="tx1"/>
                </a:solidFill>
                <a:effectLst/>
                <a:latin typeface="+mn-lt"/>
                <a:ea typeface="ＭＳ Ｐゴシック" charset="0"/>
                <a:cs typeface="ＭＳ Ｐゴシック" charset="0"/>
              </a:rPr>
              <a:t>Crit</a:t>
            </a:r>
            <a:r>
              <a:rPr lang="en-US" sz="1200" i="1" kern="1200" dirty="0" smtClean="0">
                <a:solidFill>
                  <a:schemeClr val="tx1"/>
                </a:solidFill>
                <a:effectLst/>
                <a:latin typeface="+mn-lt"/>
                <a:ea typeface="ＭＳ Ｐゴシック" charset="0"/>
                <a:cs typeface="ＭＳ Ｐゴシック" charset="0"/>
              </a:rPr>
              <a:t> Care Med</a:t>
            </a:r>
            <a:r>
              <a:rPr lang="en-US" sz="1200" kern="1200" dirty="0" smtClean="0">
                <a:solidFill>
                  <a:schemeClr val="tx1"/>
                </a:solidFill>
                <a:effectLst/>
                <a:latin typeface="+mn-lt"/>
                <a:ea typeface="ＭＳ Ｐゴシック" charset="0"/>
                <a:cs typeface="ＭＳ Ｐゴシック" charset="0"/>
              </a:rPr>
              <a:t>. 1992;20(6):864-874. </a:t>
            </a:r>
            <a:endParaRPr lang="en-US" dirty="0" smtClean="0"/>
          </a:p>
          <a:p>
            <a:endParaRPr lang="vi-VN" dirty="0"/>
          </a:p>
        </p:txBody>
      </p:sp>
      <p:sp>
        <p:nvSpPr>
          <p:cNvPr id="4" name="Slide Number Placeholder 3"/>
          <p:cNvSpPr>
            <a:spLocks noGrp="1"/>
          </p:cNvSpPr>
          <p:nvPr>
            <p:ph type="sldNum" sz="quarter" idx="10"/>
          </p:nvPr>
        </p:nvSpPr>
        <p:spPr/>
        <p:txBody>
          <a:bodyPr/>
          <a:lstStyle/>
          <a:p>
            <a:fld id="{22791E8A-A787-CC4F-BFC4-1BF3A5C8513F}" type="slidenum">
              <a:rPr lang="vi-VN" altLang="en-US" smtClean="0">
                <a:solidFill>
                  <a:prstClr val="black"/>
                </a:solidFill>
              </a:rPr>
              <a:pPr/>
              <a:t>6</a:t>
            </a:fld>
            <a:endParaRPr lang="vi-VN" altLang="en-US">
              <a:solidFill>
                <a:prstClr val="black"/>
              </a:solidFill>
            </a:endParaRPr>
          </a:p>
        </p:txBody>
      </p:sp>
    </p:spTree>
    <p:extLst>
      <p:ext uri="{BB962C8B-B14F-4D97-AF65-F5344CB8AC3E}">
        <p14:creationId xmlns="" xmlns:p14="http://schemas.microsoft.com/office/powerpoint/2010/main" val="17694685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
        <p:nvSpPr>
          <p:cNvPr id="4" name="Slide Number Placeholder 3"/>
          <p:cNvSpPr>
            <a:spLocks noGrp="1"/>
          </p:cNvSpPr>
          <p:nvPr>
            <p:ph type="sldNum" sz="quarter" idx="10"/>
          </p:nvPr>
        </p:nvSpPr>
        <p:spPr/>
        <p:txBody>
          <a:bodyPr/>
          <a:lstStyle/>
          <a:p>
            <a:fld id="{22791E8A-A787-CC4F-BFC4-1BF3A5C8513F}" type="slidenum">
              <a:rPr lang="vi-VN" altLang="en-US" smtClean="0"/>
              <a:pPr/>
              <a:t>43</a:t>
            </a:fld>
            <a:endParaRPr lang="vi-VN" altLang="en-US"/>
          </a:p>
        </p:txBody>
      </p:sp>
    </p:spTree>
    <p:extLst>
      <p:ext uri="{BB962C8B-B14F-4D97-AF65-F5344CB8AC3E}">
        <p14:creationId xmlns="" xmlns:p14="http://schemas.microsoft.com/office/powerpoint/2010/main" val="19135631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
        <p:nvSpPr>
          <p:cNvPr id="4" name="Slide Number Placeholder 3"/>
          <p:cNvSpPr>
            <a:spLocks noGrp="1"/>
          </p:cNvSpPr>
          <p:nvPr>
            <p:ph type="sldNum" sz="quarter" idx="10"/>
          </p:nvPr>
        </p:nvSpPr>
        <p:spPr/>
        <p:txBody>
          <a:bodyPr/>
          <a:lstStyle/>
          <a:p>
            <a:fld id="{22791E8A-A787-CC4F-BFC4-1BF3A5C8513F}" type="slidenum">
              <a:rPr lang="vi-VN" altLang="en-US" smtClean="0"/>
              <a:pPr/>
              <a:t>44</a:t>
            </a:fld>
            <a:endParaRPr lang="vi-VN" altLang="en-US"/>
          </a:p>
        </p:txBody>
      </p:sp>
    </p:spTree>
    <p:extLst>
      <p:ext uri="{BB962C8B-B14F-4D97-AF65-F5344CB8AC3E}">
        <p14:creationId xmlns="" xmlns:p14="http://schemas.microsoft.com/office/powerpoint/2010/main" val="236147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err="1" smtClean="0">
                <a:solidFill>
                  <a:schemeClr val="tx1"/>
                </a:solidFill>
                <a:effectLst/>
                <a:latin typeface="+mn-lt"/>
                <a:ea typeface="ＭＳ Ｐゴシック" charset="0"/>
                <a:cs typeface="ＭＳ Ｐゴシック" charset="0"/>
              </a:rPr>
              <a:t>Mẫu</a:t>
            </a:r>
            <a:r>
              <a:rPr lang="en-US" sz="1200" b="0" i="0" kern="1200" dirty="0" smtClean="0">
                <a:solidFill>
                  <a:schemeClr val="tx1"/>
                </a:solidFill>
                <a:effectLst/>
                <a:latin typeface="+mn-lt"/>
                <a:ea typeface="ＭＳ Ｐゴシック" charset="0"/>
                <a:cs typeface="ＭＳ Ｐゴシック" charset="0"/>
              </a:rPr>
              <a:t> </a:t>
            </a:r>
            <a:r>
              <a:rPr lang="en-US" sz="1200" b="0" i="0" kern="1200" dirty="0" err="1" smtClean="0">
                <a:solidFill>
                  <a:schemeClr val="tx1"/>
                </a:solidFill>
                <a:effectLst/>
                <a:latin typeface="+mn-lt"/>
                <a:ea typeface="ＭＳ Ｐゴシック" charset="0"/>
                <a:cs typeface="ＭＳ Ｐゴシック" charset="0"/>
              </a:rPr>
              <a:t>hình</a:t>
            </a:r>
            <a:r>
              <a:rPr lang="en-US" sz="1200" b="0" i="0" kern="1200" dirty="0" smtClean="0">
                <a:solidFill>
                  <a:schemeClr val="tx1"/>
                </a:solidFill>
                <a:effectLst/>
                <a:latin typeface="+mn-lt"/>
                <a:ea typeface="ＭＳ Ｐゴシック" charset="0"/>
                <a:cs typeface="ＭＳ Ｐゴシック" charset="0"/>
              </a:rPr>
              <a:t> hay </a:t>
            </a:r>
            <a:r>
              <a:rPr lang="en-US" sz="1200" b="0" i="0" kern="1200" dirty="0" err="1" smtClean="0">
                <a:solidFill>
                  <a:schemeClr val="tx1"/>
                </a:solidFill>
                <a:effectLst/>
                <a:latin typeface="+mn-lt"/>
                <a:ea typeface="ＭＳ Ｐゴシック" charset="0"/>
                <a:cs typeface="ＭＳ Ｐゴシック" charset="0"/>
              </a:rPr>
              <a:t>mẫu</a:t>
            </a:r>
            <a:r>
              <a:rPr lang="en-US" sz="1200" b="0" i="0" kern="1200" dirty="0" smtClean="0">
                <a:solidFill>
                  <a:schemeClr val="tx1"/>
                </a:solidFill>
                <a:effectLst/>
                <a:latin typeface="+mn-lt"/>
                <a:ea typeface="ＭＳ Ｐゴシック" charset="0"/>
                <a:cs typeface="ＭＳ Ｐゴシック" charset="0"/>
              </a:rPr>
              <a:t> </a:t>
            </a:r>
            <a:r>
              <a:rPr lang="en-US" sz="1200" b="0" i="0" kern="1200" dirty="0" err="1" smtClean="0">
                <a:solidFill>
                  <a:schemeClr val="tx1"/>
                </a:solidFill>
                <a:effectLst/>
                <a:latin typeface="+mn-lt"/>
                <a:ea typeface="ＭＳ Ｐゴシック" charset="0"/>
                <a:cs typeface="ＭＳ Ｐゴシック" charset="0"/>
              </a:rPr>
              <a:t>hình</a:t>
            </a:r>
            <a:r>
              <a:rPr lang="en-US" sz="1200" b="0" i="0" kern="1200" dirty="0" smtClean="0">
                <a:solidFill>
                  <a:schemeClr val="tx1"/>
                </a:solidFill>
                <a:effectLst/>
                <a:latin typeface="+mn-lt"/>
                <a:ea typeface="ＭＳ Ｐゴシック" charset="0"/>
                <a:cs typeface="ＭＳ Ｐゴシック" charset="0"/>
              </a:rPr>
              <a:t> </a:t>
            </a:r>
            <a:r>
              <a:rPr lang="en-US" sz="1200" b="0" i="0" kern="1200" dirty="0" err="1" smtClean="0">
                <a:solidFill>
                  <a:schemeClr val="tx1"/>
                </a:solidFill>
                <a:effectLst/>
                <a:latin typeface="+mn-lt"/>
                <a:ea typeface="ＭＳ Ｐゴシック" charset="0"/>
                <a:cs typeface="ＭＳ Ｐゴシック" charset="0"/>
              </a:rPr>
              <a:t>khoa</a:t>
            </a:r>
            <a:r>
              <a:rPr lang="en-US" sz="1200" b="0" i="0" kern="1200" dirty="0" smtClean="0">
                <a:solidFill>
                  <a:schemeClr val="tx1"/>
                </a:solidFill>
                <a:effectLst/>
                <a:latin typeface="+mn-lt"/>
                <a:ea typeface="ＭＳ Ｐゴシック" charset="0"/>
                <a:cs typeface="ＭＳ Ｐゴシック" charset="0"/>
              </a:rPr>
              <a:t> </a:t>
            </a:r>
            <a:r>
              <a:rPr lang="en-US" sz="1200" b="0" i="0" kern="1200" dirty="0" err="1" smtClean="0">
                <a:solidFill>
                  <a:schemeClr val="tx1"/>
                </a:solidFill>
                <a:effectLst/>
                <a:latin typeface="+mn-lt"/>
                <a:ea typeface="ＭＳ Ｐゴシック" charset="0"/>
                <a:cs typeface="ＭＳ Ｐゴシック" charset="0"/>
              </a:rPr>
              <a:t>học</a:t>
            </a:r>
            <a:r>
              <a:rPr lang="en-US" sz="1200" b="0" i="0" kern="1200" dirty="0" smtClean="0">
                <a:solidFill>
                  <a:schemeClr val="tx1"/>
                </a:solidFill>
                <a:effectLst/>
                <a:latin typeface="+mn-lt"/>
                <a:ea typeface="ＭＳ Ｐゴシック" charset="0"/>
                <a:cs typeface="ＭＳ Ｐゴシック" charset="0"/>
              </a:rPr>
              <a:t>, hay </a:t>
            </a:r>
            <a:r>
              <a:rPr lang="en-US" sz="1200" b="1" i="0" kern="1200" dirty="0" smtClean="0">
                <a:solidFill>
                  <a:schemeClr val="tx1"/>
                </a:solidFill>
                <a:effectLst/>
                <a:latin typeface="+mn-lt"/>
                <a:ea typeface="ＭＳ Ｐゴシック" charset="0"/>
                <a:cs typeface="ＭＳ Ｐゴシック" charset="0"/>
              </a:rPr>
              <a:t>paradigm</a:t>
            </a:r>
            <a:r>
              <a:rPr lang="en-US" sz="1200" b="0" i="0" kern="1200" dirty="0" smtClean="0">
                <a:solidFill>
                  <a:schemeClr val="tx1"/>
                </a:solidFill>
                <a:effectLst/>
                <a:latin typeface="+mn-lt"/>
                <a:ea typeface="ＭＳ Ｐゴシック" charset="0"/>
                <a:cs typeface="ＭＳ Ｐゴシック" charset="0"/>
              </a:rPr>
              <a:t>, hay </a:t>
            </a:r>
            <a:r>
              <a:rPr lang="en-US" sz="1200" b="0" i="0" kern="1200" dirty="0" err="1" smtClean="0">
                <a:solidFill>
                  <a:schemeClr val="tx1"/>
                </a:solidFill>
                <a:effectLst/>
                <a:latin typeface="+mn-lt"/>
                <a:ea typeface="ＭＳ Ｐゴシック" charset="0"/>
                <a:cs typeface="ＭＳ Ｐゴシック" charset="0"/>
              </a:rPr>
              <a:t>có</a:t>
            </a:r>
            <a:r>
              <a:rPr lang="en-US" sz="1200" b="0" i="0" kern="1200" dirty="0" smtClean="0">
                <a:solidFill>
                  <a:schemeClr val="tx1"/>
                </a:solidFill>
                <a:effectLst/>
                <a:latin typeface="+mn-lt"/>
                <a:ea typeface="ＭＳ Ｐゴシック" charset="0"/>
                <a:cs typeface="ＭＳ Ｐゴシック" charset="0"/>
              </a:rPr>
              <a:t> </a:t>
            </a:r>
            <a:r>
              <a:rPr lang="en-US" sz="1200" b="0" i="0" kern="1200" dirty="0" err="1" smtClean="0">
                <a:solidFill>
                  <a:schemeClr val="tx1"/>
                </a:solidFill>
                <a:effectLst/>
                <a:latin typeface="+mn-lt"/>
                <a:ea typeface="ＭＳ Ｐゴシック" charset="0"/>
                <a:cs typeface="ＭＳ Ｐゴシック" charset="0"/>
              </a:rPr>
              <a:t>nơi</a:t>
            </a:r>
            <a:r>
              <a:rPr lang="en-US" sz="1200" b="0" i="0" kern="1200" dirty="0" smtClean="0">
                <a:solidFill>
                  <a:schemeClr val="tx1"/>
                </a:solidFill>
                <a:effectLst/>
                <a:latin typeface="+mn-lt"/>
                <a:ea typeface="ＭＳ Ｐゴシック" charset="0"/>
                <a:cs typeface="ＭＳ Ｐゴシック" charset="0"/>
              </a:rPr>
              <a:t> </a:t>
            </a:r>
            <a:r>
              <a:rPr lang="en-US" sz="1200" b="0" i="0" kern="1200" dirty="0" err="1" smtClean="0">
                <a:solidFill>
                  <a:schemeClr val="tx1"/>
                </a:solidFill>
                <a:effectLst/>
                <a:latin typeface="+mn-lt"/>
                <a:ea typeface="ＭＳ Ｐゴシック" charset="0"/>
                <a:cs typeface="ＭＳ Ｐゴシック" charset="0"/>
              </a:rPr>
              <a:t>dùng</a:t>
            </a:r>
            <a:r>
              <a:rPr lang="en-US" sz="1200" b="0" i="0" kern="1200" dirty="0" smtClean="0">
                <a:solidFill>
                  <a:schemeClr val="tx1"/>
                </a:solidFill>
                <a:effectLst/>
                <a:latin typeface="+mn-lt"/>
                <a:ea typeface="ＭＳ Ｐゴシック" charset="0"/>
                <a:cs typeface="ＭＳ Ｐゴシック" charset="0"/>
              </a:rPr>
              <a:t> </a:t>
            </a:r>
            <a:r>
              <a:rPr lang="en-US" sz="1200" b="1" i="0" kern="1200" dirty="0" err="1" smtClean="0">
                <a:solidFill>
                  <a:schemeClr val="tx1"/>
                </a:solidFill>
                <a:effectLst/>
                <a:latin typeface="+mn-lt"/>
                <a:ea typeface="ＭＳ Ｐゴシック" charset="0"/>
                <a:cs typeface="ＭＳ Ｐゴシック" charset="0"/>
              </a:rPr>
              <a:t>là</a:t>
            </a:r>
            <a:r>
              <a:rPr lang="en-US" sz="1200" b="0" i="0" kern="1200" dirty="0" smtClean="0">
                <a:solidFill>
                  <a:schemeClr val="tx1"/>
                </a:solidFill>
                <a:effectLst/>
                <a:latin typeface="+mn-lt"/>
                <a:ea typeface="ＭＳ Ｐゴシック" charset="0"/>
                <a:cs typeface="ＭＳ Ｐゴシック" charset="0"/>
              </a:rPr>
              <a:t> </a:t>
            </a:r>
            <a:r>
              <a:rPr lang="en-US" sz="1200" b="0" i="0" kern="1200" dirty="0" err="1" smtClean="0">
                <a:solidFill>
                  <a:schemeClr val="tx1"/>
                </a:solidFill>
                <a:effectLst/>
                <a:latin typeface="+mn-lt"/>
                <a:ea typeface="ＭＳ Ｐゴシック" charset="0"/>
                <a:cs typeface="ＭＳ Ｐゴシック" charset="0"/>
              </a:rPr>
              <a:t>mô</a:t>
            </a:r>
            <a:r>
              <a:rPr lang="en-US" sz="1200" b="0" i="0" kern="1200" dirty="0" smtClean="0">
                <a:solidFill>
                  <a:schemeClr val="tx1"/>
                </a:solidFill>
                <a:effectLst/>
                <a:latin typeface="+mn-lt"/>
                <a:ea typeface="ＭＳ Ｐゴシック" charset="0"/>
                <a:cs typeface="ＭＳ Ｐゴシック" charset="0"/>
              </a:rPr>
              <a:t> </a:t>
            </a:r>
            <a:r>
              <a:rPr lang="en-US" sz="1200" b="0" i="0" kern="1200" dirty="0" err="1" smtClean="0">
                <a:solidFill>
                  <a:schemeClr val="tx1"/>
                </a:solidFill>
                <a:effectLst/>
                <a:latin typeface="+mn-lt"/>
                <a:ea typeface="ＭＳ Ｐゴシック" charset="0"/>
                <a:cs typeface="ＭＳ Ｐゴシック" charset="0"/>
              </a:rPr>
              <a:t>thức</a:t>
            </a:r>
            <a:endParaRPr lang="en-US" dirty="0" smtClean="0"/>
          </a:p>
          <a:p>
            <a:endParaRPr dirty="0"/>
          </a:p>
        </p:txBody>
      </p:sp>
      <p:sp>
        <p:nvSpPr>
          <p:cNvPr id="4" name="Slide Number Placeholder 3"/>
          <p:cNvSpPr>
            <a:spLocks noGrp="1"/>
          </p:cNvSpPr>
          <p:nvPr>
            <p:ph type="sldNum" sz="quarter" idx="10"/>
          </p:nvPr>
        </p:nvSpPr>
        <p:spPr/>
        <p:txBody>
          <a:bodyPr/>
          <a:lstStyle/>
          <a:p>
            <a:fld id="{D1BE0538-C6F8-014D-869F-699B03D944F6}" type="slidenum">
              <a:rPr lang="en-US" smtClean="0">
                <a:solidFill>
                  <a:prstClr val="black"/>
                </a:solidFill>
              </a:rPr>
              <a:pPr/>
              <a:t>45</a:t>
            </a:fld>
            <a:endParaRPr lang="en-US">
              <a:solidFill>
                <a:prstClr val="black"/>
              </a:solidFill>
            </a:endParaRPr>
          </a:p>
        </p:txBody>
      </p:sp>
    </p:spTree>
    <p:extLst>
      <p:ext uri="{BB962C8B-B14F-4D97-AF65-F5344CB8AC3E}">
        <p14:creationId xmlns="" xmlns:p14="http://schemas.microsoft.com/office/powerpoint/2010/main" val="17921223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5"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43110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SEPSISPAM: Sepsis and Mean Arterial Pressure</a:t>
            </a:r>
          </a:p>
        </p:txBody>
      </p:sp>
      <p:sp>
        <p:nvSpPr>
          <p:cNvPr id="43110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fld id="{C7993F2E-448E-DF43-A55C-B93FDD31269F}" type="slidenum">
              <a:rPr lang="en-US" altLang="en-US" sz="1200"/>
              <a:pPr eaLnBrk="1" hangingPunct="1"/>
              <a:t>47</a:t>
            </a:fld>
            <a:endParaRPr lang="en-US" altLang="en-US" sz="1200"/>
          </a:p>
        </p:txBody>
      </p:sp>
    </p:spTree>
    <p:extLst>
      <p:ext uri="{BB962C8B-B14F-4D97-AF65-F5344CB8AC3E}">
        <p14:creationId xmlns="" xmlns:p14="http://schemas.microsoft.com/office/powerpoint/2010/main" val="2256527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ＭＳ Ｐゴシック" charset="0"/>
                <a:cs typeface="ＭＳ Ｐゴシック" charset="0"/>
              </a:rPr>
              <a:t>Moeller C, Fleischmann C, Thomas-</a:t>
            </a:r>
            <a:r>
              <a:rPr lang="en-US" sz="1200" b="0" i="0" kern="1200" dirty="0" err="1" smtClean="0">
                <a:solidFill>
                  <a:schemeClr val="tx1"/>
                </a:solidFill>
                <a:effectLst/>
                <a:latin typeface="+mn-lt"/>
                <a:ea typeface="ＭＳ Ｐゴシック" charset="0"/>
                <a:cs typeface="ＭＳ Ｐゴシック" charset="0"/>
              </a:rPr>
              <a:t>Rueddel</a:t>
            </a:r>
            <a:r>
              <a:rPr lang="en-US" sz="1200" b="0" i="0" kern="1200" dirty="0" smtClean="0">
                <a:solidFill>
                  <a:schemeClr val="tx1"/>
                </a:solidFill>
                <a:effectLst/>
                <a:latin typeface="+mn-lt"/>
                <a:ea typeface="ＭＳ Ｐゴシック" charset="0"/>
                <a:cs typeface="ＭＳ Ｐゴシック" charset="0"/>
              </a:rPr>
              <a:t> D et al (2016) How safe is gelatin? A systematic review and meta-analysis of gelatin-containing plasma expanders vs crystalloids and albumin. J </a:t>
            </a:r>
            <a:r>
              <a:rPr lang="en-US" sz="1200" b="0" i="0" kern="1200" dirty="0" err="1" smtClean="0">
                <a:solidFill>
                  <a:schemeClr val="tx1"/>
                </a:solidFill>
                <a:effectLst/>
                <a:latin typeface="+mn-lt"/>
                <a:ea typeface="ＭＳ Ｐゴシック" charset="0"/>
                <a:cs typeface="ＭＳ Ｐゴシック" charset="0"/>
              </a:rPr>
              <a:t>Crit</a:t>
            </a:r>
            <a:r>
              <a:rPr lang="en-US" sz="1200" b="0" i="0" kern="1200" dirty="0" smtClean="0">
                <a:solidFill>
                  <a:schemeClr val="tx1"/>
                </a:solidFill>
                <a:effectLst/>
                <a:latin typeface="+mn-lt"/>
                <a:ea typeface="ＭＳ Ｐゴシック" charset="0"/>
                <a:cs typeface="ＭＳ Ｐゴシック" charset="0"/>
              </a:rPr>
              <a:t> Care 35:75–83</a:t>
            </a:r>
            <a:endParaRPr dirty="0"/>
          </a:p>
        </p:txBody>
      </p:sp>
      <p:sp>
        <p:nvSpPr>
          <p:cNvPr id="4" name="Slide Number Placeholder 3"/>
          <p:cNvSpPr>
            <a:spLocks noGrp="1"/>
          </p:cNvSpPr>
          <p:nvPr>
            <p:ph type="sldNum" sz="quarter" idx="10"/>
          </p:nvPr>
        </p:nvSpPr>
        <p:spPr/>
        <p:txBody>
          <a:bodyPr/>
          <a:lstStyle/>
          <a:p>
            <a:fld id="{22791E8A-A787-CC4F-BFC4-1BF3A5C8513F}" type="slidenum">
              <a:rPr lang="vi-VN" altLang="en-US" smtClean="0"/>
              <a:pPr/>
              <a:t>50</a:t>
            </a:fld>
            <a:endParaRPr lang="vi-VN" altLang="en-US"/>
          </a:p>
        </p:txBody>
      </p:sp>
    </p:spTree>
    <p:extLst>
      <p:ext uri="{BB962C8B-B14F-4D97-AF65-F5344CB8AC3E}">
        <p14:creationId xmlns="" xmlns:p14="http://schemas.microsoft.com/office/powerpoint/2010/main" val="19036429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42905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ea typeface="ＭＳ Ｐゴシック" charset="-128"/>
            </a:endParaRPr>
          </a:p>
          <a:p>
            <a:r>
              <a:rPr lang="en-US" altLang="en-US" dirty="0" smtClean="0">
                <a:ea typeface="ＭＳ Ｐゴシック" charset="-128"/>
              </a:rPr>
              <a:t>ALBIOS</a:t>
            </a:r>
            <a:r>
              <a:rPr lang="en-US" altLang="en-US" dirty="0">
                <a:ea typeface="ＭＳ Ｐゴシック" charset="-128"/>
              </a:rPr>
              <a:t>: Albumin Italian Outcome Sepsis</a:t>
            </a:r>
          </a:p>
        </p:txBody>
      </p:sp>
      <p:sp>
        <p:nvSpPr>
          <p:cNvPr id="42905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fld id="{4C2C27E9-8B32-304F-BFDD-48B96ADFD64F}" type="slidenum">
              <a:rPr lang="en-US" altLang="en-US" sz="1200">
                <a:solidFill>
                  <a:prstClr val="black"/>
                </a:solidFill>
              </a:rPr>
              <a:pPr eaLnBrk="1" hangingPunct="1"/>
              <a:t>54</a:t>
            </a:fld>
            <a:endParaRPr lang="en-US" altLang="en-US" sz="1200">
              <a:solidFill>
                <a:prstClr val="black"/>
              </a:solidFill>
            </a:endParaRPr>
          </a:p>
        </p:txBody>
      </p:sp>
    </p:spTree>
    <p:extLst>
      <p:ext uri="{BB962C8B-B14F-4D97-AF65-F5344CB8AC3E}">
        <p14:creationId xmlns="" xmlns:p14="http://schemas.microsoft.com/office/powerpoint/2010/main" val="1701168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Figure 1. Functional hemodynamic monitoring for assessing the Frank-Starling relationship in patients with spontaneous breathing activity and/or cardiac arrhythmias and/or low tidal volume and/or low lung compliance. </a:t>
            </a:r>
            <a:r>
              <a:rPr lang="en-US" sz="1200" b="0" kern="1200" dirty="0">
                <a:solidFill>
                  <a:schemeClr val="tx1"/>
                </a:solidFill>
                <a:effectLst/>
                <a:latin typeface="+mn-lt"/>
                <a:ea typeface="+mn-ea"/>
                <a:cs typeface="+mn-cs"/>
              </a:rPr>
              <a:t>The same increase in cardiac preload (from </a:t>
            </a:r>
            <a:r>
              <a:rPr lang="en-US" sz="1200" b="0" i="1" kern="1200" dirty="0">
                <a:solidFill>
                  <a:schemeClr val="tx1"/>
                </a:solidFill>
                <a:effectLst/>
                <a:latin typeface="+mn-lt"/>
                <a:ea typeface="+mn-ea"/>
                <a:cs typeface="+mn-cs"/>
              </a:rPr>
              <a:t>A </a:t>
            </a:r>
            <a:r>
              <a:rPr lang="en-US" sz="1200" b="0" kern="1200" dirty="0">
                <a:solidFill>
                  <a:schemeClr val="tx1"/>
                </a:solidFill>
                <a:effectLst/>
                <a:latin typeface="+mn-lt"/>
                <a:ea typeface="+mn-ea"/>
                <a:cs typeface="+mn-cs"/>
              </a:rPr>
              <a:t>to </a:t>
            </a:r>
            <a:r>
              <a:rPr lang="en-US" sz="1200" b="0" i="1" kern="1200" dirty="0">
                <a:solidFill>
                  <a:schemeClr val="tx1"/>
                </a:solidFill>
                <a:effectLst/>
                <a:latin typeface="+mn-lt"/>
                <a:ea typeface="+mn-ea"/>
                <a:cs typeface="+mn-cs"/>
              </a:rPr>
              <a:t>B </a:t>
            </a:r>
            <a:r>
              <a:rPr lang="en-US" sz="1200" b="0" kern="1200" dirty="0">
                <a:solidFill>
                  <a:schemeClr val="tx1"/>
                </a:solidFill>
                <a:effectLst/>
                <a:latin typeface="+mn-lt"/>
                <a:ea typeface="+mn-ea"/>
                <a:cs typeface="+mn-cs"/>
              </a:rPr>
              <a:t>) induced by volume expansion can result in a significant (from </a:t>
            </a:r>
            <a:r>
              <a:rPr lang="en-US" sz="1200" b="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to </a:t>
            </a:r>
            <a:r>
              <a:rPr lang="en-US" sz="1200" b="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 or to a negligible (from </a:t>
            </a:r>
            <a:r>
              <a:rPr lang="en-US" sz="1200" b="0" i="1" kern="1200" dirty="0">
                <a:solidFill>
                  <a:schemeClr val="tx1"/>
                </a:solidFill>
                <a:effectLst/>
                <a:latin typeface="+mn-lt"/>
                <a:ea typeface="+mn-ea"/>
                <a:cs typeface="+mn-cs"/>
              </a:rPr>
              <a:t>a </a:t>
            </a:r>
            <a:r>
              <a:rPr lang="en-US" sz="1200" b="0" kern="1200" dirty="0">
                <a:solidFill>
                  <a:schemeClr val="tx1"/>
                </a:solidFill>
                <a:effectLst/>
                <a:latin typeface="+mn-lt"/>
                <a:ea typeface="+mn-ea"/>
                <a:cs typeface="+mn-cs"/>
              </a:rPr>
              <a:t>to </a:t>
            </a:r>
            <a:r>
              <a:rPr lang="en-US" sz="1200" b="0" i="1" kern="1200" dirty="0">
                <a:solidFill>
                  <a:schemeClr val="tx1"/>
                </a:solidFill>
                <a:effectLst/>
                <a:latin typeface="+mn-lt"/>
                <a:ea typeface="+mn-ea"/>
                <a:cs typeface="+mn-cs"/>
              </a:rPr>
              <a:t>b</a:t>
            </a:r>
            <a:r>
              <a:rPr lang="en-US" sz="1200" b="0" kern="1200" dirty="0">
                <a:solidFill>
                  <a:schemeClr val="tx1"/>
                </a:solidFill>
                <a:effectLst/>
                <a:latin typeface="+mn-lt"/>
                <a:ea typeface="+mn-ea"/>
                <a:cs typeface="+mn-cs"/>
              </a:rPr>
              <a:t>) increase in stroke volume depending upon the shape of the </a:t>
            </a:r>
            <a:r>
              <a:rPr lang="en-US" sz="1200" b="0" i="1" kern="1200" dirty="0">
                <a:solidFill>
                  <a:schemeClr val="tx1"/>
                </a:solidFill>
                <a:effectLst/>
                <a:latin typeface="+mn-lt"/>
                <a:ea typeface="+mn-ea"/>
                <a:cs typeface="+mn-cs"/>
              </a:rPr>
              <a:t>curve</a:t>
            </a:r>
            <a:r>
              <a:rPr lang="en-US" sz="1200" b="0" kern="1200" dirty="0">
                <a:solidFill>
                  <a:schemeClr val="tx1"/>
                </a:solidFill>
                <a:effectLst/>
                <a:latin typeface="+mn-lt"/>
                <a:ea typeface="+mn-ea"/>
                <a:cs typeface="+mn-cs"/>
              </a:rPr>
              <a:t>. A static value of preload (</a:t>
            </a:r>
            <a:r>
              <a:rPr lang="en-US" sz="1200" b="0" i="1" kern="1200" dirty="0">
                <a:solidFill>
                  <a:schemeClr val="tx1"/>
                </a:solidFill>
                <a:effectLst/>
                <a:latin typeface="+mn-lt"/>
                <a:ea typeface="+mn-ea"/>
                <a:cs typeface="+mn-cs"/>
              </a:rPr>
              <a:t>A </a:t>
            </a:r>
            <a:r>
              <a:rPr lang="en-US" sz="1200" b="0" kern="1200" dirty="0">
                <a:solidFill>
                  <a:schemeClr val="tx1"/>
                </a:solidFill>
                <a:effectLst/>
                <a:latin typeface="+mn-lt"/>
                <a:ea typeface="+mn-ea"/>
                <a:cs typeface="+mn-cs"/>
              </a:rPr>
              <a:t>) does not predict to which extent stroke volume will respond to increased cardiac preload induced by fluid administration. Functional hemodynamic monitoring consists of observing the resulting effects of a preload variation, as can be induced by an end-expiratory occlusion test (EEO), a passive leg raising test (PLR) or by a ‘mini’ fluid challenge. </a:t>
            </a:r>
            <a:endParaRPr lang="en-US" dirty="0"/>
          </a:p>
          <a:p>
            <a:endParaRPr lang="en-US" dirty="0"/>
          </a:p>
        </p:txBody>
      </p:sp>
      <p:sp>
        <p:nvSpPr>
          <p:cNvPr id="4" name="Slide Number Placeholder 3"/>
          <p:cNvSpPr>
            <a:spLocks noGrp="1"/>
          </p:cNvSpPr>
          <p:nvPr>
            <p:ph type="sldNum" sz="quarter" idx="10"/>
          </p:nvPr>
        </p:nvSpPr>
        <p:spPr/>
        <p:txBody>
          <a:bodyPr/>
          <a:lstStyle/>
          <a:p>
            <a:fld id="{2581A78E-7EAE-1A4E-A125-6714DE56E257}" type="slidenum">
              <a:rPr lang="en-US">
                <a:solidFill>
                  <a:prstClr val="black"/>
                </a:solidFill>
              </a:rPr>
              <a:pPr/>
              <a:t>56</a:t>
            </a:fld>
            <a:endParaRPr lang="en-US">
              <a:solidFill>
                <a:prstClr val="black"/>
              </a:solidFill>
            </a:endParaRPr>
          </a:p>
        </p:txBody>
      </p:sp>
    </p:spTree>
    <p:extLst>
      <p:ext uri="{BB962C8B-B14F-4D97-AF65-F5344CB8AC3E}">
        <p14:creationId xmlns="" xmlns:p14="http://schemas.microsoft.com/office/powerpoint/2010/main" val="17281942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66FFFF"/>
                </a:solidFill>
              </a:rPr>
              <a:t>96 </a:t>
            </a:r>
            <a:r>
              <a:rPr lang="en-US" dirty="0" err="1" smtClean="0">
                <a:solidFill>
                  <a:srgbClr val="66FFFF"/>
                </a:solidFill>
              </a:rPr>
              <a:t>bn</a:t>
            </a:r>
            <a:r>
              <a:rPr lang="en-US" dirty="0" smtClean="0">
                <a:solidFill>
                  <a:srgbClr val="66FFFF"/>
                </a:solidFill>
              </a:rPr>
              <a:t> </a:t>
            </a:r>
            <a:endParaRPr lang="en-US" dirty="0">
              <a:solidFill>
                <a:srgbClr val="66FFFF"/>
              </a:solidFill>
            </a:endParaRPr>
          </a:p>
          <a:p>
            <a:r>
              <a:rPr lang="en-US" dirty="0">
                <a:solidFill>
                  <a:srgbClr val="66FFFF"/>
                </a:solidFill>
              </a:rPr>
              <a:t>150 </a:t>
            </a:r>
            <a:r>
              <a:rPr lang="en-US" dirty="0" err="1" smtClean="0">
                <a:solidFill>
                  <a:srgbClr val="66FFFF"/>
                </a:solidFill>
              </a:rPr>
              <a:t>bù</a:t>
            </a:r>
            <a:r>
              <a:rPr lang="en-US" dirty="0" smtClean="0">
                <a:solidFill>
                  <a:srgbClr val="66FFFF"/>
                </a:solidFill>
              </a:rPr>
              <a:t> </a:t>
            </a:r>
            <a:r>
              <a:rPr lang="en-US" dirty="0" err="1" smtClean="0">
                <a:solidFill>
                  <a:srgbClr val="66FFFF"/>
                </a:solidFill>
              </a:rPr>
              <a:t>dịch</a:t>
            </a:r>
            <a:r>
              <a:rPr lang="en-US" dirty="0" smtClean="0">
                <a:solidFill>
                  <a:srgbClr val="66FFFF"/>
                </a:solidFill>
              </a:rPr>
              <a:t> </a:t>
            </a:r>
            <a:r>
              <a:rPr lang="en-US" dirty="0" err="1" smtClean="0">
                <a:solidFill>
                  <a:srgbClr val="66FFFF"/>
                </a:solidFill>
              </a:rPr>
              <a:t>nhanh</a:t>
            </a:r>
            <a:endParaRPr lang="en-US" dirty="0">
              <a:solidFill>
                <a:srgbClr val="66FFFF"/>
              </a:solidFill>
            </a:endParaRPr>
          </a:p>
          <a:p>
            <a:endParaRPr lang="en-US"/>
          </a:p>
        </p:txBody>
      </p:sp>
      <p:sp>
        <p:nvSpPr>
          <p:cNvPr id="4" name="Slide Number Placeholder 3"/>
          <p:cNvSpPr>
            <a:spLocks noGrp="1"/>
          </p:cNvSpPr>
          <p:nvPr>
            <p:ph type="sldNum" sz="quarter" idx="10"/>
          </p:nvPr>
        </p:nvSpPr>
        <p:spPr/>
        <p:txBody>
          <a:bodyPr/>
          <a:lstStyle/>
          <a:p>
            <a:fld id="{2581A78E-7EAE-1A4E-A125-6714DE56E257}" type="slidenum">
              <a:rPr lang="en-US">
                <a:solidFill>
                  <a:prstClr val="black"/>
                </a:solidFill>
              </a:rPr>
              <a:pPr/>
              <a:t>59</a:t>
            </a:fld>
            <a:endParaRPr lang="en-US">
              <a:solidFill>
                <a:prstClr val="black"/>
              </a:solidFill>
            </a:endParaRPr>
          </a:p>
        </p:txBody>
      </p:sp>
    </p:spTree>
    <p:extLst>
      <p:ext uri="{BB962C8B-B14F-4D97-AF65-F5344CB8AC3E}">
        <p14:creationId xmlns="" xmlns:p14="http://schemas.microsoft.com/office/powerpoint/2010/main" val="10287358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81A78E-7EAE-1A4E-A125-6714DE56E257}" type="slidenum">
              <a:rPr lang="en-US">
                <a:solidFill>
                  <a:prstClr val="black"/>
                </a:solidFill>
              </a:rPr>
              <a:pPr/>
              <a:t>60</a:t>
            </a:fld>
            <a:endParaRPr lang="en-US">
              <a:solidFill>
                <a:prstClr val="black"/>
              </a:solidFill>
            </a:endParaRPr>
          </a:p>
        </p:txBody>
      </p:sp>
    </p:spTree>
    <p:extLst>
      <p:ext uri="{BB962C8B-B14F-4D97-AF65-F5344CB8AC3E}">
        <p14:creationId xmlns="" xmlns:p14="http://schemas.microsoft.com/office/powerpoint/2010/main" val="9652658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mn-lt"/>
              <a:ea typeface="ＭＳ Ｐゴシック" charset="0"/>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smtClean="0">
                <a:solidFill>
                  <a:srgbClr val="0000FF"/>
                </a:solidFill>
                <a:latin typeface="Arial"/>
                <a:cs typeface="Arial"/>
              </a:rPr>
              <a:t>Heterogenicity</a:t>
            </a:r>
            <a:r>
              <a:rPr lang="en-US" dirty="0" smtClean="0">
                <a:solidFill>
                  <a:srgbClr val="0000FF"/>
                </a:solidFill>
                <a:latin typeface="Arial"/>
                <a:cs typeface="Arial"/>
              </a:rPr>
              <a:t>: </a:t>
            </a:r>
            <a:r>
              <a:rPr lang="en-US" dirty="0" err="1" smtClean="0">
                <a:solidFill>
                  <a:srgbClr val="0000FF"/>
                </a:solidFill>
                <a:latin typeface="Arial"/>
                <a:cs typeface="Arial"/>
              </a:rPr>
              <a:t>tính</a:t>
            </a:r>
            <a:r>
              <a:rPr lang="en-US" dirty="0" smtClean="0">
                <a:solidFill>
                  <a:srgbClr val="0000FF"/>
                </a:solidFill>
                <a:latin typeface="Arial"/>
                <a:cs typeface="Arial"/>
              </a:rPr>
              <a:t> </a:t>
            </a:r>
            <a:r>
              <a:rPr lang="en-US" dirty="0" err="1" smtClean="0">
                <a:solidFill>
                  <a:srgbClr val="0000FF"/>
                </a:solidFill>
                <a:latin typeface="Arial"/>
                <a:cs typeface="Arial"/>
              </a:rPr>
              <a:t>không</a:t>
            </a:r>
            <a:r>
              <a:rPr lang="en-US" dirty="0" smtClean="0">
                <a:solidFill>
                  <a:srgbClr val="0000FF"/>
                </a:solidFill>
                <a:latin typeface="Arial"/>
                <a:cs typeface="Arial"/>
              </a:rPr>
              <a:t> </a:t>
            </a:r>
            <a:r>
              <a:rPr lang="en-US" dirty="0" err="1" smtClean="0">
                <a:solidFill>
                  <a:srgbClr val="0000FF"/>
                </a:solidFill>
                <a:latin typeface="Arial"/>
                <a:cs typeface="Arial"/>
              </a:rPr>
              <a:t>đồng</a:t>
            </a:r>
            <a:r>
              <a:rPr lang="en-US" dirty="0" smtClean="0">
                <a:solidFill>
                  <a:srgbClr val="0000FF"/>
                </a:solidFill>
                <a:latin typeface="Arial"/>
                <a:cs typeface="Arial"/>
              </a:rPr>
              <a:t> </a:t>
            </a:r>
            <a:r>
              <a:rPr lang="en-US" dirty="0" err="1" smtClean="0">
                <a:solidFill>
                  <a:srgbClr val="0000FF"/>
                </a:solidFill>
                <a:latin typeface="Arial"/>
                <a:cs typeface="Arial"/>
              </a:rPr>
              <a:t>nhất</a:t>
            </a:r>
            <a:r>
              <a:rPr lang="en-US" dirty="0" smtClean="0">
                <a:solidFill>
                  <a:srgbClr val="0000FF"/>
                </a:solidFill>
                <a:latin typeface="Arial"/>
                <a:cs typeface="Arial"/>
              </a:rPr>
              <a: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i="1" kern="1200" dirty="0" err="1" smtClean="0">
                <a:solidFill>
                  <a:schemeClr val="tx1"/>
                </a:solidFill>
                <a:effectLst/>
                <a:latin typeface="+mn-lt"/>
                <a:ea typeface="ＭＳ Ｐゴシック" charset="0"/>
                <a:cs typeface="ＭＳ Ｐゴシック" charset="0"/>
              </a:rPr>
              <a:t>Crit</a:t>
            </a:r>
            <a:r>
              <a:rPr lang="en-US" sz="1200" i="1" kern="1200" dirty="0" smtClean="0">
                <a:solidFill>
                  <a:schemeClr val="tx1"/>
                </a:solidFill>
                <a:effectLst/>
                <a:latin typeface="+mn-lt"/>
                <a:ea typeface="ＭＳ Ｐゴシック" charset="0"/>
                <a:cs typeface="ＭＳ Ｐゴシック" charset="0"/>
              </a:rPr>
              <a:t> Care Med</a:t>
            </a:r>
            <a:r>
              <a:rPr lang="en-US" sz="1200" kern="1200" dirty="0" smtClean="0">
                <a:solidFill>
                  <a:schemeClr val="tx1"/>
                </a:solidFill>
                <a:effectLst/>
                <a:latin typeface="+mn-lt"/>
                <a:ea typeface="ＭＳ Ｐゴシック" charset="0"/>
                <a:cs typeface="ＭＳ Ｐゴシック" charset="0"/>
              </a:rPr>
              <a:t>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mn-lt"/>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fld id="{22791E8A-A787-CC4F-BFC4-1BF3A5C8513F}" type="slidenum">
              <a:rPr lang="vi-VN" altLang="en-US" smtClean="0"/>
              <a:pPr/>
              <a:t>61</a:t>
            </a:fld>
            <a:endParaRPr lang="vi-VN" altLang="en-US"/>
          </a:p>
        </p:txBody>
      </p:sp>
    </p:spTree>
    <p:extLst>
      <p:ext uri="{BB962C8B-B14F-4D97-AF65-F5344CB8AC3E}">
        <p14:creationId xmlns="" xmlns:p14="http://schemas.microsoft.com/office/powerpoint/2010/main" val="1381218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354013" indent="-354013" algn="just" eaLnBrk="1" hangingPunct="1">
              <a:lnSpc>
                <a:spcPct val="90000"/>
              </a:lnSpc>
              <a:buClr>
                <a:schemeClr val="tx1"/>
              </a:buClr>
              <a:buFont typeface="Arial" charset="0"/>
              <a:buChar char="•"/>
            </a:pPr>
            <a:r>
              <a:rPr lang="en-US" altLang="x-none" sz="1200" b="0" dirty="0" smtClean="0">
                <a:solidFill>
                  <a:schemeClr val="tx1"/>
                </a:solidFill>
                <a:ea typeface="ＭＳ Ｐゴシック" charset="-128"/>
              </a:rPr>
              <a:t>1. </a:t>
            </a:r>
            <a:r>
              <a:rPr lang="en-US" altLang="x-none" sz="1200" b="0" dirty="0" err="1" smtClean="0">
                <a:solidFill>
                  <a:schemeClr val="tx1"/>
                </a:solidFill>
                <a:ea typeface="ＭＳ Ｐゴシック" charset="-128"/>
              </a:rPr>
              <a:t>Các</a:t>
            </a:r>
            <a:r>
              <a:rPr lang="en-US" altLang="x-none" sz="1200" b="0" dirty="0" smtClean="0">
                <a:solidFill>
                  <a:schemeClr val="tx1"/>
                </a:solidFill>
                <a:ea typeface="ＭＳ Ｐゴシック" charset="-128"/>
              </a:rPr>
              <a:t> </a:t>
            </a:r>
            <a:r>
              <a:rPr lang="en-US" altLang="x-none" sz="1200" b="0" dirty="0" err="1" smtClean="0">
                <a:solidFill>
                  <a:schemeClr val="tx1"/>
                </a:solidFill>
                <a:ea typeface="ＭＳ Ｐゴシック" charset="-128"/>
              </a:rPr>
              <a:t>dấu</a:t>
            </a:r>
            <a:r>
              <a:rPr lang="en-US" altLang="x-none" sz="1200" b="0" dirty="0" smtClean="0">
                <a:solidFill>
                  <a:schemeClr val="tx1"/>
                </a:solidFill>
                <a:ea typeface="ＭＳ Ｐゴシック" charset="-128"/>
              </a:rPr>
              <a:t> </a:t>
            </a:r>
            <a:r>
              <a:rPr lang="en-US" altLang="x-none" sz="1200" b="0" dirty="0" err="1" smtClean="0">
                <a:solidFill>
                  <a:schemeClr val="tx1"/>
                </a:solidFill>
                <a:ea typeface="ＭＳ Ｐゴシック" charset="-128"/>
              </a:rPr>
              <a:t>hiệu</a:t>
            </a:r>
            <a:r>
              <a:rPr lang="en-US" altLang="x-none" sz="1200" b="0" dirty="0" smtClean="0">
                <a:solidFill>
                  <a:schemeClr val="tx1"/>
                </a:solidFill>
                <a:ea typeface="ＭＳ Ｐゴシック" charset="-128"/>
              </a:rPr>
              <a:t> </a:t>
            </a:r>
            <a:r>
              <a:rPr lang="en-US" altLang="x-none" sz="1200" b="0" dirty="0" err="1" smtClean="0">
                <a:solidFill>
                  <a:schemeClr val="tx1"/>
                </a:solidFill>
                <a:ea typeface="ＭＳ Ｐゴシック" charset="-128"/>
              </a:rPr>
              <a:t>chung</a:t>
            </a:r>
            <a:endParaRPr lang="en-US" altLang="x-none" sz="1200" dirty="0" smtClean="0">
              <a:solidFill>
                <a:srgbClr val="0000FF"/>
              </a:solidFill>
              <a:ea typeface="ＭＳ Ｐゴシック" charset="-128"/>
            </a:endParaRPr>
          </a:p>
          <a:p>
            <a:pPr marL="354013" indent="-354013" algn="just" eaLnBrk="1" hangingPunct="1">
              <a:lnSpc>
                <a:spcPct val="90000"/>
              </a:lnSpc>
              <a:buClr>
                <a:schemeClr val="tx1"/>
              </a:buClr>
              <a:buFont typeface="Arial" charset="0"/>
              <a:buChar char="•"/>
            </a:pPr>
            <a:r>
              <a:rPr lang="en-US" altLang="x-none" sz="1200" dirty="0" err="1" smtClean="0">
                <a:solidFill>
                  <a:srgbClr val="0000FF"/>
                </a:solidFill>
                <a:ea typeface="ＭＳ Ｐゴシック" charset="-128"/>
              </a:rPr>
              <a:t>Sốt</a:t>
            </a:r>
            <a:r>
              <a:rPr lang="en-US" altLang="x-none" sz="1200" dirty="0" smtClean="0">
                <a:solidFill>
                  <a:srgbClr val="0000FF"/>
                </a:solidFill>
                <a:ea typeface="ＭＳ Ｐゴシック" charset="-128"/>
              </a:rPr>
              <a:t> (&gt;38,3</a:t>
            </a:r>
            <a:r>
              <a:rPr lang="en-US" altLang="x-none" sz="1200" baseline="30000" dirty="0" smtClean="0">
                <a:solidFill>
                  <a:srgbClr val="0000FF"/>
                </a:solidFill>
                <a:ea typeface="ＭＳ Ｐゴシック" charset="-128"/>
              </a:rPr>
              <a:t>o</a:t>
            </a:r>
            <a:r>
              <a:rPr lang="en-US" altLang="x-none" sz="1200" dirty="0" smtClean="0">
                <a:solidFill>
                  <a:srgbClr val="0000FF"/>
                </a:solidFill>
                <a:ea typeface="ＭＳ Ｐゴシック" charset="-128"/>
              </a:rPr>
              <a:t>C)</a:t>
            </a:r>
          </a:p>
          <a:p>
            <a:pPr marL="354013" indent="-354013" algn="just" eaLnBrk="1" hangingPunct="1">
              <a:lnSpc>
                <a:spcPct val="90000"/>
              </a:lnSpc>
              <a:buClr>
                <a:schemeClr val="tx1"/>
              </a:buClr>
              <a:buFont typeface="Arial" charset="0"/>
              <a:buChar char="•"/>
            </a:pPr>
            <a:r>
              <a:rPr lang="en-US" altLang="x-none" sz="1200" dirty="0" err="1" smtClean="0">
                <a:solidFill>
                  <a:srgbClr val="0000FF"/>
                </a:solidFill>
                <a:ea typeface="ＭＳ Ｐゴシック" charset="-128"/>
              </a:rPr>
              <a:t>Hạ</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thân</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nhiệt</a:t>
            </a:r>
            <a:r>
              <a:rPr lang="en-US" altLang="x-none" sz="1200" dirty="0" smtClean="0">
                <a:solidFill>
                  <a:srgbClr val="0000FF"/>
                </a:solidFill>
                <a:ea typeface="ＭＳ Ｐゴシック" charset="-128"/>
              </a:rPr>
              <a:t> (&lt; 36</a:t>
            </a:r>
            <a:r>
              <a:rPr lang="en-US" altLang="x-none" sz="1200" baseline="30000" dirty="0" smtClean="0">
                <a:solidFill>
                  <a:srgbClr val="0000FF"/>
                </a:solidFill>
                <a:ea typeface="ＭＳ Ｐゴシック" charset="-128"/>
              </a:rPr>
              <a:t>o</a:t>
            </a:r>
            <a:r>
              <a:rPr lang="en-US" altLang="x-none" sz="1200" dirty="0" smtClean="0">
                <a:solidFill>
                  <a:srgbClr val="0000FF"/>
                </a:solidFill>
                <a:ea typeface="ＭＳ Ｐゴシック" charset="-128"/>
              </a:rPr>
              <a:t>C)</a:t>
            </a:r>
          </a:p>
          <a:p>
            <a:pPr marL="354013" indent="-354013" algn="just" eaLnBrk="1" hangingPunct="1">
              <a:lnSpc>
                <a:spcPct val="90000"/>
              </a:lnSpc>
              <a:buClr>
                <a:schemeClr val="tx1"/>
              </a:buClr>
              <a:buFont typeface="Arial" charset="0"/>
              <a:buChar char="•"/>
            </a:pPr>
            <a:r>
              <a:rPr lang="en-US" altLang="x-none" sz="1200" dirty="0" err="1" smtClean="0">
                <a:solidFill>
                  <a:srgbClr val="0000FF"/>
                </a:solidFill>
                <a:ea typeface="ＭＳ Ｐゴシック" charset="-128"/>
              </a:rPr>
              <a:t>Nhịp</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tim</a:t>
            </a:r>
            <a:r>
              <a:rPr lang="en-US" altLang="x-none" sz="1200" dirty="0" smtClean="0">
                <a:solidFill>
                  <a:srgbClr val="0000FF"/>
                </a:solidFill>
                <a:ea typeface="ＭＳ Ｐゴシック" charset="-128"/>
              </a:rPr>
              <a:t> &gt; 90 /</a:t>
            </a:r>
            <a:r>
              <a:rPr lang="en-US" altLang="x-none" sz="1200" dirty="0" err="1" smtClean="0">
                <a:solidFill>
                  <a:srgbClr val="0000FF"/>
                </a:solidFill>
                <a:ea typeface="ＭＳ Ｐゴシック" charset="-128"/>
              </a:rPr>
              <a:t>phút</a:t>
            </a:r>
            <a:endParaRPr lang="en-US" altLang="x-none" sz="1200" dirty="0" smtClean="0">
              <a:solidFill>
                <a:srgbClr val="0000FF"/>
              </a:solidFill>
              <a:ea typeface="ＭＳ Ｐゴシック" charset="-128"/>
            </a:endParaRPr>
          </a:p>
          <a:p>
            <a:pPr marL="354013" indent="-354013" algn="just" eaLnBrk="1" hangingPunct="1">
              <a:lnSpc>
                <a:spcPct val="90000"/>
              </a:lnSpc>
              <a:buClr>
                <a:schemeClr val="tx1"/>
              </a:buClr>
              <a:buFont typeface="Arial" charset="0"/>
              <a:buChar char="•"/>
            </a:pPr>
            <a:r>
              <a:rPr lang="en-US" altLang="x-none" sz="1200" dirty="0" err="1" smtClean="0">
                <a:solidFill>
                  <a:srgbClr val="0000FF"/>
                </a:solidFill>
                <a:ea typeface="ＭＳ Ｐゴシック" charset="-128"/>
              </a:rPr>
              <a:t>Thở</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nhanh</a:t>
            </a:r>
            <a:endParaRPr lang="en-US" altLang="x-none" sz="1200" dirty="0" smtClean="0">
              <a:solidFill>
                <a:srgbClr val="0000FF"/>
              </a:solidFill>
              <a:ea typeface="ＭＳ Ｐゴシック" charset="-128"/>
            </a:endParaRPr>
          </a:p>
          <a:p>
            <a:pPr marL="354013" indent="-354013" algn="just" eaLnBrk="1" hangingPunct="1">
              <a:lnSpc>
                <a:spcPct val="90000"/>
              </a:lnSpc>
              <a:buClr>
                <a:schemeClr val="tx1"/>
              </a:buClr>
              <a:buFont typeface="Arial" charset="0"/>
              <a:buChar char="•"/>
            </a:pPr>
            <a:r>
              <a:rPr lang="en-US" altLang="x-none" sz="1200" dirty="0" err="1" smtClean="0">
                <a:solidFill>
                  <a:srgbClr val="0000FF"/>
                </a:solidFill>
                <a:ea typeface="ＭＳ Ｐゴシック" charset="-128"/>
              </a:rPr>
              <a:t>Thay</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đổi</a:t>
            </a:r>
            <a:r>
              <a:rPr lang="en-US" altLang="x-none" sz="1200" dirty="0" smtClean="0">
                <a:solidFill>
                  <a:srgbClr val="0000FF"/>
                </a:solidFill>
                <a:ea typeface="ＭＳ Ｐゴシック" charset="-128"/>
              </a:rPr>
              <a:t> tri </a:t>
            </a:r>
            <a:r>
              <a:rPr lang="en-US" altLang="x-none" sz="1200" dirty="0" err="1" smtClean="0">
                <a:solidFill>
                  <a:srgbClr val="0000FF"/>
                </a:solidFill>
                <a:ea typeface="ＭＳ Ｐゴシック" charset="-128"/>
              </a:rPr>
              <a:t>giác</a:t>
            </a:r>
            <a:endParaRPr lang="en-US" altLang="x-none" sz="1200" dirty="0" smtClean="0">
              <a:solidFill>
                <a:srgbClr val="0000FF"/>
              </a:solidFill>
              <a:ea typeface="ＭＳ Ｐゴシック" charset="-128"/>
            </a:endParaRPr>
          </a:p>
          <a:p>
            <a:pPr marL="354013" indent="-354013" algn="just" eaLnBrk="1" hangingPunct="1">
              <a:lnSpc>
                <a:spcPct val="90000"/>
              </a:lnSpc>
              <a:buClr>
                <a:schemeClr val="tx1"/>
              </a:buClr>
              <a:buFont typeface="Arial" charset="0"/>
              <a:buChar char="•"/>
            </a:pPr>
            <a:r>
              <a:rPr lang="en-US" altLang="x-none" sz="1200" dirty="0" err="1" smtClean="0">
                <a:solidFill>
                  <a:srgbClr val="0000FF"/>
                </a:solidFill>
                <a:ea typeface="ＭＳ Ｐゴシック" charset="-128"/>
              </a:rPr>
              <a:t>Phù</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nhiều</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hoặc</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cân</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bằng</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dịch</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dương</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tính</a:t>
            </a:r>
            <a:r>
              <a:rPr lang="en-US" altLang="x-none" sz="1200" dirty="0" smtClean="0">
                <a:solidFill>
                  <a:srgbClr val="0000FF"/>
                </a:solidFill>
                <a:ea typeface="ＭＳ Ｐゴシック" charset="-128"/>
              </a:rPr>
              <a:t> (&gt;20ml/kg/24 </a:t>
            </a:r>
            <a:r>
              <a:rPr lang="en-US" altLang="x-none" sz="1200" dirty="0" err="1" smtClean="0">
                <a:solidFill>
                  <a:srgbClr val="0000FF"/>
                </a:solidFill>
                <a:ea typeface="ＭＳ Ｐゴシック" charset="-128"/>
              </a:rPr>
              <a:t>giờ</a:t>
            </a:r>
            <a:r>
              <a:rPr lang="en-US" altLang="x-none" sz="1200" dirty="0" smtClean="0">
                <a:solidFill>
                  <a:srgbClr val="0000FF"/>
                </a:solidFill>
                <a:ea typeface="ＭＳ Ｐゴシック" charset="-128"/>
              </a:rPr>
              <a:t>)</a:t>
            </a:r>
          </a:p>
          <a:p>
            <a:pPr marL="354013" indent="-354013" algn="just" eaLnBrk="1" hangingPunct="1">
              <a:lnSpc>
                <a:spcPct val="90000"/>
              </a:lnSpc>
              <a:buClr>
                <a:schemeClr val="tx1"/>
              </a:buClr>
              <a:buFont typeface="Arial" charset="0"/>
              <a:buChar char="•"/>
            </a:pPr>
            <a:r>
              <a:rPr lang="en-US" altLang="x-none" sz="1200" dirty="0" err="1" smtClean="0">
                <a:solidFill>
                  <a:srgbClr val="0000FF"/>
                </a:solidFill>
                <a:ea typeface="ＭＳ Ｐゴシック" charset="-128"/>
              </a:rPr>
              <a:t>Tăng</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đường</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huyết</a:t>
            </a:r>
            <a:r>
              <a:rPr lang="en-US" altLang="x-none" sz="1200" dirty="0" smtClean="0">
                <a:solidFill>
                  <a:srgbClr val="0000FF"/>
                </a:solidFill>
                <a:ea typeface="ＭＳ Ｐゴシック" charset="-128"/>
              </a:rPr>
              <a:t> (&gt; 120 mg/</a:t>
            </a:r>
            <a:r>
              <a:rPr lang="en-US" altLang="x-none" sz="1200" dirty="0" err="1" smtClean="0">
                <a:solidFill>
                  <a:srgbClr val="0000FF"/>
                </a:solidFill>
                <a:ea typeface="ＭＳ Ｐゴシック" charset="-128"/>
              </a:rPr>
              <a:t>dL</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ở</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bệnh</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nhân</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không</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bị</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đái</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tháo</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đường</a:t>
            </a:r>
            <a:endParaRPr lang="en-US" altLang="x-none" sz="1200" dirty="0" smtClean="0">
              <a:solidFill>
                <a:srgbClr val="0000FF"/>
              </a:solidFill>
              <a:ea typeface="ＭＳ Ｐゴシック" charset="-128"/>
            </a:endParaRPr>
          </a:p>
          <a:p>
            <a:pPr marL="354013" indent="-354013" algn="just" eaLnBrk="1" hangingPunct="1">
              <a:lnSpc>
                <a:spcPct val="90000"/>
              </a:lnSpc>
              <a:buClr>
                <a:schemeClr val="tx1"/>
              </a:buClr>
              <a:buFont typeface="Arial" charset="0"/>
              <a:buChar char="•"/>
            </a:pPr>
            <a:r>
              <a:rPr lang="en-US" altLang="x-none" sz="1200" b="0" dirty="0" smtClean="0">
                <a:solidFill>
                  <a:schemeClr val="tx1"/>
                </a:solidFill>
                <a:ea typeface="ＭＳ Ｐゴシック" charset="-128"/>
              </a:rPr>
              <a:t>2. </a:t>
            </a:r>
            <a:r>
              <a:rPr lang="en-US" altLang="x-none" sz="1200" b="0" dirty="0" err="1" smtClean="0">
                <a:solidFill>
                  <a:schemeClr val="tx1"/>
                </a:solidFill>
                <a:ea typeface="ＭＳ Ｐゴシック" charset="-128"/>
              </a:rPr>
              <a:t>Các</a:t>
            </a:r>
            <a:r>
              <a:rPr lang="en-US" altLang="x-none" sz="1200" b="0" dirty="0" smtClean="0">
                <a:solidFill>
                  <a:schemeClr val="tx1"/>
                </a:solidFill>
                <a:ea typeface="ＭＳ Ｐゴシック" charset="-128"/>
              </a:rPr>
              <a:t> </a:t>
            </a:r>
            <a:r>
              <a:rPr lang="en-US" altLang="x-none" sz="1200" b="0" dirty="0" err="1" smtClean="0">
                <a:solidFill>
                  <a:schemeClr val="tx1"/>
                </a:solidFill>
                <a:ea typeface="ＭＳ Ｐゴシック" charset="-128"/>
              </a:rPr>
              <a:t>dấu</a:t>
            </a:r>
            <a:r>
              <a:rPr lang="en-US" altLang="x-none" sz="1200" b="0" dirty="0" smtClean="0">
                <a:solidFill>
                  <a:schemeClr val="tx1"/>
                </a:solidFill>
                <a:ea typeface="ＭＳ Ｐゴシック" charset="-128"/>
              </a:rPr>
              <a:t> </a:t>
            </a:r>
            <a:r>
              <a:rPr lang="en-US" altLang="x-none" sz="1200" b="0" dirty="0" err="1" smtClean="0">
                <a:solidFill>
                  <a:schemeClr val="tx1"/>
                </a:solidFill>
                <a:ea typeface="ＭＳ Ｐゴシック" charset="-128"/>
              </a:rPr>
              <a:t>hiệu</a:t>
            </a:r>
            <a:r>
              <a:rPr lang="en-US" altLang="x-none" sz="1200" b="0" dirty="0" smtClean="0">
                <a:solidFill>
                  <a:schemeClr val="tx1"/>
                </a:solidFill>
                <a:ea typeface="ＭＳ Ｐゴシック" charset="-128"/>
              </a:rPr>
              <a:t> </a:t>
            </a:r>
            <a:r>
              <a:rPr lang="en-US" altLang="x-none" sz="1200" b="0" dirty="0" err="1" smtClean="0">
                <a:solidFill>
                  <a:schemeClr val="tx1"/>
                </a:solidFill>
                <a:ea typeface="ＭＳ Ｐゴシック" charset="-128"/>
              </a:rPr>
              <a:t>của</a:t>
            </a:r>
            <a:r>
              <a:rPr lang="en-US" altLang="x-none" sz="1200" b="0" dirty="0" smtClean="0">
                <a:solidFill>
                  <a:schemeClr val="tx1"/>
                </a:solidFill>
                <a:ea typeface="ＭＳ Ｐゴシック" charset="-128"/>
              </a:rPr>
              <a:t> </a:t>
            </a:r>
            <a:r>
              <a:rPr lang="en-US" altLang="x-none" sz="1200" b="0" dirty="0" err="1" smtClean="0">
                <a:solidFill>
                  <a:schemeClr val="tx1"/>
                </a:solidFill>
                <a:ea typeface="ＭＳ Ｐゴシック" charset="-128"/>
              </a:rPr>
              <a:t>phản</a:t>
            </a:r>
            <a:r>
              <a:rPr lang="en-US" altLang="x-none" sz="1200" b="0" dirty="0" smtClean="0">
                <a:solidFill>
                  <a:schemeClr val="tx1"/>
                </a:solidFill>
                <a:ea typeface="ＭＳ Ｐゴシック" charset="-128"/>
              </a:rPr>
              <a:t> </a:t>
            </a:r>
            <a:r>
              <a:rPr lang="en-US" altLang="x-none" sz="1200" b="0" dirty="0" err="1" smtClean="0">
                <a:solidFill>
                  <a:schemeClr val="tx1"/>
                </a:solidFill>
                <a:ea typeface="ＭＳ Ｐゴシック" charset="-128"/>
              </a:rPr>
              <a:t>ứng</a:t>
            </a:r>
            <a:r>
              <a:rPr lang="en-US" altLang="x-none" sz="1200" b="0" dirty="0" smtClean="0">
                <a:solidFill>
                  <a:schemeClr val="tx1"/>
                </a:solidFill>
                <a:ea typeface="ＭＳ Ｐゴシック" charset="-128"/>
              </a:rPr>
              <a:t> </a:t>
            </a:r>
            <a:r>
              <a:rPr lang="en-US" altLang="x-none" sz="1200" b="0" dirty="0" err="1" smtClean="0">
                <a:solidFill>
                  <a:schemeClr val="tx1"/>
                </a:solidFill>
                <a:ea typeface="ＭＳ Ｐゴシック" charset="-128"/>
              </a:rPr>
              <a:t>viêm</a:t>
            </a:r>
            <a:endParaRPr lang="en-US" altLang="x-none" sz="1200" dirty="0" smtClean="0">
              <a:solidFill>
                <a:srgbClr val="0000FF"/>
              </a:solidFill>
              <a:ea typeface="ＭＳ Ｐゴシック" charset="-128"/>
            </a:endParaRPr>
          </a:p>
          <a:p>
            <a:pPr marL="354013" indent="-354013" algn="just" eaLnBrk="1" hangingPunct="1">
              <a:lnSpc>
                <a:spcPct val="90000"/>
              </a:lnSpc>
              <a:buClr>
                <a:schemeClr val="tx1"/>
              </a:buClr>
              <a:buFont typeface="Arial" charset="0"/>
              <a:buChar char="•"/>
            </a:pPr>
            <a:r>
              <a:rPr lang="en-US" altLang="x-none" sz="1200" dirty="0" err="1" smtClean="0">
                <a:solidFill>
                  <a:srgbClr val="0000FF"/>
                </a:solidFill>
                <a:ea typeface="ＭＳ Ｐゴシック" charset="-128"/>
              </a:rPr>
              <a:t>Tăng</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bạch</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cầu</a:t>
            </a:r>
            <a:r>
              <a:rPr lang="en-US" altLang="x-none" sz="1200" dirty="0" smtClean="0">
                <a:solidFill>
                  <a:srgbClr val="0000FF"/>
                </a:solidFill>
                <a:ea typeface="ＭＳ Ｐゴシック" charset="-128"/>
              </a:rPr>
              <a:t> (&gt; 12.000 /mm</a:t>
            </a:r>
            <a:r>
              <a:rPr lang="en-US" altLang="x-none" sz="1200" baseline="30000" dirty="0" smtClean="0">
                <a:solidFill>
                  <a:srgbClr val="0000FF"/>
                </a:solidFill>
                <a:ea typeface="ＭＳ Ｐゴシック" charset="-128"/>
              </a:rPr>
              <a:t>3</a:t>
            </a:r>
            <a:r>
              <a:rPr lang="en-US" altLang="x-none" sz="1200" dirty="0" smtClean="0">
                <a:solidFill>
                  <a:srgbClr val="0000FF"/>
                </a:solidFill>
                <a:ea typeface="ＭＳ Ｐゴシック" charset="-128"/>
              </a:rPr>
              <a:t>)</a:t>
            </a:r>
          </a:p>
          <a:p>
            <a:pPr marL="354013" indent="-354013" algn="just" eaLnBrk="1" hangingPunct="1">
              <a:lnSpc>
                <a:spcPct val="90000"/>
              </a:lnSpc>
              <a:buClr>
                <a:schemeClr val="tx1"/>
              </a:buClr>
              <a:buFont typeface="Arial" charset="0"/>
              <a:buChar char="•"/>
            </a:pPr>
            <a:r>
              <a:rPr lang="en-US" altLang="x-none" sz="1200" dirty="0" err="1" smtClean="0">
                <a:solidFill>
                  <a:srgbClr val="0000FF"/>
                </a:solidFill>
                <a:ea typeface="ＭＳ Ｐゴシック" charset="-128"/>
              </a:rPr>
              <a:t>Giảm</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bạch</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cầu</a:t>
            </a:r>
            <a:r>
              <a:rPr lang="en-US" altLang="x-none" sz="1200" dirty="0" smtClean="0">
                <a:solidFill>
                  <a:srgbClr val="0000FF"/>
                </a:solidFill>
                <a:ea typeface="ＭＳ Ｐゴシック" charset="-128"/>
              </a:rPr>
              <a:t> (&lt; 4.000 / mm</a:t>
            </a:r>
            <a:r>
              <a:rPr lang="en-US" altLang="x-none" sz="1200" baseline="30000" dirty="0" smtClean="0">
                <a:solidFill>
                  <a:srgbClr val="0000FF"/>
                </a:solidFill>
                <a:ea typeface="ＭＳ Ｐゴシック" charset="-128"/>
              </a:rPr>
              <a:t>3</a:t>
            </a:r>
            <a:r>
              <a:rPr lang="en-US" altLang="x-none" sz="1200" dirty="0" smtClean="0">
                <a:solidFill>
                  <a:srgbClr val="0000FF"/>
                </a:solidFill>
                <a:ea typeface="ＭＳ Ｐゴシック" charset="-128"/>
              </a:rPr>
              <a:t>)</a:t>
            </a:r>
          </a:p>
          <a:p>
            <a:pPr marL="354013" indent="-354013" algn="just" eaLnBrk="1" hangingPunct="1">
              <a:lnSpc>
                <a:spcPct val="90000"/>
              </a:lnSpc>
              <a:buClr>
                <a:schemeClr val="tx1"/>
              </a:buClr>
              <a:buFont typeface="Arial" charset="0"/>
              <a:buChar char="•"/>
            </a:pPr>
            <a:r>
              <a:rPr lang="en-US" altLang="x-none" sz="1200" dirty="0" err="1" smtClean="0">
                <a:solidFill>
                  <a:srgbClr val="0000FF"/>
                </a:solidFill>
                <a:ea typeface="ＭＳ Ｐゴシック" charset="-128"/>
              </a:rPr>
              <a:t>Số</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lượng</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bạch</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cầu</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bình</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thường</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nhưng</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có</a:t>
            </a:r>
            <a:r>
              <a:rPr lang="en-US" altLang="x-none" sz="1200" dirty="0" smtClean="0">
                <a:solidFill>
                  <a:srgbClr val="0000FF"/>
                </a:solidFill>
                <a:ea typeface="ＭＳ Ｐゴシック" charset="-128"/>
              </a:rPr>
              <a:t> &gt; 10% </a:t>
            </a:r>
            <a:r>
              <a:rPr lang="en-US" altLang="x-none" sz="1200" dirty="0" err="1" smtClean="0">
                <a:solidFill>
                  <a:srgbClr val="0000FF"/>
                </a:solidFill>
                <a:ea typeface="ＭＳ Ｐゴシック" charset="-128"/>
              </a:rPr>
              <a:t>bạch</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cầu</a:t>
            </a:r>
            <a:r>
              <a:rPr lang="en-US" altLang="x-none" sz="1200" dirty="0" smtClean="0">
                <a:solidFill>
                  <a:srgbClr val="0000FF"/>
                </a:solidFill>
                <a:ea typeface="ＭＳ Ｐゴシック" charset="-128"/>
              </a:rPr>
              <a:t> non</a:t>
            </a:r>
          </a:p>
          <a:p>
            <a:pPr marL="354013" indent="-354013" algn="just" eaLnBrk="1" hangingPunct="1">
              <a:lnSpc>
                <a:spcPct val="90000"/>
              </a:lnSpc>
              <a:buClr>
                <a:schemeClr val="tx1"/>
              </a:buClr>
              <a:buFont typeface="Arial" charset="0"/>
              <a:buChar char="•"/>
            </a:pPr>
            <a:r>
              <a:rPr lang="en-US" altLang="x-none" sz="1200" dirty="0" smtClean="0">
                <a:solidFill>
                  <a:srgbClr val="0000FF"/>
                </a:solidFill>
                <a:ea typeface="ＭＳ Ｐゴシック" charset="-128"/>
              </a:rPr>
              <a:t>C-reactive protein </a:t>
            </a:r>
            <a:r>
              <a:rPr lang="en-US" altLang="x-none" sz="1200" dirty="0" err="1" smtClean="0">
                <a:solidFill>
                  <a:srgbClr val="0000FF"/>
                </a:solidFill>
                <a:ea typeface="ＭＳ Ｐゴシック" charset="-128"/>
              </a:rPr>
              <a:t>huyết</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tương</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tăng</a:t>
            </a:r>
            <a:endParaRPr lang="en-US" altLang="x-none" sz="1200" dirty="0" smtClean="0">
              <a:solidFill>
                <a:srgbClr val="0000FF"/>
              </a:solidFill>
              <a:ea typeface="ＭＳ Ｐゴシック" charset="-128"/>
            </a:endParaRPr>
          </a:p>
          <a:p>
            <a:pPr marL="354013" indent="-354013" algn="just">
              <a:lnSpc>
                <a:spcPct val="90000"/>
              </a:lnSpc>
              <a:buClr>
                <a:schemeClr val="tx1"/>
              </a:buClr>
              <a:buFont typeface="Arial" charset="0"/>
              <a:buChar char="•"/>
            </a:pPr>
            <a:r>
              <a:rPr lang="en-US" altLang="x-none" sz="1200" dirty="0" err="1" smtClean="0">
                <a:solidFill>
                  <a:srgbClr val="0000FF"/>
                </a:solidFill>
                <a:ea typeface="ＭＳ Ｐゴシック" charset="-128"/>
              </a:rPr>
              <a:t>Procalcitonin</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huyết</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tương</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tăng</a:t>
            </a:r>
            <a:endParaRPr lang="en-US" altLang="x-none" sz="1200" b="1" dirty="0" smtClean="0">
              <a:solidFill>
                <a:srgbClr val="0000FF"/>
              </a:solidFill>
              <a:ea typeface="ＭＳ Ｐゴシック" charset="-128"/>
            </a:endParaRPr>
          </a:p>
          <a:p>
            <a:pPr marL="354013" indent="-354013" algn="just" eaLnBrk="1" hangingPunct="1">
              <a:lnSpc>
                <a:spcPct val="90000"/>
              </a:lnSpc>
              <a:buClr>
                <a:schemeClr val="tx1"/>
              </a:buClr>
              <a:buFont typeface="Arial" charset="0"/>
              <a:buChar char="•"/>
            </a:pPr>
            <a:r>
              <a:rPr lang="en-US" altLang="x-none" sz="1200" b="0" dirty="0" smtClean="0">
                <a:solidFill>
                  <a:schemeClr val="tx1"/>
                </a:solidFill>
                <a:ea typeface="ＭＳ Ｐゴシック" charset="-128"/>
              </a:rPr>
              <a:t>3. </a:t>
            </a:r>
            <a:r>
              <a:rPr lang="en-US" altLang="x-none" sz="1200" b="0" dirty="0" err="1" smtClean="0">
                <a:solidFill>
                  <a:schemeClr val="tx1"/>
                </a:solidFill>
                <a:ea typeface="ＭＳ Ｐゴシック" charset="-128"/>
              </a:rPr>
              <a:t>Các</a:t>
            </a:r>
            <a:r>
              <a:rPr lang="en-US" altLang="x-none" sz="1200" b="0" dirty="0" smtClean="0">
                <a:solidFill>
                  <a:schemeClr val="tx1"/>
                </a:solidFill>
                <a:ea typeface="ＭＳ Ｐゴシック" charset="-128"/>
              </a:rPr>
              <a:t> </a:t>
            </a:r>
            <a:r>
              <a:rPr lang="en-US" altLang="x-none" sz="1200" b="0" dirty="0" err="1" smtClean="0">
                <a:solidFill>
                  <a:schemeClr val="tx1"/>
                </a:solidFill>
                <a:ea typeface="ＭＳ Ｐゴシック" charset="-128"/>
              </a:rPr>
              <a:t>thông</a:t>
            </a:r>
            <a:r>
              <a:rPr lang="en-US" altLang="x-none" sz="1200" b="0" dirty="0" smtClean="0">
                <a:solidFill>
                  <a:schemeClr val="tx1"/>
                </a:solidFill>
                <a:ea typeface="ＭＳ Ｐゴシック" charset="-128"/>
              </a:rPr>
              <a:t> </a:t>
            </a:r>
            <a:r>
              <a:rPr lang="en-US" altLang="x-none" sz="1200" b="0" dirty="0" err="1" smtClean="0">
                <a:solidFill>
                  <a:schemeClr val="tx1"/>
                </a:solidFill>
                <a:ea typeface="ＭＳ Ｐゴシック" charset="-128"/>
              </a:rPr>
              <a:t>số</a:t>
            </a:r>
            <a:r>
              <a:rPr lang="en-US" altLang="x-none" sz="1200" b="0" dirty="0" smtClean="0">
                <a:solidFill>
                  <a:schemeClr val="tx1"/>
                </a:solidFill>
                <a:ea typeface="ＭＳ Ｐゴシック" charset="-128"/>
              </a:rPr>
              <a:t> </a:t>
            </a:r>
            <a:r>
              <a:rPr lang="en-US" altLang="x-none" sz="1200" b="0" dirty="0" err="1" smtClean="0">
                <a:solidFill>
                  <a:schemeClr val="tx1"/>
                </a:solidFill>
                <a:ea typeface="ＭＳ Ｐゴシック" charset="-128"/>
              </a:rPr>
              <a:t>về</a:t>
            </a:r>
            <a:r>
              <a:rPr lang="en-US" altLang="x-none" sz="1200" b="0" dirty="0" smtClean="0">
                <a:solidFill>
                  <a:schemeClr val="tx1"/>
                </a:solidFill>
                <a:ea typeface="ＭＳ Ｐゴシック" charset="-128"/>
              </a:rPr>
              <a:t> </a:t>
            </a:r>
            <a:r>
              <a:rPr lang="en-US" altLang="x-none" sz="1200" b="0" dirty="0" err="1" smtClean="0">
                <a:solidFill>
                  <a:schemeClr val="tx1"/>
                </a:solidFill>
                <a:ea typeface="ＭＳ Ｐゴシック" charset="-128"/>
              </a:rPr>
              <a:t>huyết</a:t>
            </a:r>
            <a:r>
              <a:rPr lang="en-US" altLang="x-none" sz="1200" b="0" dirty="0" smtClean="0">
                <a:solidFill>
                  <a:schemeClr val="tx1"/>
                </a:solidFill>
                <a:ea typeface="ＭＳ Ｐゴシック" charset="-128"/>
              </a:rPr>
              <a:t> </a:t>
            </a:r>
            <a:r>
              <a:rPr lang="en-US" altLang="x-none" sz="1200" b="0" dirty="0" err="1" smtClean="0">
                <a:solidFill>
                  <a:schemeClr val="tx1"/>
                </a:solidFill>
                <a:ea typeface="ＭＳ Ｐゴシック" charset="-128"/>
              </a:rPr>
              <a:t>động</a:t>
            </a:r>
            <a:endParaRPr lang="en-US" altLang="x-none" sz="1200" b="0" dirty="0" smtClean="0">
              <a:solidFill>
                <a:schemeClr val="tx1"/>
              </a:solidFill>
              <a:ea typeface="ＭＳ Ｐゴシック" charset="-128"/>
            </a:endParaRPr>
          </a:p>
          <a:p>
            <a:pPr marL="354013" indent="-354013" algn="just" eaLnBrk="1" hangingPunct="1">
              <a:lnSpc>
                <a:spcPct val="90000"/>
              </a:lnSpc>
              <a:buClr>
                <a:schemeClr val="tx1"/>
              </a:buClr>
              <a:buFont typeface="Arial" charset="0"/>
              <a:buChar char="•"/>
            </a:pPr>
            <a:r>
              <a:rPr lang="en-US" altLang="x-none" sz="1200" dirty="0" err="1" smtClean="0">
                <a:solidFill>
                  <a:srgbClr val="0000FF"/>
                </a:solidFill>
                <a:ea typeface="ＭＳ Ｐゴシック" charset="-128"/>
              </a:rPr>
              <a:t>Hạ</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huyết</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áp</a:t>
            </a:r>
            <a:endParaRPr lang="en-US" altLang="x-none" sz="1200" dirty="0" smtClean="0">
              <a:solidFill>
                <a:srgbClr val="0000FF"/>
              </a:solidFill>
              <a:ea typeface="ＭＳ Ｐゴシック" charset="-128"/>
            </a:endParaRPr>
          </a:p>
          <a:p>
            <a:pPr marL="354013" indent="-354013" algn="just" eaLnBrk="1" hangingPunct="1">
              <a:lnSpc>
                <a:spcPct val="90000"/>
              </a:lnSpc>
              <a:buClr>
                <a:schemeClr val="tx1"/>
              </a:buClr>
              <a:buFont typeface="Wingdings" charset="2"/>
              <a:buNone/>
            </a:pPr>
            <a:r>
              <a:rPr lang="en-US" altLang="x-none" sz="1200" dirty="0" smtClean="0">
                <a:solidFill>
                  <a:srgbClr val="0000FF"/>
                </a:solidFill>
                <a:ea typeface="ＭＳ Ｐゴシック" charset="-128"/>
              </a:rPr>
              <a:t>    	HA </a:t>
            </a:r>
            <a:r>
              <a:rPr lang="en-US" altLang="x-none" sz="1200" dirty="0" err="1" smtClean="0">
                <a:solidFill>
                  <a:srgbClr val="0000FF"/>
                </a:solidFill>
                <a:ea typeface="ＭＳ Ｐゴシック" charset="-128"/>
              </a:rPr>
              <a:t>tâm</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thu</a:t>
            </a:r>
            <a:r>
              <a:rPr lang="en-US" altLang="x-none" sz="1200" dirty="0" smtClean="0">
                <a:solidFill>
                  <a:srgbClr val="0000FF"/>
                </a:solidFill>
                <a:ea typeface="ＭＳ Ｐゴシック" charset="-128"/>
              </a:rPr>
              <a:t> &lt; 90 mmHg, </a:t>
            </a:r>
          </a:p>
          <a:p>
            <a:pPr marL="354013" indent="-354013" algn="just" eaLnBrk="1" hangingPunct="1">
              <a:lnSpc>
                <a:spcPct val="90000"/>
              </a:lnSpc>
              <a:buClr>
                <a:schemeClr val="tx1"/>
              </a:buClr>
              <a:buFont typeface="Wingdings" charset="2"/>
              <a:buNone/>
            </a:pPr>
            <a:r>
              <a:rPr lang="en-US" altLang="x-none" sz="1200" dirty="0" smtClean="0">
                <a:solidFill>
                  <a:srgbClr val="0000FF"/>
                </a:solidFill>
                <a:ea typeface="ＭＳ Ｐゴシック" charset="-128"/>
              </a:rPr>
              <a:t>     	HA </a:t>
            </a:r>
            <a:r>
              <a:rPr lang="en-US" altLang="x-none" sz="1200" dirty="0" err="1" smtClean="0">
                <a:solidFill>
                  <a:srgbClr val="0000FF"/>
                </a:solidFill>
                <a:ea typeface="ＭＳ Ｐゴシック" charset="-128"/>
              </a:rPr>
              <a:t>trung</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bình</a:t>
            </a:r>
            <a:r>
              <a:rPr lang="en-US" altLang="x-none" sz="1200" dirty="0" smtClean="0">
                <a:solidFill>
                  <a:srgbClr val="0000FF"/>
                </a:solidFill>
                <a:ea typeface="ＭＳ Ｐゴシック" charset="-128"/>
              </a:rPr>
              <a:t> &lt; 70 mmHg </a:t>
            </a:r>
            <a:r>
              <a:rPr lang="en-US" altLang="x-none" sz="1200" dirty="0" err="1" smtClean="0">
                <a:solidFill>
                  <a:srgbClr val="0000FF"/>
                </a:solidFill>
                <a:ea typeface="ＭＳ Ｐゴシック" charset="-128"/>
              </a:rPr>
              <a:t>hoặc</a:t>
            </a:r>
            <a:r>
              <a:rPr lang="en-US" altLang="x-none" sz="1200" dirty="0" smtClean="0">
                <a:solidFill>
                  <a:srgbClr val="0000FF"/>
                </a:solidFill>
                <a:ea typeface="ＭＳ Ｐゴシック" charset="-128"/>
              </a:rPr>
              <a:t> </a:t>
            </a:r>
          </a:p>
          <a:p>
            <a:pPr marL="354013" indent="-354013" algn="just" eaLnBrk="1" hangingPunct="1">
              <a:lnSpc>
                <a:spcPct val="90000"/>
              </a:lnSpc>
              <a:buClr>
                <a:schemeClr val="tx1"/>
              </a:buClr>
              <a:buFont typeface="Wingdings" charset="2"/>
              <a:buNone/>
            </a:pP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giảm</a:t>
            </a:r>
            <a:r>
              <a:rPr lang="en-US" altLang="x-none" sz="1200" dirty="0" smtClean="0">
                <a:solidFill>
                  <a:srgbClr val="0000FF"/>
                </a:solidFill>
                <a:ea typeface="ＭＳ Ｐゴシック" charset="-128"/>
              </a:rPr>
              <a:t> HA </a:t>
            </a:r>
            <a:r>
              <a:rPr lang="en-US" altLang="x-none" sz="1200" dirty="0" err="1" smtClean="0">
                <a:solidFill>
                  <a:srgbClr val="0000FF"/>
                </a:solidFill>
                <a:ea typeface="ＭＳ Ｐゴシック" charset="-128"/>
              </a:rPr>
              <a:t>tâm</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thu</a:t>
            </a:r>
            <a:r>
              <a:rPr lang="en-US" altLang="x-none" sz="1200" dirty="0" smtClean="0">
                <a:solidFill>
                  <a:srgbClr val="0000FF"/>
                </a:solidFill>
                <a:ea typeface="ＭＳ Ｐゴシック" charset="-128"/>
              </a:rPr>
              <a:t> &gt; 40 mmHg </a:t>
            </a:r>
            <a:r>
              <a:rPr lang="en-US" altLang="x-none" sz="1200" dirty="0" err="1" smtClean="0">
                <a:solidFill>
                  <a:srgbClr val="0000FF"/>
                </a:solidFill>
                <a:ea typeface="ＭＳ Ｐゴシック" charset="-128"/>
              </a:rPr>
              <a:t>ở</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người</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lớn</a:t>
            </a:r>
            <a:endParaRPr lang="en-US" altLang="x-none" sz="1200" dirty="0" smtClean="0">
              <a:solidFill>
                <a:srgbClr val="0000FF"/>
              </a:solidFill>
              <a:ea typeface="ＭＳ Ｐゴシック" charset="-128"/>
            </a:endParaRPr>
          </a:p>
          <a:p>
            <a:pPr marL="354013" indent="-354013" algn="just" eaLnBrk="1" hangingPunct="1">
              <a:lnSpc>
                <a:spcPct val="90000"/>
              </a:lnSpc>
              <a:buClr>
                <a:schemeClr val="tx1"/>
              </a:buClr>
              <a:buFont typeface="Arial" charset="0"/>
              <a:buChar char="•"/>
            </a:pPr>
            <a:r>
              <a:rPr lang="en-US" altLang="x-none" sz="1200" dirty="0" smtClean="0">
                <a:solidFill>
                  <a:srgbClr val="0000FF"/>
                </a:solidFill>
                <a:ea typeface="ＭＳ Ｐゴシック" charset="-128"/>
              </a:rPr>
              <a:t>SvO</a:t>
            </a:r>
            <a:r>
              <a:rPr lang="en-US" altLang="x-none" sz="1200" baseline="-30000" dirty="0" smtClean="0">
                <a:solidFill>
                  <a:srgbClr val="0000FF"/>
                </a:solidFill>
                <a:ea typeface="ＭＳ Ｐゴシック" charset="-128"/>
              </a:rPr>
              <a:t>2</a:t>
            </a:r>
            <a:r>
              <a:rPr lang="en-US" altLang="x-none" sz="1200" dirty="0" smtClean="0">
                <a:solidFill>
                  <a:srgbClr val="0000FF"/>
                </a:solidFill>
                <a:ea typeface="ＭＳ Ｐゴシック" charset="-128"/>
              </a:rPr>
              <a:t> &gt; 70%</a:t>
            </a:r>
          </a:p>
          <a:p>
            <a:pPr marL="354013" indent="-354013" algn="just" eaLnBrk="1" hangingPunct="1">
              <a:lnSpc>
                <a:spcPct val="90000"/>
              </a:lnSpc>
              <a:buClr>
                <a:schemeClr val="tx1"/>
              </a:buClr>
              <a:buFont typeface="Arial" charset="0"/>
              <a:buChar char="•"/>
            </a:pPr>
            <a:r>
              <a:rPr lang="en-US" altLang="x-none" sz="1200" dirty="0" err="1" smtClean="0">
                <a:solidFill>
                  <a:srgbClr val="0000FF"/>
                </a:solidFill>
                <a:ea typeface="ＭＳ Ｐゴシック" charset="-128"/>
              </a:rPr>
              <a:t>Chỉ</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số</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tim</a:t>
            </a:r>
            <a:r>
              <a:rPr lang="en-US" altLang="x-none" sz="1200" dirty="0" smtClean="0">
                <a:solidFill>
                  <a:srgbClr val="0000FF"/>
                </a:solidFill>
                <a:ea typeface="ＭＳ Ｐゴシック" charset="-128"/>
              </a:rPr>
              <a:t> &lt; 3,5 L/</a:t>
            </a:r>
            <a:r>
              <a:rPr lang="en-US" altLang="x-none" sz="1200" dirty="0" err="1" smtClean="0">
                <a:solidFill>
                  <a:srgbClr val="0000FF"/>
                </a:solidFill>
                <a:ea typeface="ＭＳ Ｐゴシック" charset="-128"/>
              </a:rPr>
              <a:t>ph</a:t>
            </a:r>
            <a:r>
              <a:rPr lang="en-US" altLang="x-none" sz="1200" dirty="0" smtClean="0">
                <a:solidFill>
                  <a:srgbClr val="0000FF"/>
                </a:solidFill>
                <a:ea typeface="ＭＳ Ｐゴシック" charset="-128"/>
              </a:rPr>
              <a:t>/m</a:t>
            </a:r>
            <a:r>
              <a:rPr lang="en-US" altLang="x-none" sz="1200" baseline="30000" dirty="0" smtClean="0">
                <a:solidFill>
                  <a:srgbClr val="0000FF"/>
                </a:solidFill>
                <a:ea typeface="ＭＳ Ｐゴシック" charset="-128"/>
              </a:rPr>
              <a:t>2</a:t>
            </a:r>
            <a:r>
              <a:rPr lang="en-US" altLang="x-none" sz="1200" dirty="0" smtClean="0">
                <a:solidFill>
                  <a:srgbClr val="0000FF"/>
                </a:solidFill>
                <a:ea typeface="ＭＳ Ｐゴシック" charset="-128"/>
              </a:rPr>
              <a:t> da</a:t>
            </a:r>
          </a:p>
          <a:p>
            <a:pPr marL="354013" indent="-354013" algn="just" eaLnBrk="1" hangingPunct="1">
              <a:lnSpc>
                <a:spcPct val="90000"/>
              </a:lnSpc>
              <a:buClr>
                <a:schemeClr val="tx1"/>
              </a:buClr>
              <a:buFont typeface="Arial" charset="0"/>
              <a:buChar char="•"/>
            </a:pPr>
            <a:r>
              <a:rPr lang="en-US" altLang="x-none" sz="1200" dirty="0" smtClean="0">
                <a:solidFill>
                  <a:schemeClr val="tx1"/>
                </a:solidFill>
                <a:ea typeface="ＭＳ Ｐゴシック" charset="-128"/>
              </a:rPr>
              <a:t>4. </a:t>
            </a:r>
            <a:r>
              <a:rPr lang="en-US" altLang="x-none" sz="1200" dirty="0" err="1" smtClean="0">
                <a:solidFill>
                  <a:schemeClr val="tx1"/>
                </a:solidFill>
                <a:ea typeface="ＭＳ Ｐゴシック" charset="-128"/>
              </a:rPr>
              <a:t>Các</a:t>
            </a:r>
            <a:r>
              <a:rPr lang="en-US" altLang="x-none" sz="1200" dirty="0" smtClean="0">
                <a:solidFill>
                  <a:schemeClr val="tx1"/>
                </a:solidFill>
                <a:ea typeface="ＭＳ Ｐゴシック" charset="-128"/>
              </a:rPr>
              <a:t> </a:t>
            </a:r>
            <a:r>
              <a:rPr lang="en-US" altLang="x-none" sz="1200" dirty="0" err="1" smtClean="0">
                <a:solidFill>
                  <a:schemeClr val="tx1"/>
                </a:solidFill>
                <a:ea typeface="ＭＳ Ｐゴシック" charset="-128"/>
              </a:rPr>
              <a:t>dấu</a:t>
            </a:r>
            <a:r>
              <a:rPr lang="en-US" altLang="x-none" sz="1200" dirty="0" smtClean="0">
                <a:solidFill>
                  <a:schemeClr val="tx1"/>
                </a:solidFill>
                <a:ea typeface="ＭＳ Ｐゴシック" charset="-128"/>
              </a:rPr>
              <a:t> </a:t>
            </a:r>
            <a:r>
              <a:rPr lang="en-US" altLang="x-none" sz="1200" dirty="0" err="1" smtClean="0">
                <a:solidFill>
                  <a:schemeClr val="tx1"/>
                </a:solidFill>
                <a:ea typeface="ＭＳ Ｐゴシック" charset="-128"/>
              </a:rPr>
              <a:t>hiệu</a:t>
            </a:r>
            <a:r>
              <a:rPr lang="en-US" altLang="x-none" sz="1200" dirty="0" smtClean="0">
                <a:solidFill>
                  <a:schemeClr val="tx1"/>
                </a:solidFill>
                <a:ea typeface="ＭＳ Ｐゴシック" charset="-128"/>
              </a:rPr>
              <a:t> </a:t>
            </a:r>
            <a:r>
              <a:rPr lang="en-US" altLang="x-none" sz="1200" dirty="0" err="1" smtClean="0">
                <a:solidFill>
                  <a:schemeClr val="tx1"/>
                </a:solidFill>
                <a:ea typeface="ＭＳ Ｐゴシック" charset="-128"/>
              </a:rPr>
              <a:t>rối</a:t>
            </a:r>
            <a:r>
              <a:rPr lang="en-US" altLang="x-none" sz="1200" dirty="0" smtClean="0">
                <a:solidFill>
                  <a:schemeClr val="tx1"/>
                </a:solidFill>
                <a:ea typeface="ＭＳ Ｐゴシック" charset="-128"/>
              </a:rPr>
              <a:t> </a:t>
            </a:r>
            <a:r>
              <a:rPr lang="en-US" altLang="x-none" sz="1200" dirty="0" err="1" smtClean="0">
                <a:solidFill>
                  <a:schemeClr val="tx1"/>
                </a:solidFill>
                <a:ea typeface="ＭＳ Ｐゴシック" charset="-128"/>
              </a:rPr>
              <a:t>loạn</a:t>
            </a:r>
            <a:r>
              <a:rPr lang="en-US" altLang="x-none" sz="1200" dirty="0" smtClean="0">
                <a:solidFill>
                  <a:schemeClr val="tx1"/>
                </a:solidFill>
                <a:ea typeface="ＭＳ Ｐゴシック" charset="-128"/>
              </a:rPr>
              <a:t> </a:t>
            </a:r>
            <a:r>
              <a:rPr lang="en-US" altLang="x-none" sz="1200" dirty="0" err="1" smtClean="0">
                <a:solidFill>
                  <a:schemeClr val="tx1"/>
                </a:solidFill>
                <a:ea typeface="ＭＳ Ｐゴシック" charset="-128"/>
              </a:rPr>
              <a:t>chức</a:t>
            </a:r>
            <a:r>
              <a:rPr lang="en-US" altLang="x-none" sz="1200" dirty="0" smtClean="0">
                <a:solidFill>
                  <a:schemeClr val="tx1"/>
                </a:solidFill>
                <a:ea typeface="ＭＳ Ｐゴシック" charset="-128"/>
              </a:rPr>
              <a:t> </a:t>
            </a:r>
            <a:r>
              <a:rPr lang="en-US" altLang="x-none" sz="1200" dirty="0" err="1" smtClean="0">
                <a:solidFill>
                  <a:schemeClr val="tx1"/>
                </a:solidFill>
                <a:ea typeface="ＭＳ Ｐゴシック" charset="-128"/>
              </a:rPr>
              <a:t>năng</a:t>
            </a:r>
            <a:r>
              <a:rPr lang="en-US" altLang="x-none" sz="1200" dirty="0" smtClean="0">
                <a:solidFill>
                  <a:schemeClr val="tx1"/>
                </a:solidFill>
                <a:ea typeface="ＭＳ Ｐゴシック" charset="-128"/>
              </a:rPr>
              <a:t> </a:t>
            </a:r>
            <a:r>
              <a:rPr lang="en-US" altLang="x-none" sz="1200" dirty="0" err="1" smtClean="0">
                <a:solidFill>
                  <a:schemeClr val="tx1"/>
                </a:solidFill>
                <a:ea typeface="ＭＳ Ｐゴシック" charset="-128"/>
              </a:rPr>
              <a:t>đa</a:t>
            </a:r>
            <a:r>
              <a:rPr lang="en-US" altLang="x-none" sz="1200" dirty="0" smtClean="0">
                <a:solidFill>
                  <a:schemeClr val="tx1"/>
                </a:solidFill>
                <a:ea typeface="ＭＳ Ｐゴシック" charset="-128"/>
              </a:rPr>
              <a:t> </a:t>
            </a:r>
            <a:r>
              <a:rPr lang="en-US" altLang="x-none" sz="1200" dirty="0" err="1" smtClean="0">
                <a:solidFill>
                  <a:schemeClr val="tx1"/>
                </a:solidFill>
                <a:ea typeface="ＭＳ Ｐゴシック" charset="-128"/>
              </a:rPr>
              <a:t>cơ</a:t>
            </a:r>
            <a:r>
              <a:rPr lang="en-US" altLang="x-none" sz="1200" dirty="0" smtClean="0">
                <a:solidFill>
                  <a:schemeClr val="tx1"/>
                </a:solidFill>
                <a:ea typeface="ＭＳ Ｐゴシック" charset="-128"/>
              </a:rPr>
              <a:t> </a:t>
            </a:r>
            <a:r>
              <a:rPr lang="en-US" altLang="x-none" sz="1200" dirty="0" err="1" smtClean="0">
                <a:solidFill>
                  <a:schemeClr val="tx1"/>
                </a:solidFill>
                <a:ea typeface="ＭＳ Ｐゴシック" charset="-128"/>
              </a:rPr>
              <a:t>quan</a:t>
            </a:r>
            <a:endParaRPr lang="en-US" altLang="x-none" sz="1200" dirty="0" smtClean="0">
              <a:solidFill>
                <a:schemeClr val="tx1"/>
              </a:solidFill>
              <a:ea typeface="ＭＳ Ｐゴシック" charset="-128"/>
            </a:endParaRPr>
          </a:p>
          <a:p>
            <a:pPr marL="354013" indent="-354013" algn="just" eaLnBrk="1" hangingPunct="1">
              <a:lnSpc>
                <a:spcPct val="90000"/>
              </a:lnSpc>
              <a:buClr>
                <a:schemeClr val="tx1"/>
              </a:buClr>
              <a:buFont typeface="Arial" charset="0"/>
              <a:buChar char="•"/>
            </a:pPr>
            <a:r>
              <a:rPr lang="en-US" altLang="x-none" sz="1200" dirty="0" err="1" smtClean="0">
                <a:solidFill>
                  <a:srgbClr val="0000FF"/>
                </a:solidFill>
                <a:ea typeface="ＭＳ Ｐゴシック" charset="-128"/>
              </a:rPr>
              <a:t>Giảm</a:t>
            </a:r>
            <a:r>
              <a:rPr lang="en-US" altLang="x-none" sz="1200" dirty="0" smtClean="0">
                <a:solidFill>
                  <a:srgbClr val="0000FF"/>
                </a:solidFill>
                <a:ea typeface="ＭＳ Ｐゴシック" charset="-128"/>
              </a:rPr>
              <a:t> oxy </a:t>
            </a:r>
            <a:r>
              <a:rPr lang="en-US" altLang="x-none" sz="1200" dirty="0" err="1" smtClean="0">
                <a:solidFill>
                  <a:srgbClr val="0000FF"/>
                </a:solidFill>
                <a:ea typeface="ＭＳ Ｐゴシック" charset="-128"/>
              </a:rPr>
              <a:t>máu</a:t>
            </a:r>
            <a:r>
              <a:rPr lang="en-US" altLang="x-none" sz="1200" dirty="0" smtClean="0">
                <a:solidFill>
                  <a:srgbClr val="0000FF"/>
                </a:solidFill>
                <a:ea typeface="ＭＳ Ｐゴシック" charset="-128"/>
              </a:rPr>
              <a:t>: PaO</a:t>
            </a:r>
            <a:r>
              <a:rPr lang="en-US" altLang="x-none" sz="1200" baseline="-30000" dirty="0" smtClean="0">
                <a:solidFill>
                  <a:srgbClr val="0000FF"/>
                </a:solidFill>
                <a:ea typeface="ＭＳ Ｐゴシック" charset="-128"/>
              </a:rPr>
              <a:t>2</a:t>
            </a:r>
            <a:r>
              <a:rPr lang="en-US" altLang="x-none" sz="1200" dirty="0" smtClean="0">
                <a:solidFill>
                  <a:srgbClr val="0000FF"/>
                </a:solidFill>
                <a:ea typeface="ＭＳ Ｐゴシック" charset="-128"/>
              </a:rPr>
              <a:t>/ FiO</a:t>
            </a:r>
            <a:r>
              <a:rPr lang="en-US" altLang="x-none" sz="1200" baseline="-30000" dirty="0" smtClean="0">
                <a:solidFill>
                  <a:srgbClr val="0000FF"/>
                </a:solidFill>
                <a:ea typeface="ＭＳ Ｐゴシック" charset="-128"/>
              </a:rPr>
              <a:t>2</a:t>
            </a:r>
            <a:r>
              <a:rPr lang="en-US" altLang="x-none" sz="1200" dirty="0" smtClean="0">
                <a:solidFill>
                  <a:srgbClr val="0000FF"/>
                </a:solidFill>
                <a:ea typeface="ＭＳ Ｐゴシック" charset="-128"/>
              </a:rPr>
              <a:t> &lt; 300</a:t>
            </a:r>
          </a:p>
          <a:p>
            <a:pPr marL="354013" indent="-354013" algn="just" eaLnBrk="1" hangingPunct="1">
              <a:lnSpc>
                <a:spcPct val="90000"/>
              </a:lnSpc>
              <a:buClr>
                <a:schemeClr val="tx1"/>
              </a:buClr>
              <a:buFont typeface="Arial" charset="0"/>
              <a:buChar char="•"/>
            </a:pPr>
            <a:r>
              <a:rPr lang="en-US" altLang="x-none" sz="1200" dirty="0" err="1" smtClean="0">
                <a:solidFill>
                  <a:srgbClr val="0000FF"/>
                </a:solidFill>
                <a:ea typeface="ＭＳ Ｐゴシック" charset="-128"/>
              </a:rPr>
              <a:t>Thiểu</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niệu</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cấp</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tính</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lượng</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nước</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tiểu</a:t>
            </a:r>
            <a:r>
              <a:rPr lang="en-US" altLang="x-none" sz="1200" dirty="0" smtClean="0">
                <a:solidFill>
                  <a:srgbClr val="0000FF"/>
                </a:solidFill>
                <a:ea typeface="ＭＳ Ｐゴシック" charset="-128"/>
              </a:rPr>
              <a:t> &lt; 0,5 ml/kg/</a:t>
            </a:r>
            <a:r>
              <a:rPr lang="en-US" altLang="x-none" sz="1200" dirty="0" err="1" smtClean="0">
                <a:solidFill>
                  <a:srgbClr val="0000FF"/>
                </a:solidFill>
                <a:ea typeface="ＭＳ Ｐゴシック" charset="-128"/>
              </a:rPr>
              <a:t>giờ</a:t>
            </a:r>
            <a:endParaRPr lang="en-US" altLang="x-none" sz="1200" dirty="0" smtClean="0">
              <a:solidFill>
                <a:srgbClr val="0000FF"/>
              </a:solidFill>
              <a:ea typeface="ＭＳ Ｐゴシック" charset="-128"/>
            </a:endParaRPr>
          </a:p>
          <a:p>
            <a:pPr marL="354013" indent="-354013" algn="just" eaLnBrk="1" hangingPunct="1">
              <a:lnSpc>
                <a:spcPct val="90000"/>
              </a:lnSpc>
              <a:buClr>
                <a:schemeClr val="tx1"/>
              </a:buClr>
              <a:buFont typeface="Arial" charset="0"/>
              <a:buChar char="•"/>
            </a:pPr>
            <a:r>
              <a:rPr lang="en-US" altLang="x-none" sz="1200" dirty="0" err="1" smtClean="0">
                <a:solidFill>
                  <a:srgbClr val="0000FF"/>
                </a:solidFill>
                <a:ea typeface="ＭＳ Ｐゴシック" charset="-128"/>
              </a:rPr>
              <a:t>Creatinin</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tăng</a:t>
            </a:r>
            <a:r>
              <a:rPr lang="en-US" altLang="x-none" sz="1200" dirty="0" smtClean="0">
                <a:solidFill>
                  <a:srgbClr val="0000FF"/>
                </a:solidFill>
                <a:ea typeface="ＭＳ Ｐゴシック" charset="-128"/>
              </a:rPr>
              <a:t> &gt; 0,5 mg/</a:t>
            </a:r>
            <a:r>
              <a:rPr lang="en-US" altLang="x-none" sz="1200" dirty="0" err="1" smtClean="0">
                <a:solidFill>
                  <a:srgbClr val="0000FF"/>
                </a:solidFill>
                <a:ea typeface="ＭＳ Ｐゴシック" charset="-128"/>
              </a:rPr>
              <a:t>dL</a:t>
            </a:r>
            <a:endParaRPr lang="en-US" altLang="x-none" sz="1200" dirty="0" smtClean="0">
              <a:solidFill>
                <a:srgbClr val="0000FF"/>
              </a:solidFill>
              <a:ea typeface="ＭＳ Ｐゴシック" charset="-128"/>
            </a:endParaRPr>
          </a:p>
          <a:p>
            <a:pPr marL="354013" indent="-354013" algn="just" eaLnBrk="1" hangingPunct="1">
              <a:lnSpc>
                <a:spcPct val="90000"/>
              </a:lnSpc>
              <a:buClr>
                <a:schemeClr val="tx1"/>
              </a:buClr>
              <a:buFont typeface="Arial" charset="0"/>
              <a:buChar char="•"/>
            </a:pPr>
            <a:r>
              <a:rPr lang="en-US" altLang="x-none" sz="1200" dirty="0" err="1" smtClean="0">
                <a:solidFill>
                  <a:srgbClr val="0000FF"/>
                </a:solidFill>
                <a:ea typeface="ＭＳ Ｐゴシック" charset="-128"/>
              </a:rPr>
              <a:t>Bất</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thường</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đông</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máu</a:t>
            </a:r>
            <a:r>
              <a:rPr lang="en-US" altLang="x-none" sz="1200" dirty="0" smtClean="0">
                <a:solidFill>
                  <a:srgbClr val="0000FF"/>
                </a:solidFill>
                <a:ea typeface="ＭＳ Ｐゴシック" charset="-128"/>
              </a:rPr>
              <a:t>: (INR &gt; 1,5 </a:t>
            </a:r>
            <a:r>
              <a:rPr lang="en-US" altLang="x-none" sz="1200" dirty="0" err="1" smtClean="0">
                <a:solidFill>
                  <a:srgbClr val="0000FF"/>
                </a:solidFill>
                <a:ea typeface="ＭＳ Ｐゴシック" charset="-128"/>
              </a:rPr>
              <a:t>hoặc</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aPTT</a:t>
            </a:r>
            <a:r>
              <a:rPr lang="en-US" altLang="x-none" sz="1200" dirty="0" smtClean="0">
                <a:solidFill>
                  <a:srgbClr val="0000FF"/>
                </a:solidFill>
                <a:ea typeface="ＭＳ Ｐゴシック" charset="-128"/>
              </a:rPr>
              <a:t>&gt; 60 </a:t>
            </a:r>
            <a:r>
              <a:rPr lang="en-US" altLang="x-none" sz="1200" dirty="0" err="1" smtClean="0">
                <a:solidFill>
                  <a:srgbClr val="0000FF"/>
                </a:solidFill>
                <a:ea typeface="ＭＳ Ｐゴシック" charset="-128"/>
              </a:rPr>
              <a:t>giây</a:t>
            </a:r>
            <a:r>
              <a:rPr lang="en-US" altLang="x-none" sz="1200" dirty="0" smtClean="0">
                <a:solidFill>
                  <a:srgbClr val="0000FF"/>
                </a:solidFill>
                <a:ea typeface="ＭＳ Ｐゴシック" charset="-128"/>
              </a:rPr>
              <a:t>)</a:t>
            </a:r>
          </a:p>
          <a:p>
            <a:pPr marL="354013" indent="-354013" algn="just" eaLnBrk="1" hangingPunct="1">
              <a:lnSpc>
                <a:spcPct val="90000"/>
              </a:lnSpc>
              <a:buClr>
                <a:schemeClr val="tx1"/>
              </a:buClr>
              <a:buFont typeface="Arial" charset="0"/>
              <a:buChar char="•"/>
            </a:pPr>
            <a:r>
              <a:rPr lang="en-US" altLang="x-none" sz="1200" dirty="0" err="1" smtClean="0">
                <a:solidFill>
                  <a:srgbClr val="0000FF"/>
                </a:solidFill>
                <a:ea typeface="ＭＳ Ｐゴシック" charset="-128"/>
              </a:rPr>
              <a:t>Liệt</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ruột</a:t>
            </a:r>
            <a:endParaRPr lang="en-US" altLang="x-none" sz="1200" dirty="0" smtClean="0">
              <a:solidFill>
                <a:srgbClr val="0000FF"/>
              </a:solidFill>
              <a:ea typeface="ＭＳ Ｐゴシック" charset="-128"/>
            </a:endParaRPr>
          </a:p>
          <a:p>
            <a:pPr marL="354013" indent="-354013" algn="just" eaLnBrk="1" hangingPunct="1">
              <a:lnSpc>
                <a:spcPct val="90000"/>
              </a:lnSpc>
              <a:buClr>
                <a:schemeClr val="tx1"/>
              </a:buClr>
              <a:buFont typeface="Arial" charset="0"/>
              <a:buChar char="•"/>
            </a:pPr>
            <a:r>
              <a:rPr lang="en-US" altLang="x-none" sz="1200" dirty="0" err="1" smtClean="0">
                <a:solidFill>
                  <a:srgbClr val="0000FF"/>
                </a:solidFill>
                <a:ea typeface="ＭＳ Ｐゴシック" charset="-128"/>
              </a:rPr>
              <a:t>Giảm</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tiểu</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cầu</a:t>
            </a:r>
            <a:r>
              <a:rPr lang="en-US" altLang="x-none" sz="1200" dirty="0" smtClean="0">
                <a:solidFill>
                  <a:srgbClr val="0000FF"/>
                </a:solidFill>
                <a:ea typeface="ＭＳ Ｐゴシック" charset="-128"/>
              </a:rPr>
              <a:t> (&lt; 100.000/mm</a:t>
            </a:r>
            <a:r>
              <a:rPr lang="en-US" altLang="x-none" sz="1200" baseline="30000" dirty="0" smtClean="0">
                <a:solidFill>
                  <a:srgbClr val="0000FF"/>
                </a:solidFill>
                <a:ea typeface="ＭＳ Ｐゴシック" charset="-128"/>
              </a:rPr>
              <a:t>3</a:t>
            </a:r>
            <a:r>
              <a:rPr lang="en-US" altLang="x-none" sz="1200" dirty="0" smtClean="0">
                <a:solidFill>
                  <a:srgbClr val="0000FF"/>
                </a:solidFill>
                <a:ea typeface="ＭＳ Ｐゴシック" charset="-128"/>
              </a:rPr>
              <a:t>)</a:t>
            </a:r>
          </a:p>
          <a:p>
            <a:pPr marL="354013" indent="-354013" algn="just" eaLnBrk="1" hangingPunct="1">
              <a:lnSpc>
                <a:spcPct val="90000"/>
              </a:lnSpc>
              <a:buClr>
                <a:schemeClr val="tx1"/>
              </a:buClr>
              <a:buFont typeface="Arial" charset="0"/>
              <a:buChar char="•"/>
            </a:pPr>
            <a:r>
              <a:rPr lang="en-US" altLang="x-none" sz="1200" dirty="0" err="1" smtClean="0">
                <a:solidFill>
                  <a:srgbClr val="0000FF"/>
                </a:solidFill>
                <a:ea typeface="ＭＳ Ｐゴシック" charset="-128"/>
              </a:rPr>
              <a:t>tăng</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bilirubine</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bilirubine</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toàn</a:t>
            </a:r>
            <a:r>
              <a:rPr lang="en-US" altLang="x-none" sz="1200" dirty="0" smtClean="0">
                <a:solidFill>
                  <a:srgbClr val="0000FF"/>
                </a:solidFill>
                <a:ea typeface="ＭＳ Ｐゴシック" charset="-128"/>
              </a:rPr>
              <a:t> </a:t>
            </a:r>
            <a:r>
              <a:rPr lang="en-US" altLang="x-none" sz="1200" dirty="0" err="1" smtClean="0">
                <a:solidFill>
                  <a:srgbClr val="0000FF"/>
                </a:solidFill>
                <a:ea typeface="ＭＳ Ｐゴシック" charset="-128"/>
              </a:rPr>
              <a:t>phần</a:t>
            </a:r>
            <a:r>
              <a:rPr lang="en-US" altLang="x-none" sz="1200" dirty="0" smtClean="0">
                <a:solidFill>
                  <a:srgbClr val="0000FF"/>
                </a:solidFill>
                <a:ea typeface="ＭＳ Ｐゴシック" charset="-128"/>
              </a:rPr>
              <a:t> &gt; 4mg/</a:t>
            </a:r>
            <a:r>
              <a:rPr lang="en-US" altLang="x-none" sz="1200" dirty="0" err="1" smtClean="0">
                <a:solidFill>
                  <a:srgbClr val="0000FF"/>
                </a:solidFill>
                <a:ea typeface="ＭＳ Ｐゴシック" charset="-128"/>
              </a:rPr>
              <a:t>dL</a:t>
            </a:r>
            <a:r>
              <a:rPr lang="en-US" altLang="x-none" sz="1200" dirty="0" smtClean="0">
                <a:solidFill>
                  <a:srgbClr val="0000FF"/>
                </a:solidFill>
                <a:ea typeface="ＭＳ Ｐゴシック" charset="-128"/>
              </a:rPr>
              <a:t>)</a:t>
            </a:r>
          </a:p>
          <a:p>
            <a:pPr marL="354013" indent="-354013" algn="just" eaLnBrk="1" hangingPunct="1">
              <a:lnSpc>
                <a:spcPct val="90000"/>
              </a:lnSpc>
              <a:buClr>
                <a:schemeClr val="tx1"/>
              </a:buClr>
              <a:buFont typeface="Arial" charset="0"/>
              <a:buChar char="•"/>
            </a:pPr>
            <a:r>
              <a:rPr lang="en-US" altLang="x-none" sz="1200" b="0" dirty="0" smtClean="0">
                <a:solidFill>
                  <a:schemeClr val="tx1"/>
                </a:solidFill>
                <a:ea typeface="ＭＳ Ｐゴシック" charset="-128"/>
              </a:rPr>
              <a:t>5. </a:t>
            </a:r>
            <a:r>
              <a:rPr lang="en-US" altLang="x-none" sz="1200" b="0" dirty="0" err="1" smtClean="0">
                <a:solidFill>
                  <a:schemeClr val="tx1"/>
                </a:solidFill>
                <a:ea typeface="ＭＳ Ｐゴシック" charset="-128"/>
              </a:rPr>
              <a:t>Các</a:t>
            </a:r>
            <a:r>
              <a:rPr lang="en-US" altLang="x-none" sz="1200" b="0" dirty="0" smtClean="0">
                <a:solidFill>
                  <a:schemeClr val="tx1"/>
                </a:solidFill>
                <a:ea typeface="ＭＳ Ｐゴシック" charset="-128"/>
              </a:rPr>
              <a:t> </a:t>
            </a:r>
            <a:r>
              <a:rPr lang="en-US" altLang="x-none" sz="1200" b="0" dirty="0" err="1" smtClean="0">
                <a:solidFill>
                  <a:schemeClr val="tx1"/>
                </a:solidFill>
                <a:ea typeface="ＭＳ Ｐゴシック" charset="-128"/>
              </a:rPr>
              <a:t>dấu</a:t>
            </a:r>
            <a:r>
              <a:rPr lang="en-US" altLang="x-none" sz="1200" b="0" dirty="0" smtClean="0">
                <a:solidFill>
                  <a:schemeClr val="tx1"/>
                </a:solidFill>
                <a:ea typeface="ＭＳ Ｐゴシック" charset="-128"/>
              </a:rPr>
              <a:t> </a:t>
            </a:r>
            <a:r>
              <a:rPr lang="en-US" altLang="x-none" sz="1200" b="0" dirty="0" err="1" smtClean="0">
                <a:solidFill>
                  <a:schemeClr val="tx1"/>
                </a:solidFill>
                <a:ea typeface="ＭＳ Ｐゴシック" charset="-128"/>
              </a:rPr>
              <a:t>hiệu</a:t>
            </a:r>
            <a:r>
              <a:rPr lang="en-US" altLang="x-none" sz="1200" b="0" dirty="0" smtClean="0">
                <a:solidFill>
                  <a:schemeClr val="tx1"/>
                </a:solidFill>
                <a:ea typeface="ＭＳ Ｐゴシック" charset="-128"/>
              </a:rPr>
              <a:t> </a:t>
            </a:r>
            <a:r>
              <a:rPr lang="en-US" altLang="x-none" sz="1200" b="0" dirty="0" err="1" smtClean="0">
                <a:solidFill>
                  <a:schemeClr val="tx1"/>
                </a:solidFill>
                <a:ea typeface="ＭＳ Ｐゴシック" charset="-128"/>
              </a:rPr>
              <a:t>giảm</a:t>
            </a:r>
            <a:r>
              <a:rPr lang="en-US" altLang="x-none" sz="1200" b="0" dirty="0" smtClean="0">
                <a:solidFill>
                  <a:schemeClr val="tx1"/>
                </a:solidFill>
                <a:ea typeface="ＭＳ Ｐゴシック" charset="-128"/>
              </a:rPr>
              <a:t> </a:t>
            </a:r>
            <a:r>
              <a:rPr lang="en-US" altLang="x-none" sz="1200" b="0" dirty="0" err="1" smtClean="0">
                <a:solidFill>
                  <a:schemeClr val="tx1"/>
                </a:solidFill>
                <a:ea typeface="ＭＳ Ｐゴシック" charset="-128"/>
              </a:rPr>
              <a:t>tưới</a:t>
            </a:r>
            <a:r>
              <a:rPr lang="en-US" altLang="x-none" sz="1200" b="0" dirty="0" smtClean="0">
                <a:solidFill>
                  <a:schemeClr val="tx1"/>
                </a:solidFill>
                <a:ea typeface="ＭＳ Ｐゴシック" charset="-128"/>
              </a:rPr>
              <a:t> </a:t>
            </a:r>
            <a:r>
              <a:rPr lang="en-US" altLang="x-none" sz="1200" b="0" dirty="0" err="1" smtClean="0">
                <a:solidFill>
                  <a:schemeClr val="tx1"/>
                </a:solidFill>
                <a:ea typeface="ＭＳ Ｐゴシック" charset="-128"/>
              </a:rPr>
              <a:t>máu</a:t>
            </a:r>
            <a:r>
              <a:rPr lang="en-US" altLang="x-none" sz="1200" b="0" dirty="0" smtClean="0">
                <a:solidFill>
                  <a:schemeClr val="tx1"/>
                </a:solidFill>
                <a:ea typeface="ＭＳ Ｐゴシック" charset="-128"/>
              </a:rPr>
              <a:t> </a:t>
            </a:r>
            <a:r>
              <a:rPr lang="en-US" altLang="x-none" sz="1200" b="0" dirty="0" err="1" smtClean="0">
                <a:solidFill>
                  <a:schemeClr val="tx1"/>
                </a:solidFill>
                <a:ea typeface="ＭＳ Ｐゴシック" charset="-128"/>
              </a:rPr>
              <a:t>mô</a:t>
            </a:r>
            <a:endParaRPr lang="en-US" altLang="x-none" sz="1200" b="0" dirty="0" smtClean="0">
              <a:solidFill>
                <a:schemeClr val="tx1"/>
              </a:solidFill>
              <a:ea typeface="ＭＳ Ｐゴシック" charset="-128"/>
            </a:endParaRPr>
          </a:p>
          <a:p>
            <a:pPr algn="just" eaLnBrk="1" hangingPunct="1">
              <a:buClr>
                <a:schemeClr val="tx1"/>
              </a:buClr>
              <a:buFont typeface="Arial" charset="0"/>
              <a:buChar char="•"/>
            </a:pPr>
            <a:r>
              <a:rPr lang="en-US" altLang="x-none" dirty="0" err="1" smtClean="0">
                <a:solidFill>
                  <a:srgbClr val="0000FF"/>
                </a:solidFill>
                <a:ea typeface="ＭＳ Ｐゴシック" charset="-128"/>
              </a:rPr>
              <a:t>Tăng</a:t>
            </a:r>
            <a:r>
              <a:rPr lang="en-US" altLang="x-none" dirty="0" smtClean="0">
                <a:solidFill>
                  <a:srgbClr val="0000FF"/>
                </a:solidFill>
                <a:ea typeface="ＭＳ Ｐゴシック" charset="-128"/>
              </a:rPr>
              <a:t> </a:t>
            </a:r>
            <a:r>
              <a:rPr lang="en-US" altLang="x-none" dirty="0" err="1" smtClean="0">
                <a:solidFill>
                  <a:srgbClr val="0000FF"/>
                </a:solidFill>
                <a:ea typeface="ＭＳ Ｐゴシック" charset="-128"/>
              </a:rPr>
              <a:t>lactat</a:t>
            </a:r>
            <a:r>
              <a:rPr lang="en-US" altLang="x-none" dirty="0" smtClean="0">
                <a:solidFill>
                  <a:srgbClr val="0000FF"/>
                </a:solidFill>
                <a:ea typeface="ＭＳ Ｐゴシック" charset="-128"/>
              </a:rPr>
              <a:t> </a:t>
            </a:r>
            <a:r>
              <a:rPr lang="en-US" altLang="x-none" dirty="0" err="1" smtClean="0">
                <a:solidFill>
                  <a:srgbClr val="0000FF"/>
                </a:solidFill>
                <a:ea typeface="ＭＳ Ｐゴシック" charset="-128"/>
              </a:rPr>
              <a:t>máu</a:t>
            </a:r>
            <a:r>
              <a:rPr lang="en-US" altLang="x-none" dirty="0" smtClean="0">
                <a:solidFill>
                  <a:srgbClr val="0000FF"/>
                </a:solidFill>
                <a:ea typeface="ＭＳ Ｐゴシック" charset="-128"/>
              </a:rPr>
              <a:t> (&gt; 1 </a:t>
            </a:r>
            <a:r>
              <a:rPr lang="en-US" altLang="x-none" dirty="0" err="1" smtClean="0">
                <a:solidFill>
                  <a:srgbClr val="0000FF"/>
                </a:solidFill>
                <a:ea typeface="ＭＳ Ｐゴシック" charset="-128"/>
              </a:rPr>
              <a:t>mmol</a:t>
            </a:r>
            <a:r>
              <a:rPr lang="en-US" altLang="x-none" dirty="0" smtClean="0">
                <a:solidFill>
                  <a:srgbClr val="0000FF"/>
                </a:solidFill>
                <a:ea typeface="ＭＳ Ｐゴシック" charset="-128"/>
              </a:rPr>
              <a:t>/ L)</a:t>
            </a:r>
          </a:p>
          <a:p>
            <a:pPr algn="just" eaLnBrk="1" hangingPunct="1">
              <a:buClr>
                <a:schemeClr val="tx1"/>
              </a:buClr>
              <a:buFont typeface="Arial" charset="0"/>
              <a:buChar char="•"/>
            </a:pPr>
            <a:r>
              <a:rPr lang="en-US" altLang="x-none" dirty="0" smtClean="0">
                <a:solidFill>
                  <a:srgbClr val="0000FF"/>
                </a:solidFill>
                <a:ea typeface="ＭＳ Ｐゴシック" charset="-128"/>
              </a:rPr>
              <a:t>Da </a:t>
            </a:r>
            <a:r>
              <a:rPr lang="en-US" altLang="x-none" dirty="0" err="1" smtClean="0">
                <a:solidFill>
                  <a:srgbClr val="0000FF"/>
                </a:solidFill>
                <a:ea typeface="ＭＳ Ｐゴシック" charset="-128"/>
              </a:rPr>
              <a:t>nổi</a:t>
            </a:r>
            <a:r>
              <a:rPr lang="en-US" altLang="x-none" dirty="0" smtClean="0">
                <a:solidFill>
                  <a:srgbClr val="0000FF"/>
                </a:solidFill>
                <a:ea typeface="ＭＳ Ｐゴシック" charset="-128"/>
              </a:rPr>
              <a:t> </a:t>
            </a:r>
            <a:r>
              <a:rPr lang="en-US" altLang="x-none" dirty="0" err="1" smtClean="0">
                <a:solidFill>
                  <a:srgbClr val="0000FF"/>
                </a:solidFill>
                <a:ea typeface="ＭＳ Ｐゴシック" charset="-128"/>
              </a:rPr>
              <a:t>bông</a:t>
            </a:r>
            <a:endParaRPr lang="en-US" altLang="x-none" sz="1200" dirty="0" smtClean="0">
              <a:solidFill>
                <a:srgbClr val="0000FF"/>
              </a:solidFill>
              <a:ea typeface="ＭＳ Ｐゴシック" charset="-128"/>
            </a:endParaRPr>
          </a:p>
          <a:p>
            <a:pPr marL="354013" indent="-354013" algn="just" eaLnBrk="1" hangingPunct="1">
              <a:lnSpc>
                <a:spcPct val="90000"/>
              </a:lnSpc>
              <a:buClr>
                <a:schemeClr val="tx1"/>
              </a:buClr>
              <a:buFont typeface="Arial" charset="0"/>
              <a:buChar char="•"/>
            </a:pPr>
            <a:endParaRPr lang="en-US" altLang="x-none" sz="1200" dirty="0" smtClean="0">
              <a:solidFill>
                <a:schemeClr val="tx1"/>
              </a:solidFill>
              <a:ea typeface="ＭＳ Ｐゴシック" charset="-128"/>
            </a:endParaRPr>
          </a:p>
          <a:p>
            <a:pPr marL="354013" indent="-354013" algn="just" eaLnBrk="1" hangingPunct="1">
              <a:lnSpc>
                <a:spcPct val="90000"/>
              </a:lnSpc>
              <a:buClr>
                <a:schemeClr val="tx1"/>
              </a:buClr>
              <a:buFont typeface="Arial" charset="0"/>
              <a:buChar char="•"/>
            </a:pPr>
            <a:endParaRPr lang="en-US" altLang="x-none" sz="1200" dirty="0" smtClean="0">
              <a:solidFill>
                <a:srgbClr val="0000FF"/>
              </a:solidFill>
              <a:ea typeface="ＭＳ Ｐゴシック" charset="-128"/>
            </a:endParaRPr>
          </a:p>
          <a:p>
            <a:pPr marL="354013" indent="-354013" algn="just" eaLnBrk="1" hangingPunct="1">
              <a:lnSpc>
                <a:spcPct val="90000"/>
              </a:lnSpc>
              <a:buClr>
                <a:schemeClr val="tx1"/>
              </a:buClr>
              <a:buFont typeface="Arial" charset="0"/>
              <a:buChar char="•"/>
            </a:pPr>
            <a:endParaRPr lang="en-US" altLang="x-none" sz="1200" dirty="0" smtClean="0">
              <a:solidFill>
                <a:srgbClr val="0000FF"/>
              </a:solidFill>
              <a:ea typeface="ＭＳ Ｐゴシック" charset="-128"/>
            </a:endParaRPr>
          </a:p>
          <a:p>
            <a:endParaRPr lang="vi-VN" dirty="0"/>
          </a:p>
        </p:txBody>
      </p:sp>
      <p:sp>
        <p:nvSpPr>
          <p:cNvPr id="4" name="Slide Number Placeholder 3"/>
          <p:cNvSpPr>
            <a:spLocks noGrp="1"/>
          </p:cNvSpPr>
          <p:nvPr>
            <p:ph type="sldNum" sz="quarter" idx="10"/>
          </p:nvPr>
        </p:nvSpPr>
        <p:spPr/>
        <p:txBody>
          <a:bodyPr/>
          <a:lstStyle/>
          <a:p>
            <a:fld id="{22791E8A-A787-CC4F-BFC4-1BF3A5C8513F}" type="slidenum">
              <a:rPr lang="vi-VN" altLang="en-US" smtClean="0"/>
              <a:pPr/>
              <a:t>7</a:t>
            </a:fld>
            <a:endParaRPr lang="vi-VN" altLang="en-US"/>
          </a:p>
        </p:txBody>
      </p:sp>
    </p:spTree>
    <p:extLst>
      <p:ext uri="{BB962C8B-B14F-4D97-AF65-F5344CB8AC3E}">
        <p14:creationId xmlns="" xmlns:p14="http://schemas.microsoft.com/office/powerpoint/2010/main" val="4528368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An impressive number of studies have demonstrated that the pulse pressure variation (PPV) derived from analysis of the arterial waveform, the stroke volume var- iation (SVV) derived from pulse contour analysis, and the variation of the amplitude of the pulse oximeter plethysmographic waveform to be highly predictive of fluid responsiveness </a:t>
            </a:r>
            <a:endParaRPr lang="en-US"/>
          </a:p>
          <a:p>
            <a:endParaRPr lang="en-US"/>
          </a:p>
        </p:txBody>
      </p:sp>
      <p:sp>
        <p:nvSpPr>
          <p:cNvPr id="4" name="Slide Number Placeholder 3"/>
          <p:cNvSpPr>
            <a:spLocks noGrp="1"/>
          </p:cNvSpPr>
          <p:nvPr>
            <p:ph type="sldNum" sz="quarter" idx="10"/>
          </p:nvPr>
        </p:nvSpPr>
        <p:spPr/>
        <p:txBody>
          <a:bodyPr/>
          <a:lstStyle/>
          <a:p>
            <a:fld id="{2581A78E-7EAE-1A4E-A125-6714DE56E257}" type="slidenum">
              <a:rPr lang="en-US">
                <a:solidFill>
                  <a:prstClr val="black"/>
                </a:solidFill>
              </a:rPr>
              <a:pPr/>
              <a:t>62</a:t>
            </a:fld>
            <a:endParaRPr lang="en-US">
              <a:solidFill>
                <a:prstClr val="black"/>
              </a:solidFill>
            </a:endParaRPr>
          </a:p>
        </p:txBody>
      </p:sp>
    </p:spTree>
    <p:extLst>
      <p:ext uri="{BB962C8B-B14F-4D97-AF65-F5344CB8AC3E}">
        <p14:creationId xmlns="" xmlns:p14="http://schemas.microsoft.com/office/powerpoint/2010/main" val="19995930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7"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45977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Stroke volume variation uses pulse contour analysis technology</a:t>
            </a:r>
          </a:p>
          <a:p>
            <a:endParaRPr lang="en-US">
              <a:latin typeface="Calibri" charset="0"/>
            </a:endParaRPr>
          </a:p>
          <a:p>
            <a:endParaRPr lang="en-US">
              <a:latin typeface="Calibri" charset="0"/>
            </a:endParaRPr>
          </a:p>
        </p:txBody>
      </p:sp>
      <p:sp>
        <p:nvSpPr>
          <p:cNvPr id="45977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pPr eaLnBrk="1" hangingPunct="1"/>
            <a:fld id="{F2D36722-B610-0644-8CBD-D3C6ED77498F}" type="slidenum">
              <a:rPr lang="vi-VN" sz="1200"/>
              <a:pPr eaLnBrk="1" hangingPunct="1"/>
              <a:t>65</a:t>
            </a:fld>
            <a:endParaRPr lang="vi-VN" sz="1200"/>
          </a:p>
        </p:txBody>
      </p:sp>
    </p:spTree>
    <p:extLst>
      <p:ext uri="{BB962C8B-B14F-4D97-AF65-F5344CB8AC3E}">
        <p14:creationId xmlns="" xmlns:p14="http://schemas.microsoft.com/office/powerpoint/2010/main" val="10827285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7"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46489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UPDATE IN INTENSIVE CARE: HEMODYNAMIC MONITORING IN CRITICALLY ILL PATIENTS </a:t>
            </a:r>
          </a:p>
          <a:p>
            <a:r>
              <a:rPr lang="en-US" b="1">
                <a:latin typeface="Calibri" charset="0"/>
              </a:rPr>
              <a:t>Assessment of cardiovascular preload and response to volume expansion</a:t>
            </a:r>
            <a:r>
              <a:rPr lang="en-US">
                <a:latin typeface="Calibri" charset="0"/>
              </a:rPr>
              <a:t>􏰁 </a:t>
            </a:r>
          </a:p>
          <a:p>
            <a:r>
              <a:rPr lang="en-US" b="1">
                <a:latin typeface="Calibri" charset="0"/>
              </a:rPr>
              <a:t>C. Sabatiera, I. Mongeb, J. Maynarc, A. Ochagaviaa </a:t>
            </a:r>
            <a:endParaRPr lang="en-US">
              <a:latin typeface="Calibri" charset="0"/>
            </a:endParaRPr>
          </a:p>
          <a:p>
            <a:endParaRPr lang="en-US">
              <a:latin typeface="Calibri" charset="0"/>
            </a:endParaRPr>
          </a:p>
        </p:txBody>
      </p:sp>
      <p:sp>
        <p:nvSpPr>
          <p:cNvPr id="46489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pPr eaLnBrk="1" hangingPunct="1"/>
            <a:fld id="{E65E16EA-631A-004F-A40D-066CC19A3F3C}" type="slidenum">
              <a:rPr lang="vi-VN" sz="1200"/>
              <a:pPr eaLnBrk="1" hangingPunct="1"/>
              <a:t>66</a:t>
            </a:fld>
            <a:endParaRPr lang="vi-VN" sz="1200"/>
          </a:p>
        </p:txBody>
      </p:sp>
    </p:spTree>
    <p:extLst>
      <p:ext uri="{BB962C8B-B14F-4D97-AF65-F5344CB8AC3E}">
        <p14:creationId xmlns="" xmlns:p14="http://schemas.microsoft.com/office/powerpoint/2010/main" val="21192146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5"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3" name="Notes Placeholder 2"/>
          <p:cNvSpPr>
            <a:spLocks noGrp="1"/>
          </p:cNvSpPr>
          <p:nvPr>
            <p:ph type="body" idx="1"/>
          </p:nvPr>
        </p:nvSpPr>
        <p:spPr/>
        <p:txBody>
          <a:bodyPr>
            <a:normAutofit fontScale="92500" lnSpcReduction="20000"/>
          </a:bodyPr>
          <a:lstStyle/>
          <a:p>
            <a:pPr>
              <a:defRPr/>
            </a:pPr>
            <a:r>
              <a:rPr lang="en-US" b="1"/>
              <a:t>Passive leg raising: five rules, not a drop of fluid! </a:t>
            </a:r>
          </a:p>
          <a:p>
            <a:pPr>
              <a:defRPr/>
            </a:pPr>
            <a:r>
              <a:rPr lang="en-US"/>
              <a:t>Xavier Monnet, and Jean-Louis Teboul</a:t>
            </a:r>
          </a:p>
          <a:p>
            <a:pPr>
              <a:defRPr/>
            </a:pPr>
            <a:r>
              <a:rPr lang="en-US"/>
              <a:t>In acute circulatory failure, passive leg raising (PLR) is a test that predicts whether cardiac output will increase with volume expansion [1]. By transferring a volume of around 300 mL of venous blood [2] from the lower body toward the right heart, PLR mimics a fluid challenge. However, no fluid is infused and the hemodynamic effects are rapidly reversible [1,3], thereby avoiding the risks of fluid overload. This test has the advantage of remaining reliable in conditions in which indices of fluid responsive- ness that are based on the respiratory variations of stroke volume cannot be used [1], like spontaneous breathing, arrhythmias, low tidal volume ventilation, and low lung compliance. </a:t>
            </a:r>
          </a:p>
          <a:p>
            <a:pPr>
              <a:defRPr/>
            </a:pPr>
            <a:r>
              <a:rPr lang="en-US"/>
              <a:t>The method for performing PLR is of the utmost importance because it fundamentally affects its hemody- namic effects and reliability. In practice, five rules should be followed. </a:t>
            </a:r>
          </a:p>
          <a:p>
            <a:pPr>
              <a:defRPr/>
            </a:pPr>
            <a:r>
              <a:rPr lang="en-US"/>
              <a:t>Provided that these simple rules are followed, the PLR test reliably predicts preload responsiveness [11]. Because it has no side effects, PLR should be considered as a replacement for the classic fluid challenge [12]. The main drawback of the fluid challenge is that, if it is negative, fluid has nonetheless been irreversibly administered to the patient. Repeated fluid challenges therefore can lead to fluid overload. In this regard, PLR is an attractive method of challenging preload without administering one drop of fluid. Importantly, it should be remembered that detection of preload responsiveness by a positive PLR test should not routinely lead to fluid administration. Indeed, the decision to administer fluid must always be made indi- vidually on the basis of the mandatory presence of the three following situations: hemodynamic instability or signs of circulatory shock (or both), preload responsive- ness (positive PLR test), and limited risks of fluid overload. Also, a negative PLR test should contribute mainly to the decision to stop or discontinue fluid infusion, in order to avoid fluid overload, suggesting that hemodynamic insta- bility should be corrected by means other than fluid administration. </a:t>
            </a:r>
          </a:p>
          <a:p>
            <a:pPr>
              <a:defRPr/>
            </a:pPr>
            <a:endParaRPr lang="en-US"/>
          </a:p>
          <a:p>
            <a:pPr>
              <a:defRPr/>
            </a:pPr>
            <a:endParaRPr lang="en-US"/>
          </a:p>
        </p:txBody>
      </p:sp>
      <p:sp>
        <p:nvSpPr>
          <p:cNvPr id="46694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pPr eaLnBrk="1" hangingPunct="1"/>
            <a:fld id="{9AFF637A-7A26-0A4D-90C0-DF3E6234CC23}" type="slidenum">
              <a:rPr lang="vi-VN" sz="1200"/>
              <a:pPr eaLnBrk="1" hangingPunct="1"/>
              <a:t>67</a:t>
            </a:fld>
            <a:endParaRPr lang="vi-VN" sz="1200"/>
          </a:p>
        </p:txBody>
      </p:sp>
    </p:spTree>
    <p:extLst>
      <p:ext uri="{BB962C8B-B14F-4D97-AF65-F5344CB8AC3E}">
        <p14:creationId xmlns="" xmlns:p14="http://schemas.microsoft.com/office/powerpoint/2010/main" val="1240635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389122"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8912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fld id="{BB0E167F-5BAA-954E-9CF9-08344A360BDE}" type="slidenum">
              <a:rPr lang="vi-VN" altLang="en-US" sz="1200">
                <a:solidFill>
                  <a:prstClr val="black"/>
                </a:solidFill>
              </a:rPr>
              <a:pPr eaLnBrk="1" hangingPunct="1"/>
              <a:t>74</a:t>
            </a:fld>
            <a:endParaRPr lang="vi-VN" altLang="en-US" sz="1200">
              <a:solidFill>
                <a:prstClr val="black"/>
              </a:solidFill>
            </a:endParaRPr>
          </a:p>
        </p:txBody>
      </p:sp>
    </p:spTree>
    <p:extLst>
      <p:ext uri="{BB962C8B-B14F-4D97-AF65-F5344CB8AC3E}">
        <p14:creationId xmlns="" xmlns:p14="http://schemas.microsoft.com/office/powerpoint/2010/main" val="15300408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
        <p:nvSpPr>
          <p:cNvPr id="4" name="Slide Number Placeholder 3"/>
          <p:cNvSpPr>
            <a:spLocks noGrp="1"/>
          </p:cNvSpPr>
          <p:nvPr>
            <p:ph type="sldNum" sz="quarter" idx="10"/>
          </p:nvPr>
        </p:nvSpPr>
        <p:spPr/>
        <p:txBody>
          <a:bodyPr/>
          <a:lstStyle/>
          <a:p>
            <a:fld id="{22791E8A-A787-CC4F-BFC4-1BF3A5C8513F}" type="slidenum">
              <a:rPr lang="vi-VN" altLang="en-US" smtClean="0"/>
              <a:pPr/>
              <a:t>78</a:t>
            </a:fld>
            <a:endParaRPr lang="vi-VN" altLang="en-US"/>
          </a:p>
        </p:txBody>
      </p:sp>
    </p:spTree>
    <p:extLst>
      <p:ext uri="{BB962C8B-B14F-4D97-AF65-F5344CB8AC3E}">
        <p14:creationId xmlns="" xmlns:p14="http://schemas.microsoft.com/office/powerpoint/2010/main" val="16207713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ＭＳ Ｐゴシック" charset="0"/>
                <a:cs typeface="ＭＳ Ｐゴシック" charset="0"/>
              </a:rPr>
              <a:t>Vasodilatory shock in the ICU and the role of angiotensin II </a:t>
            </a:r>
            <a:endParaRPr lang="en-US" dirty="0" smtClean="0"/>
          </a:p>
          <a:p>
            <a:r>
              <a:rPr lang="en-US" sz="1200" kern="1200" dirty="0" smtClean="0">
                <a:solidFill>
                  <a:schemeClr val="tx1"/>
                </a:solidFill>
                <a:effectLst/>
                <a:latin typeface="+mn-lt"/>
                <a:ea typeface="ＭＳ Ｐゴシック" charset="0"/>
                <a:cs typeface="ＭＳ Ｐゴシック" charset="0"/>
              </a:rPr>
              <a:t>Brett J. </a:t>
            </a:r>
            <a:r>
              <a:rPr lang="en-US" sz="1200" kern="1200" dirty="0" err="1" smtClean="0">
                <a:solidFill>
                  <a:schemeClr val="tx1"/>
                </a:solidFill>
                <a:effectLst/>
                <a:latin typeface="+mn-lt"/>
                <a:ea typeface="ＭＳ Ｐゴシック" charset="0"/>
                <a:cs typeface="ＭＳ Ｐゴシック" charset="0"/>
              </a:rPr>
              <a:t>Wakefielda</a:t>
            </a:r>
            <a:r>
              <a:rPr lang="en-US" sz="1200" kern="1200" dirty="0" smtClean="0">
                <a:solidFill>
                  <a:schemeClr val="tx1"/>
                </a:solidFill>
                <a:effectLst/>
                <a:latin typeface="+mn-lt"/>
                <a:ea typeface="ＭＳ Ｐゴシック" charset="0"/>
                <a:cs typeface="ＭＳ Ｐゴシック" charset="0"/>
              </a:rPr>
              <a:t>, Gretchen L. </a:t>
            </a:r>
            <a:r>
              <a:rPr lang="en-US" sz="1200" kern="1200" dirty="0" err="1" smtClean="0">
                <a:solidFill>
                  <a:schemeClr val="tx1"/>
                </a:solidFill>
                <a:effectLst/>
                <a:latin typeface="+mn-lt"/>
                <a:ea typeface="ＭＳ Ｐゴシック" charset="0"/>
                <a:cs typeface="ＭＳ Ｐゴシック" charset="0"/>
              </a:rPr>
              <a:t>Sachab</a:t>
            </a:r>
            <a:r>
              <a:rPr lang="en-US" sz="1200" kern="1200" dirty="0" smtClean="0">
                <a:solidFill>
                  <a:schemeClr val="tx1"/>
                </a:solidFill>
                <a:effectLst/>
                <a:latin typeface="+mn-lt"/>
                <a:ea typeface="ＭＳ Ｐゴシック" charset="0"/>
                <a:cs typeface="ＭＳ Ｐゴシック" charset="0"/>
              </a:rPr>
              <a:t>, and Ashish K. </a:t>
            </a:r>
            <a:r>
              <a:rPr lang="en-US" sz="1200" kern="1200" dirty="0" err="1" smtClean="0">
                <a:solidFill>
                  <a:schemeClr val="tx1"/>
                </a:solidFill>
                <a:effectLst/>
                <a:latin typeface="+mn-lt"/>
                <a:ea typeface="ＭＳ Ｐゴシック" charset="0"/>
                <a:cs typeface="ＭＳ Ｐゴシック" charset="0"/>
              </a:rPr>
              <a:t>Khannaa,c</a:t>
            </a:r>
            <a:r>
              <a:rPr lang="en-US" sz="1200" kern="1200" dirty="0" smtClean="0">
                <a:solidFill>
                  <a:schemeClr val="tx1"/>
                </a:solidFill>
                <a:effectLst/>
                <a:latin typeface="+mn-lt"/>
                <a:ea typeface="ＭＳ Ｐゴシック" charset="0"/>
                <a:cs typeface="ＭＳ Ｐゴシック" charset="0"/>
              </a:rPr>
              <a:t> </a:t>
            </a:r>
          </a:p>
          <a:p>
            <a:pPr marL="0" marR="0" indent="0" algn="l" defTabSz="914400" rtl="0" eaLnBrk="0" fontAlgn="base" latinLnBrk="0" hangingPunct="0">
              <a:lnSpc>
                <a:spcPct val="100000"/>
              </a:lnSpc>
              <a:spcBef>
                <a:spcPct val="30000"/>
              </a:spcBef>
              <a:spcAft>
                <a:spcPct val="0"/>
              </a:spcAft>
              <a:buClrTx/>
              <a:buSzTx/>
              <a:buFontTx/>
              <a:buNone/>
              <a:tabLst/>
              <a:defRPr/>
            </a:pPr>
            <a:r>
              <a:rPr lang="ro-RO" sz="1200" kern="1200" dirty="0" err="1" smtClean="0">
                <a:solidFill>
                  <a:schemeClr val="tx1"/>
                </a:solidFill>
                <a:effectLst/>
                <a:latin typeface="+mn-lt"/>
                <a:ea typeface="ＭＳ Ｐゴシック" charset="0"/>
                <a:cs typeface="ＭＳ Ｐゴシック" charset="0"/>
              </a:rPr>
              <a:t>Curr</a:t>
            </a:r>
            <a:r>
              <a:rPr lang="ro-RO" sz="1200" kern="1200" dirty="0" smtClean="0">
                <a:solidFill>
                  <a:schemeClr val="tx1"/>
                </a:solidFill>
                <a:effectLst/>
                <a:latin typeface="+mn-lt"/>
                <a:ea typeface="ＭＳ Ｐゴシック" charset="0"/>
                <a:cs typeface="ＭＳ Ｐゴシック" charset="0"/>
              </a:rPr>
              <a:t> </a:t>
            </a:r>
            <a:r>
              <a:rPr lang="ro-RO" sz="1200" kern="1200" dirty="0" err="1" smtClean="0">
                <a:solidFill>
                  <a:schemeClr val="tx1"/>
                </a:solidFill>
                <a:effectLst/>
                <a:latin typeface="+mn-lt"/>
                <a:ea typeface="ＭＳ Ｐゴシック" charset="0"/>
                <a:cs typeface="ＭＳ Ｐゴシック" charset="0"/>
              </a:rPr>
              <a:t>Opin</a:t>
            </a:r>
            <a:r>
              <a:rPr lang="ro-RO" sz="1200" kern="1200" dirty="0" smtClean="0">
                <a:solidFill>
                  <a:schemeClr val="tx1"/>
                </a:solidFill>
                <a:effectLst/>
                <a:latin typeface="+mn-lt"/>
                <a:ea typeface="ＭＳ Ｐゴシック" charset="0"/>
                <a:cs typeface="ＭＳ Ｐゴシック" charset="0"/>
              </a:rPr>
              <a:t> </a:t>
            </a:r>
            <a:r>
              <a:rPr lang="ro-RO" sz="1200" kern="1200" dirty="0" err="1" smtClean="0">
                <a:solidFill>
                  <a:schemeClr val="tx1"/>
                </a:solidFill>
                <a:effectLst/>
                <a:latin typeface="+mn-lt"/>
                <a:ea typeface="ＭＳ Ｐゴシック" charset="0"/>
                <a:cs typeface="ＭＳ Ｐゴシック" charset="0"/>
              </a:rPr>
              <a:t>Crit</a:t>
            </a:r>
            <a:r>
              <a:rPr lang="ro-RO" sz="1200" kern="1200" dirty="0" smtClean="0">
                <a:solidFill>
                  <a:schemeClr val="tx1"/>
                </a:solidFill>
                <a:effectLst/>
                <a:latin typeface="+mn-lt"/>
                <a:ea typeface="ＭＳ Ｐゴシック" charset="0"/>
                <a:cs typeface="ＭＳ Ｐゴシック" charset="0"/>
              </a:rPr>
              <a:t> Care 2018, 24:000 – 000 </a:t>
            </a:r>
            <a:endParaRPr lang="ro-RO" dirty="0" smtClean="0"/>
          </a:p>
          <a:p>
            <a:endParaRPr lang="en-US" dirty="0" smtClean="0"/>
          </a:p>
          <a:p>
            <a:endParaRPr dirty="0"/>
          </a:p>
        </p:txBody>
      </p:sp>
      <p:sp>
        <p:nvSpPr>
          <p:cNvPr id="4" name="Slide Number Placeholder 3"/>
          <p:cNvSpPr>
            <a:spLocks noGrp="1"/>
          </p:cNvSpPr>
          <p:nvPr>
            <p:ph type="sldNum" sz="quarter" idx="10"/>
          </p:nvPr>
        </p:nvSpPr>
        <p:spPr/>
        <p:txBody>
          <a:bodyPr/>
          <a:lstStyle/>
          <a:p>
            <a:fld id="{22791E8A-A787-CC4F-BFC4-1BF3A5C8513F}" type="slidenum">
              <a:rPr lang="vi-VN" altLang="en-US" smtClean="0"/>
              <a:pPr/>
              <a:t>79</a:t>
            </a:fld>
            <a:endParaRPr lang="vi-VN" altLang="en-US"/>
          </a:p>
        </p:txBody>
      </p:sp>
    </p:spTree>
    <p:extLst>
      <p:ext uri="{BB962C8B-B14F-4D97-AF65-F5344CB8AC3E}">
        <p14:creationId xmlns="" xmlns:p14="http://schemas.microsoft.com/office/powerpoint/2010/main" val="19238451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b="0" i="0" u="sng" kern="1200" dirty="0" smtClean="0">
                <a:solidFill>
                  <a:schemeClr val="tx1"/>
                </a:solidFill>
                <a:effectLst/>
                <a:latin typeface="+mn-lt"/>
                <a:ea typeface="ＭＳ Ｐゴシック" charset="0"/>
                <a:cs typeface="ＭＳ Ｐゴシック" charset="0"/>
                <a:hlinkClick r:id="rId3" tooltip="Critical care medicine."/>
              </a:rPr>
              <a:t/>
            </a:r>
            <a:br>
              <a:rPr lang="en-US" sz="1200" b="0" i="0" u="sng" kern="1200" dirty="0" smtClean="0">
                <a:solidFill>
                  <a:schemeClr val="tx1"/>
                </a:solidFill>
                <a:effectLst/>
                <a:latin typeface="+mn-lt"/>
                <a:ea typeface="ＭＳ Ｐゴシック" charset="0"/>
                <a:cs typeface="ＭＳ Ｐゴシック" charset="0"/>
                <a:hlinkClick r:id="rId3" tooltip="Critical care medicine."/>
              </a:rPr>
            </a:br>
            <a:r>
              <a:rPr lang="en-US" sz="1200" b="0" i="0" u="sng" kern="1200" dirty="0" smtClean="0">
                <a:solidFill>
                  <a:schemeClr val="tx1"/>
                </a:solidFill>
                <a:effectLst/>
                <a:latin typeface="+mn-lt"/>
                <a:ea typeface="ＭＳ Ｐゴシック" charset="0"/>
                <a:cs typeface="ＭＳ Ｐゴシック" charset="0"/>
                <a:hlinkClick r:id="rId3" tooltip="Critical care medicine."/>
              </a:rPr>
              <a:t>Crit Care Med.</a:t>
            </a:r>
            <a:r>
              <a:rPr lang="en-US" sz="1200" b="0" i="0" kern="1200" dirty="0" smtClean="0">
                <a:solidFill>
                  <a:schemeClr val="tx1"/>
                </a:solidFill>
                <a:effectLst/>
                <a:latin typeface="+mn-lt"/>
                <a:ea typeface="ＭＳ Ｐゴシック" charset="0"/>
                <a:cs typeface="ＭＳ Ｐゴシック" charset="0"/>
              </a:rPr>
              <a:t> 2015 Mar;43(3):567-73. </a:t>
            </a:r>
            <a:r>
              <a:rPr lang="en-US" sz="1200" b="0" i="0" kern="1200" dirty="0" err="1" smtClean="0">
                <a:solidFill>
                  <a:schemeClr val="tx1"/>
                </a:solidFill>
                <a:effectLst/>
                <a:latin typeface="+mn-lt"/>
                <a:ea typeface="ＭＳ Ｐゴシック" charset="0"/>
                <a:cs typeface="ＭＳ Ｐゴシック" charset="0"/>
              </a:rPr>
              <a:t>doi</a:t>
            </a:r>
            <a:r>
              <a:rPr lang="en-US" sz="1200" b="0" i="0" kern="1200" dirty="0" smtClean="0">
                <a:solidFill>
                  <a:schemeClr val="tx1"/>
                </a:solidFill>
                <a:effectLst/>
                <a:latin typeface="+mn-lt"/>
                <a:ea typeface="ＭＳ Ｐゴシック" charset="0"/>
                <a:cs typeface="ＭＳ Ｐゴシック" charset="0"/>
              </a:rPr>
              <a:t>: 10.1097/CCM.0000000000000742.</a:t>
            </a:r>
          </a:p>
          <a:p>
            <a:r>
              <a:rPr lang="en-US" sz="1200" b="1" i="0" kern="1200" dirty="0" smtClean="0">
                <a:solidFill>
                  <a:schemeClr val="tx1"/>
                </a:solidFill>
                <a:effectLst/>
                <a:latin typeface="+mn-lt"/>
                <a:ea typeface="ＭＳ Ｐゴシック" charset="0"/>
                <a:cs typeface="ＭＳ Ｐゴシック" charset="0"/>
              </a:rPr>
              <a:t>Lactate measurements in sepsis-induced tissue </a:t>
            </a:r>
            <a:r>
              <a:rPr lang="en-US" sz="1200" b="1" i="0" kern="1200" dirty="0" err="1" smtClean="0">
                <a:solidFill>
                  <a:schemeClr val="tx1"/>
                </a:solidFill>
                <a:effectLst/>
                <a:latin typeface="+mn-lt"/>
                <a:ea typeface="ＭＳ Ｐゴシック" charset="0"/>
                <a:cs typeface="ＭＳ Ｐゴシック" charset="0"/>
              </a:rPr>
              <a:t>hypoperfusion</a:t>
            </a:r>
            <a:r>
              <a:rPr lang="en-US" sz="1200" b="1" i="0" kern="1200" dirty="0" smtClean="0">
                <a:solidFill>
                  <a:schemeClr val="tx1"/>
                </a:solidFill>
                <a:effectLst/>
                <a:latin typeface="+mn-lt"/>
                <a:ea typeface="ＭＳ Ｐゴシック" charset="0"/>
                <a:cs typeface="ＭＳ Ｐゴシック" charset="0"/>
              </a:rPr>
              <a:t>: results from the Surviving </a:t>
            </a:r>
            <a:r>
              <a:rPr lang="en-US" sz="1200" b="1" i="0" kern="1200" dirty="0" err="1" smtClean="0">
                <a:solidFill>
                  <a:schemeClr val="tx1"/>
                </a:solidFill>
                <a:effectLst/>
                <a:latin typeface="+mn-lt"/>
                <a:ea typeface="ＭＳ Ｐゴシック" charset="0"/>
                <a:cs typeface="ＭＳ Ｐゴシック" charset="0"/>
              </a:rPr>
              <a:t>SepsisCampaign</a:t>
            </a:r>
            <a:r>
              <a:rPr lang="en-US" sz="1200" b="1" i="0" kern="1200" dirty="0" smtClean="0">
                <a:solidFill>
                  <a:schemeClr val="tx1"/>
                </a:solidFill>
                <a:effectLst/>
                <a:latin typeface="+mn-lt"/>
                <a:ea typeface="ＭＳ Ｐゴシック" charset="0"/>
                <a:cs typeface="ＭＳ Ｐゴシック" charset="0"/>
              </a:rPr>
              <a:t> database.</a:t>
            </a:r>
          </a:p>
          <a:p>
            <a:r>
              <a:rPr lang="en-US" sz="1200" b="0" i="0" u="sng" kern="1200" dirty="0" smtClean="0">
                <a:solidFill>
                  <a:schemeClr val="tx1"/>
                </a:solidFill>
                <a:effectLst/>
                <a:latin typeface="+mn-lt"/>
                <a:ea typeface="ＭＳ Ｐゴシック" charset="0"/>
                <a:cs typeface="ＭＳ Ｐゴシック" charset="0"/>
                <a:hlinkClick r:id="rId4" invalidUrl="https://www.ncbi.nlm.nih.gov/pubmed/?term=Casserly B[Author]&amp;cauthor=true&amp;cauthor_uid=25479113"/>
              </a:rPr>
              <a:t>Casserly B</a:t>
            </a:r>
            <a:r>
              <a:rPr lang="en-US" sz="1200" b="0" i="0" kern="1200" baseline="30000" dirty="0" smtClean="0">
                <a:solidFill>
                  <a:schemeClr val="tx1"/>
                </a:solidFill>
                <a:effectLst/>
                <a:latin typeface="+mn-lt"/>
                <a:ea typeface="ＭＳ Ｐゴシック" charset="0"/>
                <a:cs typeface="ＭＳ Ｐゴシック" charset="0"/>
              </a:rPr>
              <a:t>1</a:t>
            </a:r>
            <a:r>
              <a:rPr lang="en-US" sz="1200" b="0" i="0" kern="1200" dirty="0" smtClean="0">
                <a:solidFill>
                  <a:schemeClr val="tx1"/>
                </a:solidFill>
                <a:effectLst/>
                <a:latin typeface="+mn-lt"/>
                <a:ea typeface="ＭＳ Ｐゴシック" charset="0"/>
                <a:cs typeface="ＭＳ Ｐゴシック" charset="0"/>
              </a:rPr>
              <a:t>, </a:t>
            </a:r>
            <a:r>
              <a:rPr lang="en-US" sz="1200" b="0" i="0" u="sng" kern="1200" dirty="0" smtClean="0">
                <a:solidFill>
                  <a:schemeClr val="tx1"/>
                </a:solidFill>
                <a:effectLst/>
                <a:latin typeface="+mn-lt"/>
                <a:ea typeface="ＭＳ Ｐゴシック" charset="0"/>
                <a:cs typeface="ＭＳ Ｐゴシック" charset="0"/>
                <a:hlinkClick r:id="rId5" invalidUrl="https://www.ncbi.nlm.nih.gov/pubmed/?term=Phillips GS[Author]&amp;cauthor=true&amp;cauthor_uid=25479113"/>
              </a:rPr>
              <a:t>Phillips GS</a:t>
            </a:r>
            <a:r>
              <a:rPr lang="en-US" sz="1200" b="0" i="0" kern="1200" dirty="0" smtClean="0">
                <a:solidFill>
                  <a:schemeClr val="tx1"/>
                </a:solidFill>
                <a:effectLst/>
                <a:latin typeface="+mn-lt"/>
                <a:ea typeface="ＭＳ Ｐゴシック" charset="0"/>
                <a:cs typeface="ＭＳ Ｐゴシック" charset="0"/>
              </a:rPr>
              <a:t>, </a:t>
            </a:r>
            <a:r>
              <a:rPr lang="en-US" sz="1200" b="0" i="0" u="sng" kern="1200" dirty="0" smtClean="0">
                <a:solidFill>
                  <a:schemeClr val="tx1"/>
                </a:solidFill>
                <a:effectLst/>
                <a:latin typeface="+mn-lt"/>
                <a:ea typeface="ＭＳ Ｐゴシック" charset="0"/>
                <a:cs typeface="ＭＳ Ｐゴシック" charset="0"/>
                <a:hlinkClick r:id="rId6" invalidUrl="https://www.ncbi.nlm.nih.gov/pubmed/?term=Schorr C[Author]&amp;cauthor=true&amp;cauthor_uid=25479113"/>
              </a:rPr>
              <a:t>Schorr C</a:t>
            </a:r>
            <a:r>
              <a:rPr lang="en-US" sz="1200" b="0" i="0" kern="1200" dirty="0" smtClean="0">
                <a:solidFill>
                  <a:schemeClr val="tx1"/>
                </a:solidFill>
                <a:effectLst/>
                <a:latin typeface="+mn-lt"/>
                <a:ea typeface="ＭＳ Ｐゴシック" charset="0"/>
                <a:cs typeface="ＭＳ Ｐゴシック" charset="0"/>
              </a:rPr>
              <a:t>, </a:t>
            </a:r>
            <a:r>
              <a:rPr lang="en-US" sz="1200" b="0" i="0" u="sng" kern="1200" dirty="0" smtClean="0">
                <a:solidFill>
                  <a:schemeClr val="tx1"/>
                </a:solidFill>
                <a:effectLst/>
                <a:latin typeface="+mn-lt"/>
                <a:ea typeface="ＭＳ Ｐゴシック" charset="0"/>
                <a:cs typeface="ＭＳ Ｐゴシック" charset="0"/>
                <a:hlinkClick r:id="rId7" invalidUrl="https://www.ncbi.nlm.nih.gov/pubmed/?term=Dellinger RP[Author]&amp;cauthor=true&amp;cauthor_uid=25479113"/>
              </a:rPr>
              <a:t>Dellinger RP</a:t>
            </a:r>
            <a:r>
              <a:rPr lang="en-US" sz="1200" b="0" i="0" kern="1200" dirty="0" smtClean="0">
                <a:solidFill>
                  <a:schemeClr val="tx1"/>
                </a:solidFill>
                <a:effectLst/>
                <a:latin typeface="+mn-lt"/>
                <a:ea typeface="ＭＳ Ｐゴシック" charset="0"/>
                <a:cs typeface="ＭＳ Ｐゴシック" charset="0"/>
              </a:rPr>
              <a:t>, </a:t>
            </a:r>
            <a:r>
              <a:rPr lang="en-US" sz="1200" b="0" i="0" u="sng" kern="1200" dirty="0" smtClean="0">
                <a:solidFill>
                  <a:schemeClr val="tx1"/>
                </a:solidFill>
                <a:effectLst/>
                <a:latin typeface="+mn-lt"/>
                <a:ea typeface="ＭＳ Ｐゴシック" charset="0"/>
                <a:cs typeface="ＭＳ Ｐゴシック" charset="0"/>
                <a:hlinkClick r:id="rId8" invalidUrl="https://www.ncbi.nlm.nih.gov/pubmed/?term=Townsend SR[Author]&amp;cauthor=true&amp;cauthor_uid=25479113"/>
              </a:rPr>
              <a:t>Townsend SR</a:t>
            </a:r>
            <a:r>
              <a:rPr lang="en-US" sz="1200" b="0" i="0" kern="1200" dirty="0" smtClean="0">
                <a:solidFill>
                  <a:schemeClr val="tx1"/>
                </a:solidFill>
                <a:effectLst/>
                <a:latin typeface="+mn-lt"/>
                <a:ea typeface="ＭＳ Ｐゴシック" charset="0"/>
                <a:cs typeface="ＭＳ Ｐゴシック" charset="0"/>
              </a:rPr>
              <a:t>, </a:t>
            </a:r>
            <a:r>
              <a:rPr lang="en-US" sz="1200" b="0" i="0" u="sng" kern="1200" dirty="0" smtClean="0">
                <a:solidFill>
                  <a:schemeClr val="tx1"/>
                </a:solidFill>
                <a:effectLst/>
                <a:latin typeface="+mn-lt"/>
                <a:ea typeface="ＭＳ Ｐゴシック" charset="0"/>
                <a:cs typeface="ＭＳ Ｐゴシック" charset="0"/>
                <a:hlinkClick r:id="rId9" invalidUrl="https://www.ncbi.nlm.nih.gov/pubmed/?term=Osborn TM[Author]&amp;cauthor=true&amp;cauthor_uid=25479113"/>
              </a:rPr>
              <a:t>Osborn TM</a:t>
            </a:r>
            <a:r>
              <a:rPr lang="en-US" sz="1200" b="0" i="0" kern="1200" dirty="0" smtClean="0">
                <a:solidFill>
                  <a:schemeClr val="tx1"/>
                </a:solidFill>
                <a:effectLst/>
                <a:latin typeface="+mn-lt"/>
                <a:ea typeface="ＭＳ Ｐゴシック" charset="0"/>
                <a:cs typeface="ＭＳ Ｐゴシック" charset="0"/>
              </a:rPr>
              <a:t>, </a:t>
            </a:r>
            <a:r>
              <a:rPr lang="en-US" sz="1200" b="0" i="0" u="sng" kern="1200" dirty="0" smtClean="0">
                <a:solidFill>
                  <a:schemeClr val="tx1"/>
                </a:solidFill>
                <a:effectLst/>
                <a:latin typeface="+mn-lt"/>
                <a:ea typeface="ＭＳ Ｐゴシック" charset="0"/>
                <a:cs typeface="ＭＳ Ｐゴシック" charset="0"/>
                <a:hlinkClick r:id="rId10" invalidUrl="https://www.ncbi.nlm.nih.gov/pubmed/?term=Reinhart K[Author]&amp;cauthor=true&amp;cauthor_uid=25479113"/>
              </a:rPr>
              <a:t>Reinhart K</a:t>
            </a:r>
            <a:r>
              <a:rPr lang="en-US" sz="1200" b="0" i="0" kern="1200" dirty="0" smtClean="0">
                <a:solidFill>
                  <a:schemeClr val="tx1"/>
                </a:solidFill>
                <a:effectLst/>
                <a:latin typeface="+mn-lt"/>
                <a:ea typeface="ＭＳ Ｐゴシック" charset="0"/>
                <a:cs typeface="ＭＳ Ｐゴシック" charset="0"/>
              </a:rPr>
              <a:t>, </a:t>
            </a:r>
            <a:r>
              <a:rPr lang="en-US" sz="1200" b="0" i="0" u="sng" kern="1200" dirty="0" smtClean="0">
                <a:solidFill>
                  <a:schemeClr val="tx1"/>
                </a:solidFill>
                <a:effectLst/>
                <a:latin typeface="+mn-lt"/>
                <a:ea typeface="ＭＳ Ｐゴシック" charset="0"/>
                <a:cs typeface="ＭＳ Ｐゴシック" charset="0"/>
                <a:hlinkClick r:id="rId11" invalidUrl="https://www.ncbi.nlm.nih.gov/pubmed/?term=Selvakumar N[Author]&amp;cauthor=true&amp;cauthor_uid=25479113"/>
              </a:rPr>
              <a:t>Selvakumar N</a:t>
            </a:r>
            <a:r>
              <a:rPr lang="en-US" sz="1200" b="0" i="0" kern="1200" dirty="0" smtClean="0">
                <a:solidFill>
                  <a:schemeClr val="tx1"/>
                </a:solidFill>
                <a:effectLst/>
                <a:latin typeface="+mn-lt"/>
                <a:ea typeface="ＭＳ Ｐゴシック" charset="0"/>
                <a:cs typeface="ＭＳ Ｐゴシック" charset="0"/>
              </a:rPr>
              <a:t>, </a:t>
            </a:r>
            <a:r>
              <a:rPr lang="en-US" sz="1200" b="0" i="0" u="sng" kern="1200" dirty="0" smtClean="0">
                <a:solidFill>
                  <a:schemeClr val="tx1"/>
                </a:solidFill>
                <a:effectLst/>
                <a:latin typeface="+mn-lt"/>
                <a:ea typeface="ＭＳ Ｐゴシック" charset="0"/>
                <a:cs typeface="ＭＳ Ｐゴシック" charset="0"/>
                <a:hlinkClick r:id="rId12" invalidUrl="https://www.ncbi.nlm.nih.gov/pubmed/?term=Levy MM[Author]&amp;cauthor=true&amp;cauthor_uid=25479113"/>
              </a:rPr>
              <a:t>Levy MM</a:t>
            </a:r>
            <a:r>
              <a:rPr lang="en-US" sz="1200" b="0" i="0" kern="1200" dirty="0" smtClean="0">
                <a:solidFill>
                  <a:schemeClr val="tx1"/>
                </a:solidFill>
                <a:effectLst/>
                <a:latin typeface="+mn-lt"/>
                <a:ea typeface="ＭＳ Ｐゴシック" charset="0"/>
                <a:cs typeface="ＭＳ Ｐゴシック" charset="0"/>
              </a:rPr>
              <a:t>.</a:t>
            </a:r>
          </a:p>
          <a:p>
            <a:r>
              <a:rPr lang="en-US" sz="1200" b="1" i="0" u="none" strike="noStrike" kern="1200" dirty="0" smtClean="0">
                <a:solidFill>
                  <a:schemeClr val="tx1"/>
                </a:solidFill>
                <a:effectLst/>
                <a:latin typeface="+mn-lt"/>
                <a:ea typeface="ＭＳ Ｐゴシック" charset="0"/>
                <a:cs typeface="ＭＳ Ｐゴシック" charset="0"/>
                <a:hlinkClick r:id="rId3" tooltip="Open/close author information list"/>
              </a:rPr>
              <a:t>Author information</a:t>
            </a:r>
            <a:endParaRPr lang="en-US" sz="1200" b="1" i="0" kern="1200" dirty="0" smtClean="0">
              <a:solidFill>
                <a:schemeClr val="tx1"/>
              </a:solidFill>
              <a:effectLst/>
              <a:latin typeface="+mn-lt"/>
              <a:ea typeface="ＭＳ Ｐゴシック" charset="0"/>
              <a:cs typeface="ＭＳ Ｐゴシック" charset="0"/>
            </a:endParaRPr>
          </a:p>
          <a:p>
            <a:r>
              <a:rPr lang="en-US" sz="1200" b="1" i="0" kern="1200" dirty="0" smtClean="0">
                <a:solidFill>
                  <a:schemeClr val="tx1"/>
                </a:solidFill>
                <a:effectLst/>
                <a:latin typeface="+mn-lt"/>
                <a:ea typeface="ＭＳ Ｐゴシック" charset="0"/>
                <a:cs typeface="ＭＳ Ｐゴシック" charset="0"/>
              </a:rPr>
              <a:t>Abstract</a:t>
            </a:r>
          </a:p>
          <a:p>
            <a:r>
              <a:rPr lang="en-US" sz="1200" b="1" i="0" kern="1200" cap="all" dirty="0" smtClean="0">
                <a:solidFill>
                  <a:schemeClr val="tx1"/>
                </a:solidFill>
                <a:effectLst/>
                <a:latin typeface="+mn-lt"/>
                <a:ea typeface="ＭＳ Ｐゴシック" charset="0"/>
                <a:cs typeface="ＭＳ Ｐゴシック" charset="0"/>
              </a:rPr>
              <a:t>OBJECTIVE:</a:t>
            </a:r>
          </a:p>
          <a:p>
            <a:r>
              <a:rPr lang="en-US" sz="1200" b="0" i="0" kern="1200" dirty="0" smtClean="0">
                <a:solidFill>
                  <a:schemeClr val="tx1"/>
                </a:solidFill>
                <a:effectLst/>
                <a:latin typeface="+mn-lt"/>
                <a:ea typeface="ＭＳ Ｐゴシック" charset="0"/>
                <a:cs typeface="ＭＳ Ｐゴシック" charset="0"/>
              </a:rPr>
              <a:t>The Surviving Sepsis Campaign guidelines recommend obtaining a serum lactate measurement within 6 hours of presentation for all patients with suspected severe sepsis or septic shock. A lactate greater than 4 </a:t>
            </a:r>
            <a:r>
              <a:rPr lang="en-US" sz="1200" b="0" i="0" kern="1200" dirty="0" err="1" smtClean="0">
                <a:solidFill>
                  <a:schemeClr val="tx1"/>
                </a:solidFill>
                <a:effectLst/>
                <a:latin typeface="+mn-lt"/>
                <a:ea typeface="ＭＳ Ｐゴシック" charset="0"/>
                <a:cs typeface="ＭＳ Ｐゴシック" charset="0"/>
              </a:rPr>
              <a:t>mmol</a:t>
            </a:r>
            <a:r>
              <a:rPr lang="en-US" sz="1200" b="0" i="0" kern="1200" dirty="0" smtClean="0">
                <a:solidFill>
                  <a:schemeClr val="tx1"/>
                </a:solidFill>
                <a:effectLst/>
                <a:latin typeface="+mn-lt"/>
                <a:ea typeface="ＭＳ Ｐゴシック" charset="0"/>
                <a:cs typeface="ＭＳ Ｐゴシック" charset="0"/>
              </a:rPr>
              <a:t>/L qualifies for administration of early quantitative resuscitation therapy. We evaluated lactate elevation (with special attention to values &gt; 4 </a:t>
            </a:r>
            <a:r>
              <a:rPr lang="en-US" sz="1200" b="0" i="0" kern="1200" dirty="0" err="1" smtClean="0">
                <a:solidFill>
                  <a:schemeClr val="tx1"/>
                </a:solidFill>
                <a:effectLst/>
                <a:latin typeface="+mn-lt"/>
                <a:ea typeface="ＭＳ Ｐゴシック" charset="0"/>
                <a:cs typeface="ＭＳ Ｐゴシック" charset="0"/>
              </a:rPr>
              <a:t>mmol</a:t>
            </a:r>
            <a:r>
              <a:rPr lang="en-US" sz="1200" b="0" i="0" kern="1200" dirty="0" smtClean="0">
                <a:solidFill>
                  <a:schemeClr val="tx1"/>
                </a:solidFill>
                <a:effectLst/>
                <a:latin typeface="+mn-lt"/>
                <a:ea typeface="ＭＳ Ｐゴシック" charset="0"/>
                <a:cs typeface="ＭＳ Ｐゴシック" charset="0"/>
              </a:rPr>
              <a:t>/L) and presence or absence of hypotension as a marker of clinical outcome.</a:t>
            </a:r>
          </a:p>
          <a:p>
            <a:r>
              <a:rPr lang="en-US" sz="1200" b="1" i="0" kern="1200" cap="all" dirty="0" smtClean="0">
                <a:solidFill>
                  <a:schemeClr val="tx1"/>
                </a:solidFill>
                <a:effectLst/>
                <a:latin typeface="+mn-lt"/>
                <a:ea typeface="ＭＳ Ｐゴシック" charset="0"/>
                <a:cs typeface="ＭＳ Ｐゴシック" charset="0"/>
              </a:rPr>
              <a:t>DESIGN AND SETTING:</a:t>
            </a:r>
          </a:p>
          <a:p>
            <a:r>
              <a:rPr lang="en-US" sz="1200" b="0" i="0" kern="1200" dirty="0" smtClean="0">
                <a:solidFill>
                  <a:schemeClr val="tx1"/>
                </a:solidFill>
                <a:effectLst/>
                <a:latin typeface="+mn-lt"/>
                <a:ea typeface="ＭＳ Ｐゴシック" charset="0"/>
                <a:cs typeface="ＭＳ Ｐゴシック" charset="0"/>
              </a:rPr>
              <a:t>The Surviving Sepsis Campaign developed a database to assess the overall effect of the sepsis bundles as a performance improvement tool for clinical practice and patient outcome. This analysis focuses on one element of the Surviving </a:t>
            </a:r>
            <a:r>
              <a:rPr lang="en-US" sz="1200" b="0" i="0" kern="1200" dirty="0" err="1" smtClean="0">
                <a:solidFill>
                  <a:schemeClr val="tx1"/>
                </a:solidFill>
                <a:effectLst/>
                <a:latin typeface="+mn-lt"/>
                <a:ea typeface="ＭＳ Ｐゴシック" charset="0"/>
                <a:cs typeface="ＭＳ Ｐゴシック" charset="0"/>
              </a:rPr>
              <a:t>SepsisCampaign's</a:t>
            </a:r>
            <a:r>
              <a:rPr lang="en-US" sz="1200" b="0" i="0" kern="1200" dirty="0" smtClean="0">
                <a:solidFill>
                  <a:schemeClr val="tx1"/>
                </a:solidFill>
                <a:effectLst/>
                <a:latin typeface="+mn-lt"/>
                <a:ea typeface="ＭＳ Ｐゴシック" charset="0"/>
                <a:cs typeface="ＭＳ Ｐゴシック" charset="0"/>
              </a:rPr>
              <a:t> resuscitation bundle, measuring serum lactate in adult severe sepsis or septic shock patients and its interaction with hypotension. This analysis was conducted on data submitted from January 2005 through March 2010.</a:t>
            </a:r>
          </a:p>
          <a:p>
            <a:r>
              <a:rPr lang="en-US" sz="1200" b="1" i="0" kern="1200" cap="all" dirty="0" smtClean="0">
                <a:solidFill>
                  <a:schemeClr val="tx1"/>
                </a:solidFill>
                <a:effectLst/>
                <a:latin typeface="+mn-lt"/>
                <a:ea typeface="ＭＳ Ｐゴシック" charset="0"/>
                <a:cs typeface="ＭＳ Ｐゴシック" charset="0"/>
              </a:rPr>
              <a:t>SUBJECTS:</a:t>
            </a:r>
          </a:p>
          <a:p>
            <a:r>
              <a:rPr lang="en-US" sz="1200" b="0" i="0" kern="1200" dirty="0" smtClean="0">
                <a:solidFill>
                  <a:schemeClr val="tx1"/>
                </a:solidFill>
                <a:effectLst/>
                <a:latin typeface="+mn-lt"/>
                <a:ea typeface="ＭＳ Ｐゴシック" charset="0"/>
                <a:cs typeface="ＭＳ Ｐゴシック" charset="0"/>
              </a:rPr>
              <a:t>Data from 28,150 subjects at 218 sites were analyzed.</a:t>
            </a:r>
          </a:p>
          <a:p>
            <a:r>
              <a:rPr lang="en-US" sz="1200" b="1" i="0" kern="1200" cap="all" dirty="0" smtClean="0">
                <a:solidFill>
                  <a:schemeClr val="tx1"/>
                </a:solidFill>
                <a:effectLst/>
                <a:latin typeface="+mn-lt"/>
                <a:ea typeface="ＭＳ Ｐゴシック" charset="0"/>
                <a:cs typeface="ＭＳ Ｐゴシック" charset="0"/>
              </a:rPr>
              <a:t>INTERVENTIONS:</a:t>
            </a:r>
          </a:p>
          <a:p>
            <a:r>
              <a:rPr lang="en-US" sz="1200" b="0" i="0" kern="1200" dirty="0" smtClean="0">
                <a:solidFill>
                  <a:schemeClr val="tx1"/>
                </a:solidFill>
                <a:effectLst/>
                <a:latin typeface="+mn-lt"/>
                <a:ea typeface="ＭＳ Ｐゴシック" charset="0"/>
                <a:cs typeface="ＭＳ Ｐゴシック" charset="0"/>
              </a:rPr>
              <a:t>None.</a:t>
            </a:r>
          </a:p>
          <a:p>
            <a:r>
              <a:rPr lang="en-US" sz="1200" b="1" i="0" kern="1200" cap="all" dirty="0" smtClean="0">
                <a:solidFill>
                  <a:schemeClr val="tx1"/>
                </a:solidFill>
                <a:effectLst/>
                <a:latin typeface="+mn-lt"/>
                <a:ea typeface="ＭＳ Ｐゴシック" charset="0"/>
                <a:cs typeface="ＭＳ Ｐゴシック" charset="0"/>
              </a:rPr>
              <a:t>MEASUREMENTS AND MAIN RESULTS:</a:t>
            </a:r>
          </a:p>
          <a:p>
            <a:r>
              <a:rPr lang="en-US" sz="1200" b="0" i="0" kern="1200" dirty="0" smtClean="0">
                <a:solidFill>
                  <a:schemeClr val="tx1"/>
                </a:solidFill>
                <a:effectLst/>
                <a:latin typeface="+mn-lt"/>
                <a:ea typeface="ＭＳ Ｐゴシック" charset="0"/>
                <a:cs typeface="ＭＳ Ｐゴシック" charset="0"/>
              </a:rPr>
              <a:t>Unadjusted analysis of the 28,150 observations from the Surviving Sepsis Campaign database demonstrated a significant mortality increase with the presence of hypotension in conjunction with serum lactate elevation greater than 2 </a:t>
            </a:r>
            <a:r>
              <a:rPr lang="en-US" sz="1200" b="0" i="0" kern="1200" dirty="0" err="1" smtClean="0">
                <a:solidFill>
                  <a:schemeClr val="tx1"/>
                </a:solidFill>
                <a:effectLst/>
                <a:latin typeface="+mn-lt"/>
                <a:ea typeface="ＭＳ Ｐゴシック" charset="0"/>
                <a:cs typeface="ＭＳ Ｐゴシック" charset="0"/>
              </a:rPr>
              <a:t>mmol</a:t>
            </a:r>
            <a:r>
              <a:rPr lang="en-US" sz="1200" b="0" i="0" kern="1200" dirty="0" smtClean="0">
                <a:solidFill>
                  <a:schemeClr val="tx1"/>
                </a:solidFill>
                <a:effectLst/>
                <a:latin typeface="+mn-lt"/>
                <a:ea typeface="ＭＳ Ｐゴシック" charset="0"/>
                <a:cs typeface="ＭＳ Ｐゴシック" charset="0"/>
              </a:rPr>
              <a:t>/L. On multivariable analysis, only lactate values greater than 4 </a:t>
            </a:r>
            <a:r>
              <a:rPr lang="en-US" sz="1200" b="0" i="0" kern="1200" dirty="0" err="1" smtClean="0">
                <a:solidFill>
                  <a:schemeClr val="tx1"/>
                </a:solidFill>
                <a:effectLst/>
                <a:latin typeface="+mn-lt"/>
                <a:ea typeface="ＭＳ Ｐゴシック" charset="0"/>
                <a:cs typeface="ＭＳ Ｐゴシック" charset="0"/>
              </a:rPr>
              <a:t>mmol</a:t>
            </a:r>
            <a:r>
              <a:rPr lang="en-US" sz="1200" b="0" i="0" kern="1200" dirty="0" smtClean="0">
                <a:solidFill>
                  <a:schemeClr val="tx1"/>
                </a:solidFill>
                <a:effectLst/>
                <a:latin typeface="+mn-lt"/>
                <a:ea typeface="ＭＳ Ｐゴシック" charset="0"/>
                <a:cs typeface="ＭＳ Ｐゴシック" charset="0"/>
              </a:rPr>
              <a:t>/L, in conjunction with hypotension, significantly increased mortality when compared with the referent group of lactate values less than 2 </a:t>
            </a:r>
            <a:r>
              <a:rPr lang="en-US" sz="1200" b="0" i="0" kern="1200" dirty="0" err="1" smtClean="0">
                <a:solidFill>
                  <a:schemeClr val="tx1"/>
                </a:solidFill>
                <a:effectLst/>
                <a:latin typeface="+mn-lt"/>
                <a:ea typeface="ＭＳ Ｐゴシック" charset="0"/>
                <a:cs typeface="ＭＳ Ｐゴシック" charset="0"/>
              </a:rPr>
              <a:t>mmol</a:t>
            </a:r>
            <a:r>
              <a:rPr lang="en-US" sz="1200" b="0" i="0" kern="1200" dirty="0" smtClean="0">
                <a:solidFill>
                  <a:schemeClr val="tx1"/>
                </a:solidFill>
                <a:effectLst/>
                <a:latin typeface="+mn-lt"/>
                <a:ea typeface="ＭＳ Ｐゴシック" charset="0"/>
                <a:cs typeface="ＭＳ Ｐゴシック" charset="0"/>
              </a:rPr>
              <a:t>/L and not hypotensive. Mortality was 44.5% in patients with combined lactate greater than 4 </a:t>
            </a:r>
            <a:r>
              <a:rPr lang="en-US" sz="1200" b="0" i="0" kern="1200" dirty="0" err="1" smtClean="0">
                <a:solidFill>
                  <a:schemeClr val="tx1"/>
                </a:solidFill>
                <a:effectLst/>
                <a:latin typeface="+mn-lt"/>
                <a:ea typeface="ＭＳ Ｐゴシック" charset="0"/>
                <a:cs typeface="ＭＳ Ｐゴシック" charset="0"/>
              </a:rPr>
              <a:t>mmol</a:t>
            </a:r>
            <a:r>
              <a:rPr lang="en-US" sz="1200" b="0" i="0" kern="1200" dirty="0" smtClean="0">
                <a:solidFill>
                  <a:schemeClr val="tx1"/>
                </a:solidFill>
                <a:effectLst/>
                <a:latin typeface="+mn-lt"/>
                <a:ea typeface="ＭＳ Ｐゴシック" charset="0"/>
                <a:cs typeface="ＭＳ Ｐゴシック" charset="0"/>
              </a:rPr>
              <a:t>/L and hypotension when compared with 29% mortality in patients not meeting either criteria.</a:t>
            </a:r>
          </a:p>
          <a:p>
            <a:r>
              <a:rPr lang="en-US" sz="1200" b="1" i="0" kern="1200" cap="all" dirty="0" smtClean="0">
                <a:solidFill>
                  <a:schemeClr val="tx1"/>
                </a:solidFill>
                <a:effectLst/>
                <a:latin typeface="+mn-lt"/>
                <a:ea typeface="ＭＳ Ｐゴシック" charset="0"/>
                <a:cs typeface="ＭＳ Ｐゴシック" charset="0"/>
              </a:rPr>
              <a:t>CONCLUSIONS:</a:t>
            </a:r>
          </a:p>
          <a:p>
            <a:r>
              <a:rPr lang="en-US" sz="1200" b="0" i="0" kern="1200" dirty="0" smtClean="0">
                <a:solidFill>
                  <a:schemeClr val="tx1"/>
                </a:solidFill>
                <a:effectLst/>
                <a:latin typeface="+mn-lt"/>
                <a:ea typeface="ＭＳ Ｐゴシック" charset="0"/>
                <a:cs typeface="ＭＳ Ｐゴシック" charset="0"/>
              </a:rPr>
              <a:t>Serum lactate was commonly measured within 6 hours of presentation in the management of severe sepsis or septic shock in this subset analysis of the Surviving Sepsis Campaign database in accordance with the Surviving Sepsis Campaign guidelines. Our results demonstrate that elevated lactate levels are highly associated with in-hospital mortality. However, only patients who presented with lactate values greater than 4 </a:t>
            </a:r>
            <a:r>
              <a:rPr lang="en-US" sz="1200" b="0" i="0" kern="1200" dirty="0" err="1" smtClean="0">
                <a:solidFill>
                  <a:schemeClr val="tx1"/>
                </a:solidFill>
                <a:effectLst/>
                <a:latin typeface="+mn-lt"/>
                <a:ea typeface="ＭＳ Ｐゴシック" charset="0"/>
                <a:cs typeface="ＭＳ Ｐゴシック" charset="0"/>
              </a:rPr>
              <a:t>mmol</a:t>
            </a:r>
            <a:r>
              <a:rPr lang="en-US" sz="1200" b="0" i="0" kern="1200" dirty="0" smtClean="0">
                <a:solidFill>
                  <a:schemeClr val="tx1"/>
                </a:solidFill>
                <a:effectLst/>
                <a:latin typeface="+mn-lt"/>
                <a:ea typeface="ＭＳ Ｐゴシック" charset="0"/>
                <a:cs typeface="ＭＳ Ｐゴシック" charset="0"/>
              </a:rPr>
              <a:t>/L, with and without hypotension, are significantly associated with in-hospital mortality and is associated with a significantly higher risk than intermediate levels (2-3 and 3-4 </a:t>
            </a:r>
            <a:r>
              <a:rPr lang="en-US" sz="1200" b="0" i="0" kern="1200" dirty="0" err="1" smtClean="0">
                <a:solidFill>
                  <a:schemeClr val="tx1"/>
                </a:solidFill>
                <a:effectLst/>
                <a:latin typeface="+mn-lt"/>
                <a:ea typeface="ＭＳ Ｐゴシック" charset="0"/>
                <a:cs typeface="ＭＳ Ｐゴシック" charset="0"/>
              </a:rPr>
              <a:t>mmol</a:t>
            </a:r>
            <a:r>
              <a:rPr lang="en-US" sz="1200" b="0" i="0" kern="1200" dirty="0" smtClean="0">
                <a:solidFill>
                  <a:schemeClr val="tx1"/>
                </a:solidFill>
                <a:effectLst/>
                <a:latin typeface="+mn-lt"/>
                <a:ea typeface="ＭＳ Ｐゴシック" charset="0"/>
                <a:cs typeface="ＭＳ Ｐゴシック" charset="0"/>
              </a:rPr>
              <a:t>/L). This supports the use of the cutoff of greater than 4 </a:t>
            </a:r>
            <a:r>
              <a:rPr lang="en-US" sz="1200" b="0" i="0" kern="1200" dirty="0" err="1" smtClean="0">
                <a:solidFill>
                  <a:schemeClr val="tx1"/>
                </a:solidFill>
                <a:effectLst/>
                <a:latin typeface="+mn-lt"/>
                <a:ea typeface="ＭＳ Ｐゴシック" charset="0"/>
                <a:cs typeface="ＭＳ Ｐゴシック" charset="0"/>
              </a:rPr>
              <a:t>mmol</a:t>
            </a:r>
            <a:r>
              <a:rPr lang="en-US" sz="1200" b="0" i="0" kern="1200" dirty="0" smtClean="0">
                <a:solidFill>
                  <a:schemeClr val="tx1"/>
                </a:solidFill>
                <a:effectLst/>
                <a:latin typeface="+mn-lt"/>
                <a:ea typeface="ＭＳ Ｐゴシック" charset="0"/>
                <a:cs typeface="ＭＳ Ｐゴシック" charset="0"/>
              </a:rPr>
              <a:t>/L as a qualifier for future clinical trials in severe sepsis or septic shock in patient populations who use quantitative resuscitation and the </a:t>
            </a:r>
            <a:r>
              <a:rPr lang="en-US" sz="1200" b="0" i="0" kern="1200" dirty="0" err="1" smtClean="0">
                <a:solidFill>
                  <a:schemeClr val="tx1"/>
                </a:solidFill>
                <a:effectLst/>
                <a:latin typeface="+mn-lt"/>
                <a:ea typeface="ＭＳ Ｐゴシック" charset="0"/>
                <a:cs typeface="ＭＳ Ｐゴシック" charset="0"/>
              </a:rPr>
              <a:t>SurvivingSepsis</a:t>
            </a:r>
            <a:r>
              <a:rPr lang="en-US" sz="1200" b="0" i="0" kern="1200" dirty="0" smtClean="0">
                <a:solidFill>
                  <a:schemeClr val="tx1"/>
                </a:solidFill>
                <a:effectLst/>
                <a:latin typeface="+mn-lt"/>
                <a:ea typeface="ＭＳ Ｐゴシック" charset="0"/>
                <a:cs typeface="ＭＳ Ｐゴシック" charset="0"/>
              </a:rPr>
              <a:t> Campaign bundles as standard of care.</a:t>
            </a:r>
          </a:p>
          <a:p>
            <a:endParaRPr dirty="0"/>
          </a:p>
        </p:txBody>
      </p:sp>
      <p:sp>
        <p:nvSpPr>
          <p:cNvPr id="4" name="Slide Number Placeholder 3"/>
          <p:cNvSpPr>
            <a:spLocks noGrp="1"/>
          </p:cNvSpPr>
          <p:nvPr>
            <p:ph type="sldNum" sz="quarter" idx="10"/>
          </p:nvPr>
        </p:nvSpPr>
        <p:spPr/>
        <p:txBody>
          <a:bodyPr/>
          <a:lstStyle/>
          <a:p>
            <a:fld id="{22791E8A-A787-CC4F-BFC4-1BF3A5C8513F}" type="slidenum">
              <a:rPr lang="vi-VN" altLang="en-US" smtClean="0"/>
              <a:pPr/>
              <a:t>81</a:t>
            </a:fld>
            <a:endParaRPr lang="vi-VN" altLang="en-US"/>
          </a:p>
        </p:txBody>
      </p:sp>
    </p:spTree>
    <p:extLst>
      <p:ext uri="{BB962C8B-B14F-4D97-AF65-F5344CB8AC3E}">
        <p14:creationId xmlns="" xmlns:p14="http://schemas.microsoft.com/office/powerpoint/2010/main" val="16855629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Effects of resuscitation fluids on kidney histopathology in septic rats. Kidney tissues were collected 24 </a:t>
            </a:r>
            <a:r>
              <a:rPr lang="en-US" sz="1200" kern="1200" dirty="0" err="1" smtClean="0">
                <a:solidFill>
                  <a:schemeClr val="tx1"/>
                </a:solidFill>
                <a:effectLst/>
                <a:latin typeface="+mn-lt"/>
                <a:ea typeface="+mn-ea"/>
                <a:cs typeface="+mn-cs"/>
              </a:rPr>
              <a:t>hr</a:t>
            </a:r>
            <a:r>
              <a:rPr lang="en-US" sz="1200" kern="1200" dirty="0" smtClean="0">
                <a:solidFill>
                  <a:schemeClr val="tx1"/>
                </a:solidFill>
                <a:effectLst/>
                <a:latin typeface="+mn-lt"/>
                <a:ea typeface="+mn-ea"/>
                <a:cs typeface="+mn-cs"/>
              </a:rPr>
              <a:t> after fluid resuscitation (46 </a:t>
            </a:r>
            <a:r>
              <a:rPr lang="en-US" sz="1200" kern="1200" dirty="0" err="1" smtClean="0">
                <a:solidFill>
                  <a:schemeClr val="tx1"/>
                </a:solidFill>
                <a:effectLst/>
                <a:latin typeface="+mn-lt"/>
                <a:ea typeface="+mn-ea"/>
                <a:cs typeface="+mn-cs"/>
              </a:rPr>
              <a:t>hr</a:t>
            </a:r>
            <a:r>
              <a:rPr lang="en-US" sz="1200" kern="1200" dirty="0" smtClean="0">
                <a:solidFill>
                  <a:schemeClr val="tx1"/>
                </a:solidFill>
                <a:effectLst/>
                <a:latin typeface="+mn-lt"/>
                <a:ea typeface="+mn-ea"/>
                <a:cs typeface="+mn-cs"/>
              </a:rPr>
              <a:t> after </a:t>
            </a:r>
            <a:r>
              <a:rPr lang="en-US" sz="1200" kern="1200" dirty="0" err="1" smtClean="0">
                <a:solidFill>
                  <a:schemeClr val="tx1"/>
                </a:solidFill>
                <a:effectLst/>
                <a:latin typeface="+mn-lt"/>
                <a:ea typeface="+mn-ea"/>
                <a:cs typeface="+mn-cs"/>
              </a:rPr>
              <a:t>cecal</a:t>
            </a:r>
            <a:r>
              <a:rPr lang="en-US" sz="1200" kern="1200" dirty="0" smtClean="0">
                <a:solidFill>
                  <a:schemeClr val="tx1"/>
                </a:solidFill>
                <a:effectLst/>
                <a:latin typeface="+mn-lt"/>
                <a:ea typeface="+mn-ea"/>
                <a:cs typeface="+mn-cs"/>
              </a:rPr>
              <a:t> ligation and puncture [CLP]). Histological sections (5 </a:t>
            </a:r>
            <a:r>
              <a:rPr lang="en-US" sz="1200" kern="1200" dirty="0" err="1" smtClean="0">
                <a:solidFill>
                  <a:schemeClr val="tx1"/>
                </a:solidFill>
                <a:effectLst/>
                <a:latin typeface="+mn-lt"/>
                <a:ea typeface="+mn-ea"/>
                <a:cs typeface="+mn-cs"/>
              </a:rPr>
              <a:t>μm</a:t>
            </a:r>
            <a:r>
              <a:rPr lang="en-US" sz="1200" kern="1200" dirty="0" smtClean="0">
                <a:solidFill>
                  <a:schemeClr val="tx1"/>
                </a:solidFill>
                <a:effectLst/>
                <a:latin typeface="+mn-lt"/>
                <a:ea typeface="+mn-ea"/>
                <a:cs typeface="+mn-cs"/>
              </a:rPr>
              <a:t>) of kidney were stained with hematoxylin and eosin and periodic acid Schiff. NS: Animals with CLP treated with 0.9% saline; Plasma-</a:t>
            </a:r>
            <a:r>
              <a:rPr lang="en-US" sz="1200" kern="1200" dirty="0" err="1" smtClean="0">
                <a:solidFill>
                  <a:schemeClr val="tx1"/>
                </a:solidFill>
                <a:effectLst/>
                <a:latin typeface="+mn-lt"/>
                <a:ea typeface="+mn-ea"/>
                <a:cs typeface="+mn-cs"/>
              </a:rPr>
              <a:t>Lyte</a:t>
            </a:r>
            <a:r>
              <a:rPr lang="en-US" sz="1200" kern="1200" dirty="0" smtClean="0">
                <a:solidFill>
                  <a:schemeClr val="tx1"/>
                </a:solidFill>
                <a:effectLst/>
                <a:latin typeface="+mn-lt"/>
                <a:ea typeface="+mn-ea"/>
                <a:cs typeface="+mn-cs"/>
              </a:rPr>
              <a:t> (PL): Animals with CLP treated with PL. Saline-treated rats showed significant loss of brush border and vacuolization in tubules, these changes in PL-treated rats are milder. </a:t>
            </a:r>
            <a:endParaRPr lang="en-US" dirty="0"/>
          </a:p>
        </p:txBody>
      </p:sp>
      <p:sp>
        <p:nvSpPr>
          <p:cNvPr id="4" name="Slide Number Placeholder 3"/>
          <p:cNvSpPr>
            <a:spLocks noGrp="1"/>
          </p:cNvSpPr>
          <p:nvPr>
            <p:ph type="sldNum" sz="quarter" idx="10"/>
          </p:nvPr>
        </p:nvSpPr>
        <p:spPr/>
        <p:txBody>
          <a:bodyPr/>
          <a:lstStyle/>
          <a:p>
            <a:pPr>
              <a:defRPr/>
            </a:pPr>
            <a:fld id="{E008FFC9-B55F-784C-A667-369CF736583D}" type="slidenum">
              <a:rPr lang="vi-VN" smtClean="0">
                <a:solidFill>
                  <a:prstClr val="black"/>
                </a:solidFill>
              </a:rPr>
              <a:pPr>
                <a:defRPr/>
              </a:pPr>
              <a:t>85</a:t>
            </a:fld>
            <a:endParaRPr lang="vi-VN">
              <a:solidFill>
                <a:prstClr val="black"/>
              </a:solidFill>
            </a:endParaRPr>
          </a:p>
        </p:txBody>
      </p:sp>
    </p:spTree>
    <p:extLst>
      <p:ext uri="{BB962C8B-B14F-4D97-AF65-F5344CB8AC3E}">
        <p14:creationId xmlns="" xmlns:p14="http://schemas.microsoft.com/office/powerpoint/2010/main" val="4990781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ABSTRACT—Refractory septic shock is defined as persistently low mean arterial blood pressure despite volume resuscitation and titrated vasopressors/inotropes in patients with a proven or suspected infection and concomitant organ dysfunction. Its management typically requires high doses of </a:t>
            </a:r>
            <a:r>
              <a:rPr lang="en-US" dirty="0" err="1" smtClean="0"/>
              <a:t>catecholamines</a:t>
            </a:r>
            <a:r>
              <a:rPr lang="en-US" dirty="0" smtClean="0"/>
              <a:t>, which can induce significant adverse effects such as ischemia and arrhythmias. Angiotensin II (</a:t>
            </a:r>
            <a:r>
              <a:rPr lang="en-US" dirty="0" err="1" smtClean="0"/>
              <a:t>Ang</a:t>
            </a:r>
            <a:r>
              <a:rPr lang="en-US" dirty="0" smtClean="0"/>
              <a:t> II), a key product of the renin–angiotensin–aldosterone system, is a vasopressor agent that could be used in conjunction with other vasopressors to stabilize critically ill patients during refractory septic shock, and reduce catecholamine requirements. However, very few clinical data are available to support </a:t>
            </a:r>
            <a:r>
              <a:rPr lang="en-US" dirty="0" err="1" smtClean="0"/>
              <a:t>Ang</a:t>
            </a:r>
            <a:r>
              <a:rPr lang="en-US" dirty="0" smtClean="0"/>
              <a:t> II administration in this setting. Here, we review the current literature on this topic to better understand the role of </a:t>
            </a:r>
            <a:r>
              <a:rPr lang="en-US" dirty="0" err="1" smtClean="0"/>
              <a:t>Ang</a:t>
            </a:r>
            <a:r>
              <a:rPr lang="en-US" dirty="0" smtClean="0"/>
              <a:t> II administration during refractory septic shock, differentiating experimental from clinical studies. We also consider the potential role of exogenous </a:t>
            </a:r>
            <a:r>
              <a:rPr lang="en-US" dirty="0" err="1" smtClean="0"/>
              <a:t>Ang</a:t>
            </a:r>
            <a:r>
              <a:rPr lang="en-US" dirty="0" smtClean="0"/>
              <a:t> II administration in specific organ dysfunction and possible pitfalls with </a:t>
            </a:r>
            <a:r>
              <a:rPr lang="en-US" dirty="0" err="1" smtClean="0"/>
              <a:t>Ang</a:t>
            </a:r>
            <a:r>
              <a:rPr lang="en-US" dirty="0" smtClean="0"/>
              <a:t> II in sepsis. Various issues remain unresolved and future studies should investigate important topics such as: the optimal dose and timing of </a:t>
            </a:r>
            <a:r>
              <a:rPr lang="en-US" dirty="0" err="1" smtClean="0"/>
              <a:t>Ang</a:t>
            </a:r>
            <a:r>
              <a:rPr lang="en-US" dirty="0" smtClean="0"/>
              <a:t> II administration, a comparison between </a:t>
            </a:r>
            <a:r>
              <a:rPr lang="en-US" dirty="0" err="1" smtClean="0"/>
              <a:t>Ang</a:t>
            </a:r>
            <a:r>
              <a:rPr lang="en-US" dirty="0" smtClean="0"/>
              <a:t> II and the other vasopressors (epinephrine; vasopressin), and </a:t>
            </a:r>
            <a:r>
              <a:rPr lang="en-US" dirty="0" err="1" smtClean="0"/>
              <a:t>Ang</a:t>
            </a:r>
            <a:r>
              <a:rPr lang="en-US" dirty="0" smtClean="0"/>
              <a:t> II effects on microcirculation</a:t>
            </a:r>
            <a:endParaRPr dirty="0"/>
          </a:p>
        </p:txBody>
      </p:sp>
      <p:sp>
        <p:nvSpPr>
          <p:cNvPr id="4" name="Slide Number Placeholder 3"/>
          <p:cNvSpPr>
            <a:spLocks noGrp="1"/>
          </p:cNvSpPr>
          <p:nvPr>
            <p:ph type="sldNum" sz="quarter" idx="10"/>
          </p:nvPr>
        </p:nvSpPr>
        <p:spPr/>
        <p:txBody>
          <a:bodyPr/>
          <a:lstStyle/>
          <a:p>
            <a:fld id="{22791E8A-A787-CC4F-BFC4-1BF3A5C8513F}" type="slidenum">
              <a:rPr lang="vi-VN" altLang="en-US" smtClean="0"/>
              <a:pPr/>
              <a:t>86</a:t>
            </a:fld>
            <a:endParaRPr lang="vi-VN" altLang="en-US"/>
          </a:p>
        </p:txBody>
      </p:sp>
    </p:spTree>
    <p:extLst>
      <p:ext uri="{BB962C8B-B14F-4D97-AF65-F5344CB8AC3E}">
        <p14:creationId xmlns="" xmlns:p14="http://schemas.microsoft.com/office/powerpoint/2010/main" val="1603683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dirty="0" err="1" smtClean="0">
                <a:solidFill>
                  <a:schemeClr val="bg1"/>
                </a:solidFill>
              </a:rPr>
              <a:t>Định</a:t>
            </a:r>
            <a:r>
              <a:rPr lang="en-US" sz="1200" b="1" dirty="0" smtClean="0">
                <a:solidFill>
                  <a:schemeClr val="bg1"/>
                </a:solidFill>
              </a:rPr>
              <a:t> </a:t>
            </a:r>
            <a:r>
              <a:rPr lang="en-US" sz="1200" b="1" dirty="0" err="1" smtClean="0">
                <a:solidFill>
                  <a:schemeClr val="bg1"/>
                </a:solidFill>
              </a:rPr>
              <a:t>nghĩa</a:t>
            </a:r>
            <a:r>
              <a:rPr lang="en-US" sz="1200" b="1" dirty="0" smtClean="0">
                <a:solidFill>
                  <a:schemeClr val="bg1"/>
                </a:solidFill>
              </a:rPr>
              <a:t> </a:t>
            </a:r>
            <a:r>
              <a:rPr lang="en-US" sz="1200" b="1" dirty="0" err="1" smtClean="0">
                <a:solidFill>
                  <a:schemeClr val="bg1"/>
                </a:solidFill>
              </a:rPr>
              <a:t>dựa</a:t>
            </a:r>
            <a:r>
              <a:rPr lang="en-US" sz="1200" b="1" dirty="0" smtClean="0">
                <a:solidFill>
                  <a:schemeClr val="bg1"/>
                </a:solidFill>
              </a:rPr>
              <a:t> </a:t>
            </a:r>
            <a:r>
              <a:rPr lang="en-US" sz="1200" b="1" dirty="0" err="1" smtClean="0">
                <a:solidFill>
                  <a:schemeClr val="bg1"/>
                </a:solidFill>
              </a:rPr>
              <a:t>trên</a:t>
            </a:r>
            <a:r>
              <a:rPr lang="en-US" sz="1200" b="1" dirty="0" smtClean="0">
                <a:solidFill>
                  <a:schemeClr val="bg1"/>
                </a:solidFill>
              </a:rPr>
              <a:t> </a:t>
            </a:r>
            <a:r>
              <a:rPr lang="en-US" sz="1200" b="1" dirty="0" err="1" smtClean="0">
                <a:solidFill>
                  <a:schemeClr val="bg1"/>
                </a:solidFill>
              </a:rPr>
              <a:t>tiêu</a:t>
            </a:r>
            <a:r>
              <a:rPr lang="en-US" sz="1200" b="1" dirty="0" smtClean="0">
                <a:solidFill>
                  <a:schemeClr val="bg1"/>
                </a:solidFill>
              </a:rPr>
              <a:t> </a:t>
            </a:r>
            <a:r>
              <a:rPr lang="en-US" sz="1200" b="1" dirty="0" err="1" smtClean="0">
                <a:solidFill>
                  <a:schemeClr val="bg1"/>
                </a:solidFill>
              </a:rPr>
              <a:t>chuẩn</a:t>
            </a:r>
            <a:r>
              <a:rPr lang="en-US" sz="1200" b="1" dirty="0" smtClean="0">
                <a:solidFill>
                  <a:schemeClr val="bg1"/>
                </a:solidFill>
              </a:rPr>
              <a:t> SIRS</a:t>
            </a:r>
          </a:p>
          <a:p>
            <a:pPr>
              <a:lnSpc>
                <a:spcPct val="150000"/>
              </a:lnSpc>
              <a:buFont typeface="Arial" charset="0"/>
              <a:buChar char="•"/>
            </a:pPr>
            <a:r>
              <a:rPr lang="vi-VN" dirty="0" smtClean="0">
                <a:solidFill>
                  <a:srgbClr val="0000FF"/>
                </a:solidFill>
              </a:rPr>
              <a:t>HC đáp ứng viêm hệ thống (SIRS)</a:t>
            </a:r>
          </a:p>
          <a:p>
            <a:pPr>
              <a:lnSpc>
                <a:spcPct val="150000"/>
              </a:lnSpc>
              <a:buFont typeface="Arial" charset="0"/>
              <a:buChar char="•"/>
            </a:pPr>
            <a:r>
              <a:rPr lang="vi-VN" dirty="0" smtClean="0">
                <a:solidFill>
                  <a:srgbClr val="0000FF"/>
                </a:solidFill>
              </a:rPr>
              <a:t>NTH = SIRS + ổ nhiễm hoặc đường vào</a:t>
            </a:r>
          </a:p>
          <a:p>
            <a:pPr>
              <a:lnSpc>
                <a:spcPct val="150000"/>
              </a:lnSpc>
              <a:buFont typeface="Arial" charset="0"/>
              <a:buChar char="•"/>
            </a:pPr>
            <a:r>
              <a:rPr lang="vi-VN" dirty="0" smtClean="0">
                <a:solidFill>
                  <a:srgbClr val="0000FF"/>
                </a:solidFill>
              </a:rPr>
              <a:t>NTH nặng = NTH + RLCN đa cơ quan</a:t>
            </a:r>
          </a:p>
          <a:p>
            <a:pPr>
              <a:lnSpc>
                <a:spcPct val="150000"/>
              </a:lnSpc>
              <a:buFont typeface="Arial" charset="0"/>
              <a:buChar char="•"/>
            </a:pPr>
            <a:r>
              <a:rPr lang="vi-VN" dirty="0" smtClean="0">
                <a:solidFill>
                  <a:srgbClr val="0000FF"/>
                </a:solidFill>
              </a:rPr>
              <a:t>SNT = HAmax &lt; 90 mmHg dù đã bù dịch đủ kèm với dấu hiệu của giảm tưới máu mô</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dirty="0" smtClean="0">
              <a:solidFill>
                <a:schemeClr val="bg1"/>
              </a:solidFill>
            </a:endParaRPr>
          </a:p>
          <a:p>
            <a:endParaRPr lang="vi-VN" dirty="0"/>
          </a:p>
        </p:txBody>
      </p:sp>
      <p:sp>
        <p:nvSpPr>
          <p:cNvPr id="4" name="Slide Number Placeholder 3"/>
          <p:cNvSpPr>
            <a:spLocks noGrp="1"/>
          </p:cNvSpPr>
          <p:nvPr>
            <p:ph type="sldNum" sz="quarter" idx="10"/>
          </p:nvPr>
        </p:nvSpPr>
        <p:spPr/>
        <p:txBody>
          <a:bodyPr/>
          <a:lstStyle/>
          <a:p>
            <a:fld id="{22791E8A-A787-CC4F-BFC4-1BF3A5C8513F}" type="slidenum">
              <a:rPr lang="vi-VN" altLang="en-US" smtClean="0">
                <a:solidFill>
                  <a:prstClr val="black"/>
                </a:solidFill>
              </a:rPr>
              <a:pPr/>
              <a:t>8</a:t>
            </a:fld>
            <a:endParaRPr lang="vi-VN" altLang="en-US">
              <a:solidFill>
                <a:prstClr val="black"/>
              </a:solidFill>
            </a:endParaRPr>
          </a:p>
        </p:txBody>
      </p:sp>
    </p:spTree>
    <p:extLst>
      <p:ext uri="{BB962C8B-B14F-4D97-AF65-F5344CB8AC3E}">
        <p14:creationId xmlns="" xmlns:p14="http://schemas.microsoft.com/office/powerpoint/2010/main" val="17424177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ＭＳ Ｐゴシック" charset="0"/>
                <a:cs typeface="ＭＳ Ｐゴシック" charset="0"/>
              </a:rPr>
              <a:t>terlipressin</a:t>
            </a:r>
            <a:endParaRPr lang="en-US" sz="1200" kern="1200" dirty="0" smtClean="0">
              <a:solidFill>
                <a:schemeClr val="tx1"/>
              </a:solidFill>
              <a:effectLst/>
              <a:latin typeface="+mn-lt"/>
              <a:ea typeface="ＭＳ Ｐゴシック" charset="0"/>
              <a:cs typeface="ＭＳ Ｐゴシック" charset="0"/>
            </a:endParaRPr>
          </a:p>
          <a:p>
            <a:r>
              <a:rPr lang="en-US" sz="1200" kern="1200" dirty="0" smtClean="0">
                <a:solidFill>
                  <a:schemeClr val="tx1"/>
                </a:solidFill>
                <a:effectLst/>
                <a:latin typeface="+mn-lt"/>
                <a:ea typeface="ＭＳ Ｐゴシック" charset="0"/>
                <a:cs typeface="ＭＳ Ｐゴシック" charset="0"/>
              </a:rPr>
              <a:t>In 2017–18, two new vasopressors have been introduced: selepressin 98 and angiotensin II.99 In preliminary studies, both drugs have been shown to be e </a:t>
            </a:r>
            <a:r>
              <a:rPr lang="en-US" sz="1200" kern="1200" dirty="0" err="1" smtClean="0">
                <a:solidFill>
                  <a:schemeClr val="tx1"/>
                </a:solidFill>
                <a:effectLst/>
                <a:latin typeface="+mn-lt"/>
                <a:ea typeface="ＭＳ Ｐゴシック" charset="0"/>
                <a:cs typeface="ＭＳ Ｐゴシック" charset="0"/>
              </a:rPr>
              <a:t>ective</a:t>
            </a:r>
            <a:r>
              <a:rPr lang="en-US" sz="1200" kern="1200" dirty="0" smtClean="0">
                <a:solidFill>
                  <a:schemeClr val="tx1"/>
                </a:solidFill>
                <a:effectLst/>
                <a:latin typeface="+mn-lt"/>
                <a:ea typeface="ＭＳ Ｐゴシック" charset="0"/>
                <a:cs typeface="ＭＳ Ｐゴシック" charset="0"/>
              </a:rPr>
              <a:t> in increasing blood pressure and reducing noradrenaline dose, potentially representing a new option to reduce the use of </a:t>
            </a:r>
            <a:r>
              <a:rPr lang="en-US" sz="1200" kern="1200" dirty="0" err="1" smtClean="0">
                <a:solidFill>
                  <a:schemeClr val="tx1"/>
                </a:solidFill>
                <a:effectLst/>
                <a:latin typeface="+mn-lt"/>
                <a:ea typeface="ＭＳ Ｐゴシック" charset="0"/>
                <a:cs typeface="ＭＳ Ｐゴシック" charset="0"/>
              </a:rPr>
              <a:t>catecholamines</a:t>
            </a:r>
            <a:r>
              <a:rPr lang="en-US" sz="1200" kern="1200" dirty="0" smtClean="0">
                <a:solidFill>
                  <a:schemeClr val="tx1"/>
                </a:solidFill>
                <a:effectLst/>
                <a:latin typeface="+mn-lt"/>
                <a:ea typeface="ＭＳ Ｐゴシック" charset="0"/>
                <a:cs typeface="ＭＳ Ｐゴシック" charset="0"/>
              </a:rPr>
              <a:t> in septic shock. Whether this e </a:t>
            </a:r>
            <a:r>
              <a:rPr lang="en-US" sz="1200" kern="1200" dirty="0" err="1" smtClean="0">
                <a:solidFill>
                  <a:schemeClr val="tx1"/>
                </a:solidFill>
                <a:effectLst/>
                <a:latin typeface="+mn-lt"/>
                <a:ea typeface="ＭＳ Ｐゴシック" charset="0"/>
                <a:cs typeface="ＭＳ Ｐゴシック" charset="0"/>
              </a:rPr>
              <a:t>ect</a:t>
            </a:r>
            <a:r>
              <a:rPr lang="en-US" sz="1200" kern="1200" dirty="0" smtClean="0">
                <a:solidFill>
                  <a:schemeClr val="tx1"/>
                </a:solidFill>
                <a:effectLst/>
                <a:latin typeface="+mn-lt"/>
                <a:ea typeface="ＭＳ Ｐゴシック" charset="0"/>
                <a:cs typeface="ＭＳ Ｐゴシック" charset="0"/>
              </a:rPr>
              <a:t> is re </a:t>
            </a:r>
            <a:r>
              <a:rPr lang="en-US" sz="1200" kern="1200" dirty="0" err="1" smtClean="0">
                <a:solidFill>
                  <a:schemeClr val="tx1"/>
                </a:solidFill>
                <a:effectLst/>
                <a:latin typeface="+mn-lt"/>
                <a:ea typeface="ＭＳ Ｐゴシック" charset="0"/>
                <a:cs typeface="ＭＳ Ｐゴシック" charset="0"/>
              </a:rPr>
              <a:t>ected</a:t>
            </a:r>
            <a:r>
              <a:rPr lang="en-US" sz="1200" kern="1200" dirty="0" smtClean="0">
                <a:solidFill>
                  <a:schemeClr val="tx1"/>
                </a:solidFill>
                <a:effectLst/>
                <a:latin typeface="+mn-lt"/>
                <a:ea typeface="ＭＳ Ｐゴシック" charset="0"/>
                <a:cs typeface="ＭＳ Ｐゴシック" charset="0"/>
              </a:rPr>
              <a:t> in improved patient outcomes remains to be </a:t>
            </a:r>
            <a:endParaRPr lang="en-US" dirty="0" smtClean="0"/>
          </a:p>
          <a:p>
            <a:r>
              <a:rPr lang="en-US" sz="1200" kern="1200" dirty="0" smtClean="0">
                <a:solidFill>
                  <a:schemeClr val="tx1"/>
                </a:solidFill>
                <a:effectLst/>
                <a:latin typeface="+mn-lt"/>
                <a:ea typeface="ＭＳ Ｐゴシック" charset="0"/>
                <a:cs typeface="ＭＳ Ｐゴシック" charset="0"/>
              </a:rPr>
              <a:t>demonstrated in future trials.</a:t>
            </a:r>
            <a:br>
              <a:rPr lang="en-US" sz="1200" kern="1200" dirty="0" smtClean="0">
                <a:solidFill>
                  <a:schemeClr val="tx1"/>
                </a:solidFill>
                <a:effectLst/>
                <a:latin typeface="+mn-lt"/>
                <a:ea typeface="ＭＳ Ｐゴシック" charset="0"/>
                <a:cs typeface="ＭＳ Ｐゴシック" charset="0"/>
              </a:rPr>
            </a:br>
            <a:endParaRPr lang="en-US" dirty="0" smtClean="0"/>
          </a:p>
          <a:p>
            <a:endParaRPr dirty="0"/>
          </a:p>
        </p:txBody>
      </p:sp>
      <p:sp>
        <p:nvSpPr>
          <p:cNvPr id="4" name="Slide Number Placeholder 3"/>
          <p:cNvSpPr>
            <a:spLocks noGrp="1"/>
          </p:cNvSpPr>
          <p:nvPr>
            <p:ph type="sldNum" sz="quarter" idx="10"/>
          </p:nvPr>
        </p:nvSpPr>
        <p:spPr/>
        <p:txBody>
          <a:bodyPr/>
          <a:lstStyle/>
          <a:p>
            <a:fld id="{22791E8A-A787-CC4F-BFC4-1BF3A5C8513F}" type="slidenum">
              <a:rPr lang="vi-VN" altLang="en-US" smtClean="0"/>
              <a:pPr/>
              <a:t>87</a:t>
            </a:fld>
            <a:endParaRPr lang="vi-VN" altLang="en-US"/>
          </a:p>
        </p:txBody>
      </p:sp>
    </p:spTree>
    <p:extLst>
      <p:ext uri="{BB962C8B-B14F-4D97-AF65-F5344CB8AC3E}">
        <p14:creationId xmlns="" xmlns:p14="http://schemas.microsoft.com/office/powerpoint/2010/main" val="4735568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ＭＳ Ｐゴシック" charset="0"/>
                <a:cs typeface="ＭＳ Ｐゴシック" charset="0"/>
              </a:rPr>
              <a:t>On Friday, May 26th, 2017, the World Health Assembly and the World Health Organization made sepsis a global health priority, by adopting a resolution to improve, prevent, diagnose, and manage sepsis.</a:t>
            </a:r>
            <a:endParaRPr dirty="0"/>
          </a:p>
        </p:txBody>
      </p:sp>
      <p:sp>
        <p:nvSpPr>
          <p:cNvPr id="4" name="Slide Number Placeholder 3"/>
          <p:cNvSpPr>
            <a:spLocks noGrp="1"/>
          </p:cNvSpPr>
          <p:nvPr>
            <p:ph type="sldNum" sz="quarter" idx="10"/>
          </p:nvPr>
        </p:nvSpPr>
        <p:spPr/>
        <p:txBody>
          <a:bodyPr/>
          <a:lstStyle/>
          <a:p>
            <a:fld id="{22791E8A-A787-CC4F-BFC4-1BF3A5C8513F}" type="slidenum">
              <a:rPr lang="vi-VN" altLang="en-US" smtClean="0"/>
              <a:pPr/>
              <a:t>88</a:t>
            </a:fld>
            <a:endParaRPr lang="vi-VN" altLang="en-US"/>
          </a:p>
        </p:txBody>
      </p:sp>
    </p:spTree>
    <p:extLst>
      <p:ext uri="{BB962C8B-B14F-4D97-AF65-F5344CB8AC3E}">
        <p14:creationId xmlns="" xmlns:p14="http://schemas.microsoft.com/office/powerpoint/2010/main" val="159463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Hồi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cứu</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dữ</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liệu</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trên</a:t>
            </a:r>
            <a:r>
              <a:rPr lang="en-US" sz="1200" b="0" i="0" kern="1200" dirty="0" smtClean="0">
                <a:solidFill>
                  <a:schemeClr val="tx1"/>
                </a:solidFill>
                <a:effectLst/>
                <a:latin typeface="+mn-lt"/>
                <a:ea typeface="+mn-ea"/>
                <a:cs typeface="+mn-cs"/>
              </a:rPr>
              <a:t> 100.000</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bn</a:t>
            </a:r>
            <a:r>
              <a:rPr lang="en-US" sz="1200" b="0" i="0" kern="1200" baseline="0" dirty="0" smtClean="0">
                <a:solidFill>
                  <a:schemeClr val="tx1"/>
                </a:solidFill>
                <a:effectLst/>
                <a:latin typeface="+mn-lt"/>
                <a:ea typeface="+mn-ea"/>
                <a:cs typeface="+mn-cs"/>
              </a:rPr>
              <a:t> (109.663 </a:t>
            </a:r>
            <a:r>
              <a:rPr lang="en-US" sz="1200" b="0" i="0" kern="1200" baseline="0" dirty="0" err="1" smtClean="0">
                <a:solidFill>
                  <a:schemeClr val="tx1"/>
                </a:solidFill>
                <a:effectLst/>
                <a:latin typeface="+mn-lt"/>
                <a:ea typeface="+mn-ea"/>
                <a:cs typeface="+mn-cs"/>
              </a:rPr>
              <a:t>bn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có</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nhiễm</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trùng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và</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suy</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cơ</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quan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từ</a:t>
            </a:r>
            <a:r>
              <a:rPr lang="en-US" sz="1200" b="0" i="0" kern="1200" baseline="0" dirty="0" smtClean="0">
                <a:solidFill>
                  <a:schemeClr val="tx1"/>
                </a:solidFill>
                <a:effectLst/>
                <a:latin typeface="+mn-lt"/>
                <a:ea typeface="+mn-ea"/>
                <a:cs typeface="+mn-cs"/>
              </a:rPr>
              <a:t> 172 ICU </a:t>
            </a:r>
            <a:r>
              <a:rPr lang="en-US" sz="1200" b="0" i="0" kern="1200" baseline="0" dirty="0" err="1" smtClean="0">
                <a:solidFill>
                  <a:schemeClr val="tx1"/>
                </a:solidFill>
                <a:effectLst/>
                <a:latin typeface="+mn-lt"/>
                <a:ea typeface="+mn-ea"/>
                <a:cs typeface="+mn-cs"/>
              </a:rPr>
              <a:t>ở</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Úc</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và</a:t>
            </a:r>
            <a:r>
              <a:rPr lang="en-US" sz="1200" b="0" i="0" kern="1200" baseline="0" dirty="0" smtClean="0">
                <a:solidFill>
                  <a:schemeClr val="tx1"/>
                </a:solidFill>
                <a:effectLst/>
                <a:latin typeface="+mn-lt"/>
                <a:ea typeface="+mn-ea"/>
                <a:cs typeface="+mn-cs"/>
              </a:rPr>
              <a:t> New Zealand </a:t>
            </a:r>
            <a:r>
              <a:rPr lang="en-US" sz="1200" b="0" i="0" kern="1200" baseline="0" dirty="0" err="1" smtClean="0">
                <a:solidFill>
                  <a:schemeClr val="tx1"/>
                </a:solidFill>
                <a:effectLst/>
                <a:latin typeface="+mn-lt"/>
                <a:ea typeface="+mn-ea"/>
                <a:cs typeface="+mn-cs"/>
              </a:rPr>
              <a:t>từ</a:t>
            </a:r>
            <a:r>
              <a:rPr lang="en-US" sz="1200" b="0" i="0" kern="1200" baseline="0" dirty="0" smtClean="0">
                <a:solidFill>
                  <a:schemeClr val="tx1"/>
                </a:solidFill>
                <a:effectLst/>
                <a:latin typeface="+mn-lt"/>
                <a:ea typeface="+mn-ea"/>
                <a:cs typeface="+mn-cs"/>
              </a:rPr>
              <a:t> 2000 </a:t>
            </a:r>
            <a:r>
              <a:rPr lang="mr-IN" sz="1200" b="0" i="0" kern="1200" baseline="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2013.</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Our </a:t>
            </a:r>
            <a:r>
              <a:rPr lang="en-US" sz="1200" b="0" i="0" kern="1200" dirty="0">
                <a:solidFill>
                  <a:schemeClr val="tx1"/>
                </a:solidFill>
                <a:effectLst/>
                <a:latin typeface="+mn-lt"/>
                <a:ea typeface="+mn-ea"/>
                <a:cs typeface="+mn-cs"/>
              </a:rPr>
              <a:t>study showed that it may also have limited sensitivity</a:t>
            </a:r>
            <a:r>
              <a:rPr lang="en-US" dirty="0"/>
              <a:t>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noProof="1" smtClean="0"/>
              <a:t>KL: Tiêu chuẩn SIRS có độ nhạy hạn chế, sử dụng SIRS để tầm soát NTH nặng có thể bỏ sót khoảng 1/8 số bn.</a:t>
            </a:r>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5A812F3C-ACE6-4284-B272-D94981A01CF6}" type="slidenum">
              <a:rPr lang="en-US" smtClean="0"/>
              <a:pPr/>
              <a:t>9</a:t>
            </a:fld>
            <a:endParaRPr lang="en-US"/>
          </a:p>
        </p:txBody>
      </p:sp>
    </p:spTree>
    <p:extLst>
      <p:ext uri="{BB962C8B-B14F-4D97-AF65-F5344CB8AC3E}">
        <p14:creationId xmlns="" xmlns:p14="http://schemas.microsoft.com/office/powerpoint/2010/main" val="1987189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noProof="1" smtClean="0">
                <a:solidFill>
                  <a:schemeClr val="bg1"/>
                </a:solidFill>
              </a:rPr>
              <a:t>14,5% bn thỏa tiêu chuẩn SIRS ở thời điểm nhập khoa.</a:t>
            </a:r>
          </a:p>
          <a:p>
            <a:pPr marL="285750" indent="-285750">
              <a:buFont typeface="Arial" panose="020B0604020202020204" pitchFamily="34" charset="0"/>
              <a:buChar char="•"/>
            </a:pPr>
            <a:r>
              <a:rPr lang="en-US" sz="1200" noProof="1" smtClean="0">
                <a:solidFill>
                  <a:schemeClr val="bg1"/>
                </a:solidFill>
              </a:rPr>
              <a:t>Sau 7 ngày nằm viện 73,5% bn thỏa tiêu chuẩn SIRS.</a:t>
            </a:r>
          </a:p>
          <a:p>
            <a:endParaRPr lang="en-US" dirty="0"/>
          </a:p>
        </p:txBody>
      </p:sp>
      <p:sp>
        <p:nvSpPr>
          <p:cNvPr id="4" name="Slide Number Placeholder 3"/>
          <p:cNvSpPr>
            <a:spLocks noGrp="1"/>
          </p:cNvSpPr>
          <p:nvPr>
            <p:ph type="sldNum" sz="quarter" idx="10"/>
          </p:nvPr>
        </p:nvSpPr>
        <p:spPr/>
        <p:txBody>
          <a:bodyPr/>
          <a:lstStyle/>
          <a:p>
            <a:fld id="{22791E8A-A787-CC4F-BFC4-1BF3A5C8513F}" type="slidenum">
              <a:rPr lang="vi-VN" altLang="en-US" smtClean="0"/>
              <a:pPr/>
              <a:t>10</a:t>
            </a:fld>
            <a:endParaRPr lang="vi-VN" altLang="en-US"/>
          </a:p>
        </p:txBody>
      </p:sp>
    </p:spTree>
    <p:extLst>
      <p:ext uri="{BB962C8B-B14F-4D97-AF65-F5344CB8AC3E}">
        <p14:creationId xmlns="" xmlns:p14="http://schemas.microsoft.com/office/powerpoint/2010/main" val="1864820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dirty="0" err="1" smtClean="0">
                <a:solidFill>
                  <a:schemeClr val="bg1"/>
                </a:solidFill>
              </a:rPr>
              <a:t>Định</a:t>
            </a:r>
            <a:r>
              <a:rPr lang="en-US" sz="1200" b="1" dirty="0" smtClean="0">
                <a:solidFill>
                  <a:schemeClr val="bg1"/>
                </a:solidFill>
              </a:rPr>
              <a:t> </a:t>
            </a:r>
            <a:r>
              <a:rPr lang="en-US" sz="1200" b="1" dirty="0" err="1" smtClean="0">
                <a:solidFill>
                  <a:schemeClr val="bg1"/>
                </a:solidFill>
              </a:rPr>
              <a:t>nghĩa</a:t>
            </a:r>
            <a:r>
              <a:rPr lang="en-US" sz="1200" b="1" dirty="0" smtClean="0">
                <a:solidFill>
                  <a:schemeClr val="bg1"/>
                </a:solidFill>
              </a:rPr>
              <a:t> </a:t>
            </a:r>
            <a:r>
              <a:rPr lang="en-US" sz="1200" b="1" dirty="0" err="1" smtClean="0">
                <a:solidFill>
                  <a:schemeClr val="bg1"/>
                </a:solidFill>
              </a:rPr>
              <a:t>dựa</a:t>
            </a:r>
            <a:r>
              <a:rPr lang="en-US" sz="1200" b="1" dirty="0" smtClean="0">
                <a:solidFill>
                  <a:schemeClr val="bg1"/>
                </a:solidFill>
              </a:rPr>
              <a:t> </a:t>
            </a:r>
            <a:r>
              <a:rPr lang="en-US" sz="1200" b="1" dirty="0" err="1" smtClean="0">
                <a:solidFill>
                  <a:schemeClr val="bg1"/>
                </a:solidFill>
              </a:rPr>
              <a:t>trên</a:t>
            </a:r>
            <a:r>
              <a:rPr lang="en-US" sz="1200" b="1" dirty="0" smtClean="0">
                <a:solidFill>
                  <a:schemeClr val="bg1"/>
                </a:solidFill>
              </a:rPr>
              <a:t> </a:t>
            </a:r>
            <a:r>
              <a:rPr lang="en-US" sz="1200" b="1" dirty="0" err="1" smtClean="0">
                <a:solidFill>
                  <a:schemeClr val="bg1"/>
                </a:solidFill>
              </a:rPr>
              <a:t>tiêu</a:t>
            </a:r>
            <a:r>
              <a:rPr lang="en-US" sz="1200" b="1" dirty="0" smtClean="0">
                <a:solidFill>
                  <a:schemeClr val="bg1"/>
                </a:solidFill>
              </a:rPr>
              <a:t> </a:t>
            </a:r>
            <a:r>
              <a:rPr lang="en-US" sz="1200" b="1" dirty="0" err="1" smtClean="0">
                <a:solidFill>
                  <a:schemeClr val="bg1"/>
                </a:solidFill>
              </a:rPr>
              <a:t>chuẩn</a:t>
            </a:r>
            <a:r>
              <a:rPr lang="en-US" sz="1200" b="1" dirty="0" smtClean="0">
                <a:solidFill>
                  <a:schemeClr val="bg1"/>
                </a:solidFill>
              </a:rPr>
              <a:t> SIRS</a:t>
            </a:r>
          </a:p>
          <a:p>
            <a:pPr>
              <a:lnSpc>
                <a:spcPct val="150000"/>
              </a:lnSpc>
              <a:buFont typeface="Arial" charset="0"/>
              <a:buChar char="•"/>
            </a:pPr>
            <a:r>
              <a:rPr lang="vi-VN" dirty="0" smtClean="0">
                <a:solidFill>
                  <a:srgbClr val="0000FF"/>
                </a:solidFill>
              </a:rPr>
              <a:t>HC đáp ứng viêm hệ thống (SIRS)</a:t>
            </a:r>
          </a:p>
          <a:p>
            <a:pPr>
              <a:lnSpc>
                <a:spcPct val="150000"/>
              </a:lnSpc>
              <a:buFont typeface="Arial" charset="0"/>
              <a:buChar char="•"/>
            </a:pPr>
            <a:r>
              <a:rPr lang="vi-VN" dirty="0" smtClean="0">
                <a:solidFill>
                  <a:srgbClr val="0000FF"/>
                </a:solidFill>
              </a:rPr>
              <a:t>NTH = SIRS + ổ nhiễm hoặc đường vào</a:t>
            </a:r>
          </a:p>
          <a:p>
            <a:pPr>
              <a:lnSpc>
                <a:spcPct val="150000"/>
              </a:lnSpc>
              <a:buFont typeface="Arial" charset="0"/>
              <a:buChar char="•"/>
            </a:pPr>
            <a:r>
              <a:rPr lang="vi-VN" dirty="0" smtClean="0">
                <a:solidFill>
                  <a:srgbClr val="0000FF"/>
                </a:solidFill>
              </a:rPr>
              <a:t>NTH nặng = NTH + RLCN đa cơ quan</a:t>
            </a:r>
          </a:p>
          <a:p>
            <a:pPr>
              <a:lnSpc>
                <a:spcPct val="150000"/>
              </a:lnSpc>
              <a:buFont typeface="Arial" charset="0"/>
              <a:buChar char="•"/>
            </a:pPr>
            <a:r>
              <a:rPr lang="vi-VN" dirty="0" smtClean="0">
                <a:solidFill>
                  <a:srgbClr val="0000FF"/>
                </a:solidFill>
              </a:rPr>
              <a:t>SNT = HAmax &lt; 90 mmHg dù đã bù dịch đủ kèm với dấu hiệu của giảm tưới máu mô</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dirty="0" smtClean="0">
              <a:solidFill>
                <a:schemeClr val="bg1"/>
              </a:solidFill>
            </a:endParaRPr>
          </a:p>
          <a:p>
            <a:endParaRPr lang="vi-VN" dirty="0"/>
          </a:p>
        </p:txBody>
      </p:sp>
      <p:sp>
        <p:nvSpPr>
          <p:cNvPr id="4" name="Slide Number Placeholder 3"/>
          <p:cNvSpPr>
            <a:spLocks noGrp="1"/>
          </p:cNvSpPr>
          <p:nvPr>
            <p:ph type="sldNum" sz="quarter" idx="10"/>
          </p:nvPr>
        </p:nvSpPr>
        <p:spPr/>
        <p:txBody>
          <a:bodyPr/>
          <a:lstStyle/>
          <a:p>
            <a:fld id="{22791E8A-A787-CC4F-BFC4-1BF3A5C8513F}" type="slidenum">
              <a:rPr lang="vi-VN" altLang="en-US" smtClean="0"/>
              <a:pPr/>
              <a:t>12</a:t>
            </a:fld>
            <a:endParaRPr lang="vi-VN" altLang="en-US"/>
          </a:p>
        </p:txBody>
      </p:sp>
    </p:spTree>
    <p:extLst>
      <p:ext uri="{BB962C8B-B14F-4D97-AF65-F5344CB8AC3E}">
        <p14:creationId xmlns="" xmlns:p14="http://schemas.microsoft.com/office/powerpoint/2010/main" val="8516882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ＭＳ Ｐゴシック" charset="0"/>
                <a:cs typeface="ＭＳ Ｐゴシック" charset="0"/>
              </a:rPr>
              <a:t>Sepsis and septic shock </a:t>
            </a:r>
            <a:endParaRPr lang="en-US" dirty="0" smtClean="0"/>
          </a:p>
          <a:p>
            <a:r>
              <a:rPr lang="en-US" sz="1200" i="1" kern="1200" dirty="0" smtClean="0">
                <a:solidFill>
                  <a:schemeClr val="tx1"/>
                </a:solidFill>
                <a:effectLst/>
                <a:latin typeface="+mn-lt"/>
                <a:ea typeface="ＭＳ Ｐゴシック" charset="0"/>
                <a:cs typeface="ＭＳ Ｐゴシック" charset="0"/>
              </a:rPr>
              <a:t>Maurizio </a:t>
            </a:r>
            <a:r>
              <a:rPr lang="en-US" sz="1200" i="1" kern="1200" dirty="0" err="1" smtClean="0">
                <a:solidFill>
                  <a:schemeClr val="tx1"/>
                </a:solidFill>
                <a:effectLst/>
                <a:latin typeface="+mn-lt"/>
                <a:ea typeface="ＭＳ Ｐゴシック" charset="0"/>
                <a:cs typeface="ＭＳ Ｐゴシック" charset="0"/>
              </a:rPr>
              <a:t>Cecconi</a:t>
            </a:r>
            <a:r>
              <a:rPr lang="en-US" sz="1200" i="1" kern="1200" dirty="0" smtClean="0">
                <a:solidFill>
                  <a:schemeClr val="tx1"/>
                </a:solidFill>
                <a:effectLst/>
                <a:latin typeface="+mn-lt"/>
                <a:ea typeface="ＭＳ Ｐゴシック" charset="0"/>
                <a:cs typeface="ＭＳ Ｐゴシック" charset="0"/>
              </a:rPr>
              <a:t>, Laura Evans, Mitchell Levy, Andrew Rhodes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err="1" smtClean="0">
                <a:solidFill>
                  <a:schemeClr val="tx1"/>
                </a:solidFill>
                <a:effectLst/>
                <a:latin typeface="+mn-lt"/>
                <a:ea typeface="ＭＳ Ｐゴシック" charset="0"/>
                <a:cs typeface="ＭＳ Ｐゴシック" charset="0"/>
              </a:rPr>
              <a:t>www.thelancet.com</a:t>
            </a:r>
            <a:r>
              <a:rPr lang="en-US" sz="1200" kern="1200" dirty="0" smtClean="0">
                <a:solidFill>
                  <a:schemeClr val="tx1"/>
                </a:solidFill>
                <a:effectLst/>
                <a:latin typeface="+mn-lt"/>
                <a:ea typeface="ＭＳ Ｐゴシック" charset="0"/>
                <a:cs typeface="ＭＳ Ｐゴシック" charset="0"/>
              </a:rPr>
              <a:t>.</a:t>
            </a:r>
            <a:r>
              <a:rPr lang="en-US" sz="1200" kern="1200" baseline="0" dirty="0" smtClean="0">
                <a:solidFill>
                  <a:schemeClr val="tx1"/>
                </a:solidFill>
                <a:effectLst/>
                <a:latin typeface="+mn-lt"/>
                <a:ea typeface="ＭＳ Ｐゴシック" charset="0"/>
                <a:cs typeface="ＭＳ Ｐゴシック" charset="0"/>
              </a:rPr>
              <a:t> </a:t>
            </a:r>
            <a:r>
              <a:rPr lang="en-US" sz="1200" kern="1200" dirty="0" smtClean="0">
                <a:solidFill>
                  <a:schemeClr val="tx1"/>
                </a:solidFill>
                <a:effectLst/>
                <a:latin typeface="+mn-lt"/>
                <a:ea typeface="ＭＳ Ｐゴシック" charset="0"/>
                <a:cs typeface="ＭＳ Ｐゴシック" charset="0"/>
              </a:rPr>
              <a:t>Published </a:t>
            </a:r>
            <a:r>
              <a:rPr lang="en-US" sz="1200" b="1" kern="1200" dirty="0" smtClean="0">
                <a:solidFill>
                  <a:schemeClr val="tx1"/>
                </a:solidFill>
                <a:effectLst/>
                <a:latin typeface="+mn-lt"/>
                <a:ea typeface="ＭＳ Ｐゴシック" charset="0"/>
                <a:cs typeface="ＭＳ Ｐゴシック" charset="0"/>
              </a:rPr>
              <a:t>Online</a:t>
            </a:r>
            <a:r>
              <a:rPr lang="en-US" sz="1200" b="1" kern="1200" baseline="0" dirty="0" smtClean="0">
                <a:solidFill>
                  <a:schemeClr val="tx1"/>
                </a:solidFill>
                <a:effectLst/>
                <a:latin typeface="+mn-lt"/>
                <a:ea typeface="ＭＳ Ｐゴシック" charset="0"/>
                <a:cs typeface="ＭＳ Ｐゴシック" charset="0"/>
              </a:rPr>
              <a:t> </a:t>
            </a:r>
            <a:r>
              <a:rPr lang="en-US" sz="1200" kern="1200" dirty="0" smtClean="0">
                <a:solidFill>
                  <a:schemeClr val="tx1"/>
                </a:solidFill>
                <a:effectLst/>
                <a:latin typeface="+mn-lt"/>
                <a:ea typeface="ＭＳ Ｐゴシック" charset="0"/>
                <a:cs typeface="ＭＳ Ｐゴシック" charset="0"/>
              </a:rPr>
              <a:t>June 21, 2018 http://</a:t>
            </a:r>
            <a:r>
              <a:rPr lang="en-US" sz="1200" kern="1200" dirty="0" err="1" smtClean="0">
                <a:solidFill>
                  <a:schemeClr val="tx1"/>
                </a:solidFill>
                <a:effectLst/>
                <a:latin typeface="+mn-lt"/>
                <a:ea typeface="ＭＳ Ｐゴシック" charset="0"/>
                <a:cs typeface="ＭＳ Ｐゴシック" charset="0"/>
              </a:rPr>
              <a:t>dx.doi.org</a:t>
            </a:r>
            <a:r>
              <a:rPr lang="en-US" sz="1200" kern="1200" dirty="0" smtClean="0">
                <a:solidFill>
                  <a:schemeClr val="tx1"/>
                </a:solidFill>
                <a:effectLst/>
                <a:latin typeface="+mn-lt"/>
                <a:ea typeface="ＭＳ Ｐゴシック" charset="0"/>
                <a:cs typeface="ＭＳ Ｐゴシック" charset="0"/>
              </a:rPr>
              <a:t>/10.1016/ S0140-6736(18)30696-2 </a:t>
            </a:r>
            <a:endParaRPr lang="en-US" dirty="0" smtClean="0"/>
          </a:p>
          <a:p>
            <a:endParaRPr dirty="0"/>
          </a:p>
        </p:txBody>
      </p:sp>
      <p:sp>
        <p:nvSpPr>
          <p:cNvPr id="4" name="Slide Number Placeholder 3"/>
          <p:cNvSpPr>
            <a:spLocks noGrp="1"/>
          </p:cNvSpPr>
          <p:nvPr>
            <p:ph type="sldNum" sz="quarter" idx="10"/>
          </p:nvPr>
        </p:nvSpPr>
        <p:spPr/>
        <p:txBody>
          <a:bodyPr/>
          <a:lstStyle/>
          <a:p>
            <a:fld id="{22791E8A-A787-CC4F-BFC4-1BF3A5C8513F}" type="slidenum">
              <a:rPr lang="vi-VN" altLang="en-US" smtClean="0"/>
              <a:pPr/>
              <a:t>15</a:t>
            </a:fld>
            <a:endParaRPr lang="vi-VN" altLang="en-US"/>
          </a:p>
        </p:txBody>
      </p:sp>
    </p:spTree>
    <p:extLst>
      <p:ext uri="{BB962C8B-B14F-4D97-AF65-F5344CB8AC3E}">
        <p14:creationId xmlns="" xmlns:p14="http://schemas.microsoft.com/office/powerpoint/2010/main" val="650306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smtClean="0"/>
              <a:t>Nhiều</a:t>
            </a:r>
            <a:r>
              <a:rPr lang="en-US" sz="1200" dirty="0" smtClean="0"/>
              <a:t> </a:t>
            </a:r>
            <a:r>
              <a:rPr lang="en-US" sz="1200" dirty="0" err="1" smtClean="0"/>
              <a:t>hiểu</a:t>
            </a:r>
            <a:r>
              <a:rPr lang="en-US" sz="1200" dirty="0" smtClean="0"/>
              <a:t> </a:t>
            </a:r>
            <a:r>
              <a:rPr lang="en-US" sz="1200" dirty="0" err="1" smtClean="0"/>
              <a:t>biết</a:t>
            </a:r>
            <a:r>
              <a:rPr lang="en-US" sz="1200" dirty="0" smtClean="0"/>
              <a:t> </a:t>
            </a:r>
            <a:r>
              <a:rPr lang="en-US" sz="1200" dirty="0" err="1" smtClean="0"/>
              <a:t>mới</a:t>
            </a:r>
            <a:r>
              <a:rPr lang="en-US" sz="1200" dirty="0" smtClean="0"/>
              <a:t> </a:t>
            </a:r>
            <a:r>
              <a:rPr lang="en-US" sz="1200" dirty="0" err="1" smtClean="0"/>
              <a:t>về</a:t>
            </a:r>
            <a:r>
              <a:rPr lang="en-US" sz="1200" dirty="0" smtClean="0"/>
              <a:t> </a:t>
            </a:r>
            <a:r>
              <a:rPr lang="en-US" sz="1200" dirty="0" err="1" smtClean="0"/>
              <a:t>sinh</a:t>
            </a:r>
            <a:r>
              <a:rPr lang="en-US" sz="1200" dirty="0" smtClean="0"/>
              <a:t> </a:t>
            </a:r>
            <a:r>
              <a:rPr lang="en-US" sz="1200" dirty="0" err="1" smtClean="0"/>
              <a:t>lý</a:t>
            </a:r>
            <a:r>
              <a:rPr lang="en-US" sz="1200" dirty="0" smtClean="0"/>
              <a:t> </a:t>
            </a:r>
            <a:r>
              <a:rPr lang="en-US" sz="1200" dirty="0" err="1" smtClean="0"/>
              <a:t>bệnh</a:t>
            </a:r>
            <a:r>
              <a:rPr lang="en-US" sz="1200" dirty="0" smtClean="0"/>
              <a:t> </a:t>
            </a:r>
            <a:r>
              <a:rPr lang="en-US" sz="1200" dirty="0" err="1" smtClean="0"/>
              <a:t>học</a:t>
            </a:r>
            <a:r>
              <a:rPr lang="en-US" sz="1200" dirty="0" smtClean="0"/>
              <a:t> </a:t>
            </a:r>
            <a:r>
              <a:rPr lang="en-US" sz="1200" dirty="0" err="1" smtClean="0"/>
              <a:t>của</a:t>
            </a:r>
            <a:r>
              <a:rPr lang="en-US" sz="1200" dirty="0" smtClean="0"/>
              <a:t> NTH </a:t>
            </a:r>
            <a:r>
              <a:rPr lang="en-US" sz="1200" dirty="0" err="1" smtClean="0"/>
              <a:t>và</a:t>
            </a:r>
            <a:r>
              <a:rPr lang="en-US" sz="1200" dirty="0" smtClean="0"/>
              <a:t> </a:t>
            </a:r>
            <a:r>
              <a:rPr lang="en-US" sz="1200" dirty="0" err="1" smtClean="0"/>
              <a:t>suy</a:t>
            </a:r>
            <a:r>
              <a:rPr lang="en-US" sz="1200" dirty="0" smtClean="0"/>
              <a:t> </a:t>
            </a:r>
            <a:r>
              <a:rPr lang="en-US" sz="1200" dirty="0" err="1" smtClean="0"/>
              <a:t>cơ</a:t>
            </a:r>
            <a:r>
              <a:rPr lang="en-US" sz="1200" dirty="0" smtClean="0"/>
              <a:t> </a:t>
            </a:r>
            <a:r>
              <a:rPr lang="en-US" sz="1200" dirty="0" err="1" smtClean="0"/>
              <a:t>quan</a:t>
            </a:r>
            <a:r>
              <a:rPr lang="en-US" sz="1200" dirty="0" smtClean="0"/>
              <a:t> </a:t>
            </a:r>
            <a:r>
              <a:rPr lang="en-US" sz="1200" dirty="0" err="1" smtClean="0"/>
              <a:t>trong</a:t>
            </a:r>
            <a:r>
              <a:rPr lang="en-US" sz="1200" dirty="0" smtClean="0"/>
              <a:t> NTH</a:t>
            </a:r>
            <a:endParaRPr lang="vi-VN" dirty="0"/>
          </a:p>
        </p:txBody>
      </p:sp>
      <p:sp>
        <p:nvSpPr>
          <p:cNvPr id="4" name="Slide Number Placeholder 3"/>
          <p:cNvSpPr>
            <a:spLocks noGrp="1"/>
          </p:cNvSpPr>
          <p:nvPr>
            <p:ph type="sldNum" sz="quarter" idx="10"/>
          </p:nvPr>
        </p:nvSpPr>
        <p:spPr/>
        <p:txBody>
          <a:bodyPr/>
          <a:lstStyle/>
          <a:p>
            <a:fld id="{22791E8A-A787-CC4F-BFC4-1BF3A5C8513F}" type="slidenum">
              <a:rPr lang="vi-VN" altLang="en-US" smtClean="0"/>
              <a:pPr/>
              <a:t>16</a:t>
            </a:fld>
            <a:endParaRPr lang="vi-VN" altLang="en-US"/>
          </a:p>
        </p:txBody>
      </p:sp>
    </p:spTree>
    <p:extLst>
      <p:ext uri="{BB962C8B-B14F-4D97-AF65-F5344CB8AC3E}">
        <p14:creationId xmlns="" xmlns:p14="http://schemas.microsoft.com/office/powerpoint/2010/main" val="3363374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hemeOverride" Target="../theme/themeOverride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hemeOverride" Target="../theme/themeOverride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Line 2"/>
          <p:cNvSpPr>
            <a:spLocks noChangeShapeType="1"/>
          </p:cNvSpPr>
          <p:nvPr/>
        </p:nvSpPr>
        <p:spPr bwMode="auto">
          <a:xfrm>
            <a:off x="7315200" y="1066800"/>
            <a:ext cx="0" cy="44958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lIns="91400" tIns="45702" rIns="91400" bIns="45702"/>
          <a:lstStyle/>
          <a:p>
            <a:endParaRPr lang="vi-VN"/>
          </a:p>
        </p:txBody>
      </p:sp>
      <p:grpSp>
        <p:nvGrpSpPr>
          <p:cNvPr id="5" name="Group 8"/>
          <p:cNvGrpSpPr>
            <a:grpSpLocks/>
          </p:cNvGrpSpPr>
          <p:nvPr/>
        </p:nvGrpSpPr>
        <p:grpSpPr bwMode="auto">
          <a:xfrm>
            <a:off x="7493000" y="1620838"/>
            <a:ext cx="1338263" cy="2189162"/>
            <a:chOff x="4704" y="1885"/>
            <a:chExt cx="843" cy="1379"/>
          </a:xfrm>
        </p:grpSpPr>
        <p:sp>
          <p:nvSpPr>
            <p:cNvPr id="6" name="Oval 9"/>
            <p:cNvSpPr>
              <a:spLocks noChangeArrowheads="1"/>
            </p:cNvSpPr>
            <p:nvPr/>
          </p:nvSpPr>
          <p:spPr bwMode="auto">
            <a:xfrm>
              <a:off x="4704" y="1885"/>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p>
          </p:txBody>
        </p:sp>
        <p:sp>
          <p:nvSpPr>
            <p:cNvPr id="7" name="Oval 10"/>
            <p:cNvSpPr>
              <a:spLocks noChangeArrowheads="1"/>
            </p:cNvSpPr>
            <p:nvPr/>
          </p:nvSpPr>
          <p:spPr bwMode="auto">
            <a:xfrm>
              <a:off x="4883" y="1885"/>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p>
          </p:txBody>
        </p:sp>
        <p:sp>
          <p:nvSpPr>
            <p:cNvPr id="8" name="Oval 11"/>
            <p:cNvSpPr>
              <a:spLocks noChangeArrowheads="1"/>
            </p:cNvSpPr>
            <p:nvPr/>
          </p:nvSpPr>
          <p:spPr bwMode="auto">
            <a:xfrm>
              <a:off x="5062" y="1885"/>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p>
          </p:txBody>
        </p:sp>
        <p:sp>
          <p:nvSpPr>
            <p:cNvPr id="9" name="Oval 12"/>
            <p:cNvSpPr>
              <a:spLocks noChangeArrowheads="1"/>
            </p:cNvSpPr>
            <p:nvPr/>
          </p:nvSpPr>
          <p:spPr bwMode="auto">
            <a:xfrm>
              <a:off x="4704" y="2064"/>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p>
          </p:txBody>
        </p:sp>
        <p:sp>
          <p:nvSpPr>
            <p:cNvPr id="10" name="Oval 13"/>
            <p:cNvSpPr>
              <a:spLocks noChangeArrowheads="1"/>
            </p:cNvSpPr>
            <p:nvPr/>
          </p:nvSpPr>
          <p:spPr bwMode="auto">
            <a:xfrm>
              <a:off x="4883" y="2064"/>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p>
          </p:txBody>
        </p:sp>
        <p:sp>
          <p:nvSpPr>
            <p:cNvPr id="11" name="Oval 14"/>
            <p:cNvSpPr>
              <a:spLocks noChangeArrowheads="1"/>
            </p:cNvSpPr>
            <p:nvPr/>
          </p:nvSpPr>
          <p:spPr bwMode="auto">
            <a:xfrm>
              <a:off x="5062" y="2064"/>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p>
          </p:txBody>
        </p:sp>
        <p:sp>
          <p:nvSpPr>
            <p:cNvPr id="12" name="Oval 15"/>
            <p:cNvSpPr>
              <a:spLocks noChangeArrowheads="1"/>
            </p:cNvSpPr>
            <p:nvPr/>
          </p:nvSpPr>
          <p:spPr bwMode="auto">
            <a:xfrm>
              <a:off x="5241" y="2064"/>
              <a:ext cx="127" cy="12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p>
          </p:txBody>
        </p:sp>
        <p:sp>
          <p:nvSpPr>
            <p:cNvPr id="13" name="Oval 16"/>
            <p:cNvSpPr>
              <a:spLocks noChangeArrowheads="1"/>
            </p:cNvSpPr>
            <p:nvPr/>
          </p:nvSpPr>
          <p:spPr bwMode="auto">
            <a:xfrm>
              <a:off x="4704" y="2243"/>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p>
          </p:txBody>
        </p:sp>
        <p:sp>
          <p:nvSpPr>
            <p:cNvPr id="14" name="Oval 17"/>
            <p:cNvSpPr>
              <a:spLocks noChangeArrowheads="1"/>
            </p:cNvSpPr>
            <p:nvPr/>
          </p:nvSpPr>
          <p:spPr bwMode="auto">
            <a:xfrm>
              <a:off x="4883" y="2243"/>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p>
          </p:txBody>
        </p:sp>
        <p:sp>
          <p:nvSpPr>
            <p:cNvPr id="15" name="Oval 18"/>
            <p:cNvSpPr>
              <a:spLocks noChangeArrowheads="1"/>
            </p:cNvSpPr>
            <p:nvPr/>
          </p:nvSpPr>
          <p:spPr bwMode="auto">
            <a:xfrm>
              <a:off x="5062" y="2243"/>
              <a:ext cx="127" cy="12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p>
          </p:txBody>
        </p:sp>
        <p:sp>
          <p:nvSpPr>
            <p:cNvPr id="16" name="Oval 19"/>
            <p:cNvSpPr>
              <a:spLocks noChangeArrowheads="1"/>
            </p:cNvSpPr>
            <p:nvPr/>
          </p:nvSpPr>
          <p:spPr bwMode="auto">
            <a:xfrm>
              <a:off x="5241" y="2243"/>
              <a:ext cx="127" cy="12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p>
          </p:txBody>
        </p:sp>
        <p:sp>
          <p:nvSpPr>
            <p:cNvPr id="17" name="Oval 20"/>
            <p:cNvSpPr>
              <a:spLocks noChangeArrowheads="1"/>
            </p:cNvSpPr>
            <p:nvPr/>
          </p:nvSpPr>
          <p:spPr bwMode="auto">
            <a:xfrm>
              <a:off x="5420" y="2243"/>
              <a:ext cx="127" cy="127"/>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p>
          </p:txBody>
        </p:sp>
        <p:sp>
          <p:nvSpPr>
            <p:cNvPr id="18" name="Oval 21"/>
            <p:cNvSpPr>
              <a:spLocks noChangeArrowheads="1"/>
            </p:cNvSpPr>
            <p:nvPr/>
          </p:nvSpPr>
          <p:spPr bwMode="auto">
            <a:xfrm>
              <a:off x="4704" y="2421"/>
              <a:ext cx="127" cy="128"/>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p>
          </p:txBody>
        </p:sp>
        <p:sp>
          <p:nvSpPr>
            <p:cNvPr id="19" name="Oval 22"/>
            <p:cNvSpPr>
              <a:spLocks noChangeArrowheads="1"/>
            </p:cNvSpPr>
            <p:nvPr/>
          </p:nvSpPr>
          <p:spPr bwMode="auto">
            <a:xfrm>
              <a:off x="4883" y="2421"/>
              <a:ext cx="127" cy="128"/>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p>
          </p:txBody>
        </p:sp>
        <p:sp>
          <p:nvSpPr>
            <p:cNvPr id="20" name="Oval 23"/>
            <p:cNvSpPr>
              <a:spLocks noChangeArrowheads="1"/>
            </p:cNvSpPr>
            <p:nvPr/>
          </p:nvSpPr>
          <p:spPr bwMode="auto">
            <a:xfrm>
              <a:off x="5062" y="2421"/>
              <a:ext cx="127" cy="128"/>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p>
          </p:txBody>
        </p:sp>
        <p:sp>
          <p:nvSpPr>
            <p:cNvPr id="21" name="Oval 24"/>
            <p:cNvSpPr>
              <a:spLocks noChangeArrowheads="1"/>
            </p:cNvSpPr>
            <p:nvPr/>
          </p:nvSpPr>
          <p:spPr bwMode="auto">
            <a:xfrm>
              <a:off x="5241" y="2421"/>
              <a:ext cx="127" cy="128"/>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p>
          </p:txBody>
        </p:sp>
        <p:sp>
          <p:nvSpPr>
            <p:cNvPr id="22" name="Oval 25"/>
            <p:cNvSpPr>
              <a:spLocks noChangeArrowheads="1"/>
            </p:cNvSpPr>
            <p:nvPr/>
          </p:nvSpPr>
          <p:spPr bwMode="auto">
            <a:xfrm>
              <a:off x="4704" y="2600"/>
              <a:ext cx="127" cy="128"/>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p>
          </p:txBody>
        </p:sp>
        <p:sp>
          <p:nvSpPr>
            <p:cNvPr id="23" name="Oval 26"/>
            <p:cNvSpPr>
              <a:spLocks noChangeArrowheads="1"/>
            </p:cNvSpPr>
            <p:nvPr/>
          </p:nvSpPr>
          <p:spPr bwMode="auto">
            <a:xfrm>
              <a:off x="4883" y="2600"/>
              <a:ext cx="127" cy="128"/>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p>
          </p:txBody>
        </p:sp>
        <p:sp>
          <p:nvSpPr>
            <p:cNvPr id="24" name="Oval 27"/>
            <p:cNvSpPr>
              <a:spLocks noChangeArrowheads="1"/>
            </p:cNvSpPr>
            <p:nvPr/>
          </p:nvSpPr>
          <p:spPr bwMode="auto">
            <a:xfrm>
              <a:off x="5062" y="2600"/>
              <a:ext cx="127" cy="128"/>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p>
          </p:txBody>
        </p:sp>
        <p:sp>
          <p:nvSpPr>
            <p:cNvPr id="25" name="Oval 28"/>
            <p:cNvSpPr>
              <a:spLocks noChangeArrowheads="1"/>
            </p:cNvSpPr>
            <p:nvPr/>
          </p:nvSpPr>
          <p:spPr bwMode="auto">
            <a:xfrm>
              <a:off x="5241" y="2600"/>
              <a:ext cx="127" cy="128"/>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p>
          </p:txBody>
        </p:sp>
        <p:sp>
          <p:nvSpPr>
            <p:cNvPr id="26" name="Oval 29"/>
            <p:cNvSpPr>
              <a:spLocks noChangeArrowheads="1"/>
            </p:cNvSpPr>
            <p:nvPr/>
          </p:nvSpPr>
          <p:spPr bwMode="auto">
            <a:xfrm>
              <a:off x="5420" y="2600"/>
              <a:ext cx="127" cy="128"/>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p>
          </p:txBody>
        </p:sp>
        <p:sp>
          <p:nvSpPr>
            <p:cNvPr id="27" name="Oval 30"/>
            <p:cNvSpPr>
              <a:spLocks noChangeArrowheads="1"/>
            </p:cNvSpPr>
            <p:nvPr/>
          </p:nvSpPr>
          <p:spPr bwMode="auto">
            <a:xfrm>
              <a:off x="4704" y="2779"/>
              <a:ext cx="127" cy="12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p>
          </p:txBody>
        </p:sp>
        <p:sp>
          <p:nvSpPr>
            <p:cNvPr id="28" name="Oval 31"/>
            <p:cNvSpPr>
              <a:spLocks noChangeArrowheads="1"/>
            </p:cNvSpPr>
            <p:nvPr/>
          </p:nvSpPr>
          <p:spPr bwMode="auto">
            <a:xfrm>
              <a:off x="4883" y="2779"/>
              <a:ext cx="127" cy="127"/>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p>
          </p:txBody>
        </p:sp>
        <p:sp>
          <p:nvSpPr>
            <p:cNvPr id="29" name="Oval 32"/>
            <p:cNvSpPr>
              <a:spLocks noChangeArrowheads="1"/>
            </p:cNvSpPr>
            <p:nvPr/>
          </p:nvSpPr>
          <p:spPr bwMode="auto">
            <a:xfrm>
              <a:off x="5062" y="2779"/>
              <a:ext cx="127" cy="127"/>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p>
          </p:txBody>
        </p:sp>
        <p:sp>
          <p:nvSpPr>
            <p:cNvPr id="30" name="Oval 33"/>
            <p:cNvSpPr>
              <a:spLocks noChangeArrowheads="1"/>
            </p:cNvSpPr>
            <p:nvPr/>
          </p:nvSpPr>
          <p:spPr bwMode="auto">
            <a:xfrm>
              <a:off x="5241" y="2779"/>
              <a:ext cx="127" cy="127"/>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p>
          </p:txBody>
        </p:sp>
        <p:sp>
          <p:nvSpPr>
            <p:cNvPr id="31" name="Oval 34"/>
            <p:cNvSpPr>
              <a:spLocks noChangeArrowheads="1"/>
            </p:cNvSpPr>
            <p:nvPr/>
          </p:nvSpPr>
          <p:spPr bwMode="auto">
            <a:xfrm>
              <a:off x="4704" y="2958"/>
              <a:ext cx="127" cy="127"/>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p>
          </p:txBody>
        </p:sp>
        <p:sp>
          <p:nvSpPr>
            <p:cNvPr id="32" name="Oval 35"/>
            <p:cNvSpPr>
              <a:spLocks noChangeArrowheads="1"/>
            </p:cNvSpPr>
            <p:nvPr/>
          </p:nvSpPr>
          <p:spPr bwMode="auto">
            <a:xfrm>
              <a:off x="4883" y="2958"/>
              <a:ext cx="127" cy="127"/>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p>
          </p:txBody>
        </p:sp>
        <p:sp>
          <p:nvSpPr>
            <p:cNvPr id="33" name="Oval 36"/>
            <p:cNvSpPr>
              <a:spLocks noChangeArrowheads="1"/>
            </p:cNvSpPr>
            <p:nvPr/>
          </p:nvSpPr>
          <p:spPr bwMode="auto">
            <a:xfrm>
              <a:off x="5062" y="2958"/>
              <a:ext cx="127" cy="127"/>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p>
          </p:txBody>
        </p:sp>
        <p:sp>
          <p:nvSpPr>
            <p:cNvPr id="34" name="Oval 37"/>
            <p:cNvSpPr>
              <a:spLocks noChangeArrowheads="1"/>
            </p:cNvSpPr>
            <p:nvPr/>
          </p:nvSpPr>
          <p:spPr bwMode="auto">
            <a:xfrm>
              <a:off x="5241" y="2958"/>
              <a:ext cx="127" cy="127"/>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p>
          </p:txBody>
        </p:sp>
        <p:sp>
          <p:nvSpPr>
            <p:cNvPr id="35" name="Oval 38"/>
            <p:cNvSpPr>
              <a:spLocks noChangeArrowheads="1"/>
            </p:cNvSpPr>
            <p:nvPr/>
          </p:nvSpPr>
          <p:spPr bwMode="auto">
            <a:xfrm>
              <a:off x="4883" y="3137"/>
              <a:ext cx="127" cy="127"/>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p>
          </p:txBody>
        </p:sp>
        <p:sp>
          <p:nvSpPr>
            <p:cNvPr id="36" name="Oval 39"/>
            <p:cNvSpPr>
              <a:spLocks noChangeArrowheads="1"/>
            </p:cNvSpPr>
            <p:nvPr/>
          </p:nvSpPr>
          <p:spPr bwMode="auto">
            <a:xfrm>
              <a:off x="5241" y="3137"/>
              <a:ext cx="127" cy="127"/>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p>
          </p:txBody>
        </p:sp>
      </p:grpSp>
      <p:sp>
        <p:nvSpPr>
          <p:cNvPr id="37" name="Line 40"/>
          <p:cNvSpPr>
            <a:spLocks noChangeShapeType="1"/>
          </p:cNvSpPr>
          <p:nvPr/>
        </p:nvSpPr>
        <p:spPr bwMode="auto">
          <a:xfrm>
            <a:off x="304800" y="4419600"/>
            <a:ext cx="8229600" cy="0"/>
          </a:xfrm>
          <a:prstGeom prst="line">
            <a:avLst/>
          </a:prstGeom>
          <a:noFill/>
          <a:ln w="6350">
            <a:solidFill>
              <a:schemeClr val="tx1"/>
            </a:solidFill>
            <a:round/>
            <a:headEnd/>
            <a:tailEnd/>
          </a:ln>
          <a:extLst>
            <a:ext uri="{909E8E84-426E-40dd-AFC4-6F175D3DCCD1}">
              <a14:hiddenFill xmlns="" xmlns:a14="http://schemas.microsoft.com/office/drawing/2010/main">
                <a:noFill/>
              </a14:hiddenFill>
            </a:ext>
          </a:extLst>
        </p:spPr>
        <p:txBody>
          <a:bodyPr lIns="91400" tIns="45702" rIns="91400" bIns="45702"/>
          <a:lstStyle/>
          <a:p>
            <a:endParaRPr lang="vi-VN"/>
          </a:p>
        </p:txBody>
      </p:sp>
      <p:pic>
        <p:nvPicPr>
          <p:cNvPr id="38" name="Picture 41"/>
          <p:cNvPicPr>
            <a:picLocks noChangeAspect="1" noChangeArrowheads="1"/>
          </p:cNvPicPr>
          <p:nvPr userDrawn="1"/>
        </p:nvPicPr>
        <p:blipFill>
          <a:blip r:embed="rId2">
            <a:extLst>
              <a:ext uri="{28A0092B-C50C-407E-A947-70E740481C1C}">
                <a14:useLocalDpi xmlns="" xmlns:a14="http://schemas.microsoft.com/office/drawing/2010/main" val="0"/>
              </a:ext>
            </a:extLst>
          </a:blip>
          <a:srcRect/>
          <a:stretch>
            <a:fillRect/>
          </a:stretch>
        </p:blipFill>
        <p:spPr bwMode="auto">
          <a:xfrm>
            <a:off x="7467600" y="5229225"/>
            <a:ext cx="1419225" cy="1476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891" name="Rectangle 3"/>
          <p:cNvSpPr>
            <a:spLocks noGrp="1" noChangeArrowheads="1"/>
          </p:cNvSpPr>
          <p:nvPr>
            <p:ph type="ctrTitle"/>
          </p:nvPr>
        </p:nvSpPr>
        <p:spPr>
          <a:xfrm>
            <a:off x="315913" y="466727"/>
            <a:ext cx="6781800" cy="2133600"/>
          </a:xfrm>
        </p:spPr>
        <p:txBody>
          <a:bodyPr/>
          <a:lstStyle>
            <a:lvl1pPr algn="r">
              <a:defRPr sz="4800"/>
            </a:lvl1pPr>
          </a:lstStyle>
          <a:p>
            <a:r>
              <a:rPr lang="en-US" altLang="en-US"/>
              <a:t>Click to edit Master title style</a:t>
            </a:r>
          </a:p>
        </p:txBody>
      </p:sp>
      <p:sp>
        <p:nvSpPr>
          <p:cNvPr id="37892" name="Rectangle 4"/>
          <p:cNvSpPr>
            <a:spLocks noGrp="1" noChangeArrowheads="1"/>
          </p:cNvSpPr>
          <p:nvPr>
            <p:ph type="subTitle" idx="1"/>
          </p:nvPr>
        </p:nvSpPr>
        <p:spPr>
          <a:xfrm>
            <a:off x="849316" y="3049588"/>
            <a:ext cx="6248400" cy="2362200"/>
          </a:xfrm>
        </p:spPr>
        <p:txBody>
          <a:bodyPr/>
          <a:lstStyle>
            <a:lvl1pPr marL="0" indent="0" algn="r">
              <a:buFont typeface="Wingdings" pitchFamily="2" charset="2"/>
              <a:buNone/>
              <a:defRPr sz="3200"/>
            </a:lvl1pPr>
          </a:lstStyle>
          <a:p>
            <a:r>
              <a:rPr lang="en-US" altLang="en-US"/>
              <a:t>Click to edit Master subtitle style</a:t>
            </a:r>
          </a:p>
        </p:txBody>
      </p:sp>
      <p:sp>
        <p:nvSpPr>
          <p:cNvPr id="39" name="Rectangle 5"/>
          <p:cNvSpPr>
            <a:spLocks noGrp="1" noChangeArrowheads="1"/>
          </p:cNvSpPr>
          <p:nvPr>
            <p:ph type="dt" sz="half" idx="10"/>
          </p:nvPr>
        </p:nvSpPr>
        <p:spPr/>
        <p:txBody>
          <a:bodyPr/>
          <a:lstStyle>
            <a:lvl1pPr>
              <a:defRPr/>
            </a:lvl1pPr>
          </a:lstStyle>
          <a:p>
            <a:pPr>
              <a:defRPr/>
            </a:pPr>
            <a:endParaRPr lang="en-US" altLang="en-US"/>
          </a:p>
        </p:txBody>
      </p:sp>
      <p:sp>
        <p:nvSpPr>
          <p:cNvPr id="40" name="Rectangle 6"/>
          <p:cNvSpPr>
            <a:spLocks noGrp="1" noChangeArrowheads="1"/>
          </p:cNvSpPr>
          <p:nvPr>
            <p:ph type="ftr" sz="quarter" idx="11"/>
          </p:nvPr>
        </p:nvSpPr>
        <p:spPr/>
        <p:txBody>
          <a:bodyPr/>
          <a:lstStyle>
            <a:lvl1pPr>
              <a:defRPr/>
            </a:lvl1pPr>
          </a:lstStyle>
          <a:p>
            <a:pPr>
              <a:defRPr/>
            </a:pPr>
            <a:endParaRPr lang="en-US" altLang="en-US"/>
          </a:p>
        </p:txBody>
      </p:sp>
      <p:sp>
        <p:nvSpPr>
          <p:cNvPr id="41" name="Rectangle 7"/>
          <p:cNvSpPr>
            <a:spLocks noGrp="1" noChangeArrowheads="1"/>
          </p:cNvSpPr>
          <p:nvPr>
            <p:ph type="sldNum" sz="quarter" idx="12"/>
          </p:nvPr>
        </p:nvSpPr>
        <p:spPr/>
        <p:txBody>
          <a:bodyPr/>
          <a:lstStyle>
            <a:lvl1pPr>
              <a:defRPr/>
            </a:lvl1pPr>
          </a:lstStyle>
          <a:p>
            <a:fld id="{8E419C95-9840-6949-9964-3BA3DC15C731}" type="slidenum">
              <a:rPr lang="en-US" altLang="en-US"/>
              <a:pPr/>
              <a:t>‹#›</a:t>
            </a:fld>
            <a:endParaRPr lang="en-US" altLang="en-US"/>
          </a:p>
        </p:txBody>
      </p:sp>
    </p:spTree>
    <p:extLst>
      <p:ext uri="{BB962C8B-B14F-4D97-AF65-F5344CB8AC3E}">
        <p14:creationId xmlns="" xmlns:p14="http://schemas.microsoft.com/office/powerpoint/2010/main" val="1620158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7"/>
          <p:cNvSpPr>
            <a:spLocks noGrp="1" noChangeArrowheads="1"/>
          </p:cNvSpPr>
          <p:nvPr>
            <p:ph type="sldNum" sz="quarter" idx="12"/>
          </p:nvPr>
        </p:nvSpPr>
        <p:spPr>
          <a:ln/>
        </p:spPr>
        <p:txBody>
          <a:bodyPr/>
          <a:lstStyle>
            <a:lvl1pPr>
              <a:defRPr/>
            </a:lvl1pPr>
          </a:lstStyle>
          <a:p>
            <a:fld id="{1DF0C62C-FC0C-0847-AE6C-1CD496415675}" type="slidenum">
              <a:rPr lang="en-US" altLang="en-US"/>
              <a:pPr/>
              <a:t>‹#›</a:t>
            </a:fld>
            <a:endParaRPr lang="en-US" altLang="en-US"/>
          </a:p>
        </p:txBody>
      </p:sp>
    </p:spTree>
    <p:extLst>
      <p:ext uri="{BB962C8B-B14F-4D97-AF65-F5344CB8AC3E}">
        <p14:creationId xmlns="" xmlns:p14="http://schemas.microsoft.com/office/powerpoint/2010/main" val="76575244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2"/>
            <a:ext cx="2057400" cy="5851525"/>
          </a:xfrm>
        </p:spPr>
        <p:txBody>
          <a:bodyPr vert="eaVert"/>
          <a:lstStyle/>
          <a:p>
            <a:r>
              <a:rPr lang="en-US" smtClean="0"/>
              <a:t>Click to edit Master title style</a:t>
            </a:r>
            <a:endParaRPr lang="vi-VN"/>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Rectangle 2"/>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204449780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vi-VN"/>
          </a:p>
        </p:txBody>
      </p:sp>
      <p:sp>
        <p:nvSpPr>
          <p:cNvPr id="3" name="Table Placeholder 2"/>
          <p:cNvSpPr>
            <a:spLocks noGrp="1"/>
          </p:cNvSpPr>
          <p:nvPr>
            <p:ph type="tbl" idx="1"/>
          </p:nvPr>
        </p:nvSpPr>
        <p:spPr>
          <a:xfrm>
            <a:off x="457200" y="1600203"/>
            <a:ext cx="8229600" cy="4525963"/>
          </a:xfrm>
        </p:spPr>
        <p:txBody>
          <a:bodyPr/>
          <a:lstStyle/>
          <a:p>
            <a:pPr lvl="0"/>
            <a:endParaRPr lang="vi-VN" noProof="0" smtClean="0"/>
          </a:p>
        </p:txBody>
      </p:sp>
      <p:sp>
        <p:nvSpPr>
          <p:cNvPr id="4" name="Rectangle 2"/>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213627344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42"/>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3" name="Rectangle 2"/>
          <p:cNvSpPr>
            <a:spLocks noGrp="1" noChangeArrowheads="1"/>
          </p:cNvSpPr>
          <p:nvPr>
            <p:ph type="dt" sz="half" idx="10"/>
          </p:nvPr>
        </p:nvSpPr>
        <p:spPr>
          <a:ln/>
        </p:spPr>
        <p:txBody>
          <a:bodyPr/>
          <a:lstStyle>
            <a:lvl1pPr>
              <a:defRPr/>
            </a:lvl1pPr>
          </a:lstStyle>
          <a:p>
            <a:pPr>
              <a:defRPr/>
            </a:pPr>
            <a:endParaRPr lang="en-US"/>
          </a:p>
        </p:txBody>
      </p:sp>
      <p:sp>
        <p:nvSpPr>
          <p:cNvPr id="4"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56864550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vi-VN"/>
          </a:p>
        </p:txBody>
      </p:sp>
      <p:sp>
        <p:nvSpPr>
          <p:cNvPr id="3" name="Content Placeholder 2"/>
          <p:cNvSpPr>
            <a:spLocks noGrp="1"/>
          </p:cNvSpPr>
          <p:nvPr>
            <p:ph sz="half" idx="1"/>
          </p:nvPr>
        </p:nvSpPr>
        <p:spPr>
          <a:xfrm>
            <a:off x="457200" y="1600203"/>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Text Placeholder 3"/>
          <p:cNvSpPr>
            <a:spLocks noGrp="1"/>
          </p:cNvSpPr>
          <p:nvPr>
            <p:ph type="body" sz="half" idx="2"/>
          </p:nvPr>
        </p:nvSpPr>
        <p:spPr>
          <a:xfrm>
            <a:off x="4648200" y="1600203"/>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Rectangle 2"/>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92270615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vi-VN"/>
          </a:p>
        </p:txBody>
      </p:sp>
      <p:sp>
        <p:nvSpPr>
          <p:cNvPr id="3" name="Subtitle 2"/>
          <p:cNvSpPr>
            <a:spLocks noGrp="1"/>
          </p:cNvSpPr>
          <p:nvPr>
            <p:ph type="subTitle" idx="1"/>
          </p:nvPr>
        </p:nvSpPr>
        <p:spPr>
          <a:xfrm>
            <a:off x="1371600" y="3886202"/>
            <a:ext cx="6400800" cy="1752600"/>
          </a:xfrm>
        </p:spPr>
        <p:txBody>
          <a:bodyPr/>
          <a:lstStyle>
            <a:lvl1pPr marL="0" indent="0" algn="ctr">
              <a:buNone/>
              <a:defRPr/>
            </a:lvl1pPr>
            <a:lvl2pPr marL="457011" indent="0" algn="ctr">
              <a:buNone/>
              <a:defRPr/>
            </a:lvl2pPr>
            <a:lvl3pPr marL="914021" indent="0" algn="ctr">
              <a:buNone/>
              <a:defRPr/>
            </a:lvl3pPr>
            <a:lvl4pPr marL="1371032" indent="0" algn="ctr">
              <a:buNone/>
              <a:defRPr/>
            </a:lvl4pPr>
            <a:lvl5pPr marL="1828041" indent="0" algn="ctr">
              <a:buNone/>
              <a:defRPr/>
            </a:lvl5pPr>
            <a:lvl6pPr marL="2285052" indent="0" algn="ctr">
              <a:buNone/>
              <a:defRPr/>
            </a:lvl6pPr>
            <a:lvl7pPr marL="2742062" indent="0" algn="ctr">
              <a:buNone/>
              <a:defRPr/>
            </a:lvl7pPr>
            <a:lvl8pPr marL="3199072" indent="0" algn="ctr">
              <a:buNone/>
              <a:defRPr/>
            </a:lvl8pPr>
            <a:lvl9pPr marL="3656083" indent="0" algn="ctr">
              <a:buNone/>
              <a:defRPr/>
            </a:lvl9pPr>
          </a:lstStyle>
          <a:p>
            <a:r>
              <a:rPr lang="en-US" smtClean="0"/>
              <a:t>Click to edit Master subtitle style</a:t>
            </a:r>
            <a:endParaRPr lang="vi-VN"/>
          </a:p>
        </p:txBody>
      </p:sp>
      <p:sp>
        <p:nvSpPr>
          <p:cNvPr id="4" name="Rectangle 2"/>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94296571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vi-VN"/>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Text Placeholder 4"/>
          <p:cNvSpPr>
            <a:spLocks noGrp="1"/>
          </p:cNvSpPr>
          <p:nvPr>
            <p:ph type="body" sz="half" idx="3"/>
          </p:nvPr>
        </p:nvSpPr>
        <p:spPr>
          <a:xfrm>
            <a:off x="457200" y="3938592"/>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6" name="Rectangle 2"/>
          <p:cNvSpPr>
            <a:spLocks noGrp="1" noChangeArrowheads="1"/>
          </p:cNvSpPr>
          <p:nvPr>
            <p:ph type="dt" sz="half" idx="10"/>
          </p:nvPr>
        </p:nvSpPr>
        <p:spPr>
          <a:ln/>
        </p:spPr>
        <p:txBody>
          <a:bodyPr/>
          <a:lstStyle>
            <a:lvl1pPr>
              <a:defRPr/>
            </a:lvl1pPr>
          </a:lstStyle>
          <a:p>
            <a:pPr>
              <a:defRPr/>
            </a:pPr>
            <a:endParaRPr lang="en-US"/>
          </a:p>
        </p:txBody>
      </p:sp>
      <p:sp>
        <p:nvSpPr>
          <p:cNvPr id="7"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214289037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vi-VN"/>
          </a:p>
        </p:txBody>
      </p:sp>
      <p:sp>
        <p:nvSpPr>
          <p:cNvPr id="3" name="Text Placeholder 2"/>
          <p:cNvSpPr>
            <a:spLocks noGrp="1"/>
          </p:cNvSpPr>
          <p:nvPr>
            <p:ph type="body" sz="half" idx="1"/>
          </p:nvPr>
        </p:nvSpPr>
        <p:spPr>
          <a:xfrm>
            <a:off x="457200" y="1600203"/>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4648200" y="1600203"/>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Rectangle 2"/>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11022156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406400" y="76200"/>
            <a:ext cx="83312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762007" y="1524004"/>
            <a:ext cx="3742267" cy="480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hart Placeholder 3"/>
          <p:cNvSpPr>
            <a:spLocks noGrp="1"/>
          </p:cNvSpPr>
          <p:nvPr>
            <p:ph type="chart" sz="half" idx="2"/>
          </p:nvPr>
        </p:nvSpPr>
        <p:spPr>
          <a:xfrm>
            <a:off x="4639737" y="1524004"/>
            <a:ext cx="3742267" cy="4800600"/>
          </a:xfrm>
        </p:spPr>
        <p:txBody>
          <a:bodyPr/>
          <a:lstStyle/>
          <a:p>
            <a:pPr lvl="0"/>
            <a:endParaRPr lang="en-US" noProof="0" smtClean="0"/>
          </a:p>
        </p:txBody>
      </p:sp>
    </p:spTree>
    <p:extLst>
      <p:ext uri="{BB962C8B-B14F-4D97-AF65-F5344CB8AC3E}">
        <p14:creationId xmlns="" xmlns:p14="http://schemas.microsoft.com/office/powerpoint/2010/main" val="46600699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772400" cy="1143000"/>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1143000" y="1981200"/>
            <a:ext cx="7772400" cy="4114800"/>
          </a:xfrm>
        </p:spPr>
        <p:txBody>
          <a:bodyPr/>
          <a:lstStyle/>
          <a:p>
            <a:pPr lvl="0"/>
            <a:endParaRPr lang="en-US" noProof="0" smtClean="0"/>
          </a:p>
        </p:txBody>
      </p:sp>
      <p:sp>
        <p:nvSpPr>
          <p:cNvPr id="4" name="Rectangle 2"/>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136285520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defTabSz="914400">
              <a:defRPr/>
            </a:lvl1pPr>
          </a:lstStyle>
          <a:p>
            <a:fld id="{6A2A848E-03AE-E04C-BBD8-2436A97BBE28}" type="datetimeFigureOut">
              <a:rPr lang="en-US" altLang="en-US"/>
              <a:pPr/>
              <a:t>6/13/2019</a:t>
            </a:fld>
            <a:endParaRPr lang="en-US" altLang="en-US"/>
          </a:p>
        </p:txBody>
      </p:sp>
      <p:sp>
        <p:nvSpPr>
          <p:cNvPr id="5" name="Footer Placeholder 4"/>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defTabSz="914400">
              <a:defRPr/>
            </a:lvl1pPr>
          </a:lstStyle>
          <a:p>
            <a:fld id="{BF234BC2-10B0-F544-83F9-0B05270C5AA3}" type="slidenum">
              <a:rPr lang="en-US" altLang="en-US"/>
              <a:pPr/>
              <a:t>‹#›</a:t>
            </a:fld>
            <a:endParaRPr lang="en-US" altLang="en-US"/>
          </a:p>
        </p:txBody>
      </p:sp>
    </p:spTree>
    <p:extLst>
      <p:ext uri="{BB962C8B-B14F-4D97-AF65-F5344CB8AC3E}">
        <p14:creationId xmlns="" xmlns:p14="http://schemas.microsoft.com/office/powerpoint/2010/main" val="1502720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122242"/>
            <a:ext cx="2057400" cy="60086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2242"/>
            <a:ext cx="6019800" cy="60086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7"/>
          <p:cNvSpPr>
            <a:spLocks noGrp="1" noChangeArrowheads="1"/>
          </p:cNvSpPr>
          <p:nvPr>
            <p:ph type="sldNum" sz="quarter" idx="12"/>
          </p:nvPr>
        </p:nvSpPr>
        <p:spPr>
          <a:ln/>
        </p:spPr>
        <p:txBody>
          <a:bodyPr/>
          <a:lstStyle>
            <a:lvl1pPr>
              <a:defRPr/>
            </a:lvl1pPr>
          </a:lstStyle>
          <a:p>
            <a:fld id="{32AC18F5-1E0A-6249-9158-B820B8567CB1}" type="slidenum">
              <a:rPr lang="en-US" altLang="en-US"/>
              <a:pPr/>
              <a:t>‹#›</a:t>
            </a:fld>
            <a:endParaRPr lang="en-US" altLang="en-US"/>
          </a:p>
        </p:txBody>
      </p:sp>
    </p:spTree>
    <p:extLst>
      <p:ext uri="{BB962C8B-B14F-4D97-AF65-F5344CB8AC3E}">
        <p14:creationId xmlns="" xmlns:p14="http://schemas.microsoft.com/office/powerpoint/2010/main" val="13176260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914400">
              <a:defRPr/>
            </a:lvl1pPr>
          </a:lstStyle>
          <a:p>
            <a:fld id="{33466555-3DE9-284B-B8BC-95165091EB27}" type="datetimeFigureOut">
              <a:rPr lang="en-US" altLang="en-US"/>
              <a:pPr/>
              <a:t>6/13/2019</a:t>
            </a:fld>
            <a:endParaRPr lang="en-US" altLang="en-US"/>
          </a:p>
        </p:txBody>
      </p:sp>
      <p:sp>
        <p:nvSpPr>
          <p:cNvPr id="5" name="Footer Placeholder 4"/>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defTabSz="914400">
              <a:defRPr/>
            </a:lvl1pPr>
          </a:lstStyle>
          <a:p>
            <a:fld id="{6147D43F-1585-B842-8501-C4E67EAD9D11}" type="slidenum">
              <a:rPr lang="en-US" altLang="en-US"/>
              <a:pPr/>
              <a:t>‹#›</a:t>
            </a:fld>
            <a:endParaRPr lang="en-US" altLang="en-US"/>
          </a:p>
        </p:txBody>
      </p:sp>
    </p:spTree>
    <p:extLst>
      <p:ext uri="{BB962C8B-B14F-4D97-AF65-F5344CB8AC3E}">
        <p14:creationId xmlns="" xmlns:p14="http://schemas.microsoft.com/office/powerpoint/2010/main" val="181303204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defTabSz="914400">
              <a:defRPr/>
            </a:lvl1pPr>
          </a:lstStyle>
          <a:p>
            <a:fld id="{2FFDFAE2-7F10-C149-886D-86B1B85D1B00}" type="datetimeFigureOut">
              <a:rPr lang="en-US" altLang="en-US"/>
              <a:pPr/>
              <a:t>6/13/2019</a:t>
            </a:fld>
            <a:endParaRPr lang="en-US" altLang="en-US"/>
          </a:p>
        </p:txBody>
      </p:sp>
      <p:sp>
        <p:nvSpPr>
          <p:cNvPr id="5" name="Footer Placeholder 4"/>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defTabSz="914400">
              <a:defRPr/>
            </a:lvl1pPr>
          </a:lstStyle>
          <a:p>
            <a:fld id="{A64FF9DA-E6CC-2540-A6AC-F4AF7266E2DF}" type="slidenum">
              <a:rPr lang="en-US" altLang="en-US"/>
              <a:pPr/>
              <a:t>‹#›</a:t>
            </a:fld>
            <a:endParaRPr lang="en-US" altLang="en-US"/>
          </a:p>
        </p:txBody>
      </p:sp>
    </p:spTree>
    <p:extLst>
      <p:ext uri="{BB962C8B-B14F-4D97-AF65-F5344CB8AC3E}">
        <p14:creationId xmlns="" xmlns:p14="http://schemas.microsoft.com/office/powerpoint/2010/main" val="98412983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defTabSz="914400">
              <a:defRPr/>
            </a:lvl1pPr>
          </a:lstStyle>
          <a:p>
            <a:fld id="{F2FCB4B5-5E6B-814C-9E8E-C8F7B4646262}" type="datetimeFigureOut">
              <a:rPr lang="en-US" altLang="en-US"/>
              <a:pPr/>
              <a:t>6/13/2019</a:t>
            </a:fld>
            <a:endParaRPr lang="en-US" altLang="en-US"/>
          </a:p>
        </p:txBody>
      </p:sp>
      <p:sp>
        <p:nvSpPr>
          <p:cNvPr id="6" name="Footer Placeholder 5"/>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p:txBody>
          <a:bodyPr/>
          <a:lstStyle>
            <a:lvl1pPr defTabSz="914400">
              <a:defRPr/>
            </a:lvl1pPr>
          </a:lstStyle>
          <a:p>
            <a:fld id="{B3EE3CA4-3CBB-8B47-94FA-5F2A3187F414}" type="slidenum">
              <a:rPr lang="en-US" altLang="en-US"/>
              <a:pPr/>
              <a:t>‹#›</a:t>
            </a:fld>
            <a:endParaRPr lang="en-US" altLang="en-US"/>
          </a:p>
        </p:txBody>
      </p:sp>
    </p:spTree>
    <p:extLst>
      <p:ext uri="{BB962C8B-B14F-4D97-AF65-F5344CB8AC3E}">
        <p14:creationId xmlns="" xmlns:p14="http://schemas.microsoft.com/office/powerpoint/2010/main" val="35115487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defTabSz="914400">
              <a:defRPr/>
            </a:lvl1pPr>
          </a:lstStyle>
          <a:p>
            <a:fld id="{99DC971E-A717-1248-AD6B-6483DE1C1B8A}" type="datetimeFigureOut">
              <a:rPr lang="en-US" altLang="en-US"/>
              <a:pPr/>
              <a:t>6/13/2019</a:t>
            </a:fld>
            <a:endParaRPr lang="en-US" altLang="en-US"/>
          </a:p>
        </p:txBody>
      </p:sp>
      <p:sp>
        <p:nvSpPr>
          <p:cNvPr id="8" name="Footer Placeholder 7"/>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9" name="Slide Number Placeholder 8"/>
          <p:cNvSpPr>
            <a:spLocks noGrp="1"/>
          </p:cNvSpPr>
          <p:nvPr>
            <p:ph type="sldNum" sz="quarter" idx="12"/>
          </p:nvPr>
        </p:nvSpPr>
        <p:spPr/>
        <p:txBody>
          <a:bodyPr/>
          <a:lstStyle>
            <a:lvl1pPr defTabSz="914400">
              <a:defRPr/>
            </a:lvl1pPr>
          </a:lstStyle>
          <a:p>
            <a:fld id="{3D93993F-5073-F24E-9532-A499B337DB9D}" type="slidenum">
              <a:rPr lang="en-US" altLang="en-US"/>
              <a:pPr/>
              <a:t>‹#›</a:t>
            </a:fld>
            <a:endParaRPr lang="en-US" altLang="en-US"/>
          </a:p>
        </p:txBody>
      </p:sp>
    </p:spTree>
    <p:extLst>
      <p:ext uri="{BB962C8B-B14F-4D97-AF65-F5344CB8AC3E}">
        <p14:creationId xmlns="" xmlns:p14="http://schemas.microsoft.com/office/powerpoint/2010/main" val="57498939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defTabSz="914400">
              <a:defRPr/>
            </a:lvl1pPr>
          </a:lstStyle>
          <a:p>
            <a:fld id="{7DB023C8-8D53-D44B-A46E-68D128119486}" type="datetimeFigureOut">
              <a:rPr lang="en-US" altLang="en-US"/>
              <a:pPr/>
              <a:t>6/13/2019</a:t>
            </a:fld>
            <a:endParaRPr lang="en-US" altLang="en-US"/>
          </a:p>
        </p:txBody>
      </p:sp>
      <p:sp>
        <p:nvSpPr>
          <p:cNvPr id="4" name="Footer Placeholder 3"/>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12"/>
          </p:nvPr>
        </p:nvSpPr>
        <p:spPr/>
        <p:txBody>
          <a:bodyPr/>
          <a:lstStyle>
            <a:lvl1pPr defTabSz="914400">
              <a:defRPr/>
            </a:lvl1pPr>
          </a:lstStyle>
          <a:p>
            <a:fld id="{9C416779-0649-854B-87CC-BF424652DA66}" type="slidenum">
              <a:rPr lang="en-US" altLang="en-US"/>
              <a:pPr/>
              <a:t>‹#›</a:t>
            </a:fld>
            <a:endParaRPr lang="en-US" altLang="en-US"/>
          </a:p>
        </p:txBody>
      </p:sp>
    </p:spTree>
    <p:extLst>
      <p:ext uri="{BB962C8B-B14F-4D97-AF65-F5344CB8AC3E}">
        <p14:creationId xmlns="" xmlns:p14="http://schemas.microsoft.com/office/powerpoint/2010/main" val="17038387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defTabSz="914400">
              <a:defRPr/>
            </a:lvl1pPr>
          </a:lstStyle>
          <a:p>
            <a:fld id="{2FF03AA6-F0A4-D14F-9649-715F4DDD0C17}" type="datetimeFigureOut">
              <a:rPr lang="en-US" altLang="en-US"/>
              <a:pPr/>
              <a:t>6/13/2019</a:t>
            </a:fld>
            <a:endParaRPr lang="en-US" altLang="en-US"/>
          </a:p>
        </p:txBody>
      </p:sp>
      <p:sp>
        <p:nvSpPr>
          <p:cNvPr id="3" name="Footer Placeholder 2"/>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4" name="Slide Number Placeholder 3"/>
          <p:cNvSpPr>
            <a:spLocks noGrp="1"/>
          </p:cNvSpPr>
          <p:nvPr>
            <p:ph type="sldNum" sz="quarter" idx="12"/>
          </p:nvPr>
        </p:nvSpPr>
        <p:spPr/>
        <p:txBody>
          <a:bodyPr/>
          <a:lstStyle>
            <a:lvl1pPr defTabSz="914400">
              <a:defRPr/>
            </a:lvl1pPr>
          </a:lstStyle>
          <a:p>
            <a:fld id="{433B22D3-BCA8-634F-BB43-C28AC40F4D37}" type="slidenum">
              <a:rPr lang="en-US" altLang="en-US"/>
              <a:pPr/>
              <a:t>‹#›</a:t>
            </a:fld>
            <a:endParaRPr lang="en-US" altLang="en-US"/>
          </a:p>
        </p:txBody>
      </p:sp>
    </p:spTree>
    <p:extLst>
      <p:ext uri="{BB962C8B-B14F-4D97-AF65-F5344CB8AC3E}">
        <p14:creationId xmlns="" xmlns:p14="http://schemas.microsoft.com/office/powerpoint/2010/main" val="104615290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defTabSz="914400">
              <a:defRPr/>
            </a:lvl1pPr>
          </a:lstStyle>
          <a:p>
            <a:fld id="{F3589F15-1C05-7747-A22A-A225EC866EB4}" type="datetimeFigureOut">
              <a:rPr lang="en-US" altLang="en-US"/>
              <a:pPr/>
              <a:t>6/13/2019</a:t>
            </a:fld>
            <a:endParaRPr lang="en-US" altLang="en-US"/>
          </a:p>
        </p:txBody>
      </p:sp>
      <p:sp>
        <p:nvSpPr>
          <p:cNvPr id="6" name="Footer Placeholder 5"/>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p:txBody>
          <a:bodyPr/>
          <a:lstStyle>
            <a:lvl1pPr defTabSz="914400">
              <a:defRPr/>
            </a:lvl1pPr>
          </a:lstStyle>
          <a:p>
            <a:fld id="{DF3D3D2A-D331-B54C-AA84-1292669A74F5}" type="slidenum">
              <a:rPr lang="en-US" altLang="en-US"/>
              <a:pPr/>
              <a:t>‹#›</a:t>
            </a:fld>
            <a:endParaRPr lang="en-US" altLang="en-US"/>
          </a:p>
        </p:txBody>
      </p:sp>
    </p:spTree>
    <p:extLst>
      <p:ext uri="{BB962C8B-B14F-4D97-AF65-F5344CB8AC3E}">
        <p14:creationId xmlns="" xmlns:p14="http://schemas.microsoft.com/office/powerpoint/2010/main" val="124320592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defTabSz="914400">
              <a:defRPr/>
            </a:lvl1pPr>
          </a:lstStyle>
          <a:p>
            <a:fld id="{44B7BB96-645E-E749-B9DB-E4B7E4713F41}" type="datetimeFigureOut">
              <a:rPr lang="en-US" altLang="en-US"/>
              <a:pPr/>
              <a:t>6/13/2019</a:t>
            </a:fld>
            <a:endParaRPr lang="en-US" altLang="en-US"/>
          </a:p>
        </p:txBody>
      </p:sp>
      <p:sp>
        <p:nvSpPr>
          <p:cNvPr id="6" name="Footer Placeholder 5"/>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p:txBody>
          <a:bodyPr/>
          <a:lstStyle>
            <a:lvl1pPr defTabSz="914400">
              <a:defRPr/>
            </a:lvl1pPr>
          </a:lstStyle>
          <a:p>
            <a:fld id="{3D4B4CEA-EA85-4D47-9E46-3CC7149B3D9B}" type="slidenum">
              <a:rPr lang="en-US" altLang="en-US"/>
              <a:pPr/>
              <a:t>‹#›</a:t>
            </a:fld>
            <a:endParaRPr lang="en-US" altLang="en-US"/>
          </a:p>
        </p:txBody>
      </p:sp>
    </p:spTree>
    <p:extLst>
      <p:ext uri="{BB962C8B-B14F-4D97-AF65-F5344CB8AC3E}">
        <p14:creationId xmlns="" xmlns:p14="http://schemas.microsoft.com/office/powerpoint/2010/main" val="169357981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914400">
              <a:defRPr/>
            </a:lvl1pPr>
          </a:lstStyle>
          <a:p>
            <a:fld id="{9C9A2EDC-FBD2-7E48-A515-67EF126FB36A}" type="datetimeFigureOut">
              <a:rPr lang="en-US" altLang="en-US"/>
              <a:pPr/>
              <a:t>6/13/2019</a:t>
            </a:fld>
            <a:endParaRPr lang="en-US" altLang="en-US"/>
          </a:p>
        </p:txBody>
      </p:sp>
      <p:sp>
        <p:nvSpPr>
          <p:cNvPr id="5" name="Footer Placeholder 4"/>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defTabSz="914400">
              <a:defRPr/>
            </a:lvl1pPr>
          </a:lstStyle>
          <a:p>
            <a:fld id="{00BD3B96-36AD-7847-8EEB-619C087911DC}" type="slidenum">
              <a:rPr lang="en-US" altLang="en-US"/>
              <a:pPr/>
              <a:t>‹#›</a:t>
            </a:fld>
            <a:endParaRPr lang="en-US" altLang="en-US"/>
          </a:p>
        </p:txBody>
      </p:sp>
    </p:spTree>
    <p:extLst>
      <p:ext uri="{BB962C8B-B14F-4D97-AF65-F5344CB8AC3E}">
        <p14:creationId xmlns="" xmlns:p14="http://schemas.microsoft.com/office/powerpoint/2010/main" val="124764294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914400">
              <a:defRPr/>
            </a:lvl1pPr>
          </a:lstStyle>
          <a:p>
            <a:fld id="{2E9D43BD-53EF-E043-AED7-30360CE1B98B}" type="datetimeFigureOut">
              <a:rPr lang="en-US" altLang="en-US"/>
              <a:pPr/>
              <a:t>6/13/2019</a:t>
            </a:fld>
            <a:endParaRPr lang="en-US" altLang="en-US"/>
          </a:p>
        </p:txBody>
      </p:sp>
      <p:sp>
        <p:nvSpPr>
          <p:cNvPr id="5" name="Footer Placeholder 4"/>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defTabSz="914400">
              <a:defRPr/>
            </a:lvl1pPr>
          </a:lstStyle>
          <a:p>
            <a:fld id="{CFFDE4B1-B9AA-2743-909A-179BA2D0ADF0}" type="slidenum">
              <a:rPr lang="en-US" altLang="en-US"/>
              <a:pPr/>
              <a:t>‹#›</a:t>
            </a:fld>
            <a:endParaRPr lang="en-US" altLang="en-US"/>
          </a:p>
        </p:txBody>
      </p:sp>
    </p:spTree>
    <p:extLst>
      <p:ext uri="{BB962C8B-B14F-4D97-AF65-F5344CB8AC3E}">
        <p14:creationId xmlns="" xmlns:p14="http://schemas.microsoft.com/office/powerpoint/2010/main" val="1104664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2"/>
            <a:ext cx="6400800" cy="1752600"/>
          </a:xfrm>
        </p:spPr>
        <p:txBody>
          <a:bodyPr/>
          <a:lstStyle>
            <a:lvl1pPr marL="0" indent="0" algn="ctr">
              <a:buNone/>
              <a:defRPr/>
            </a:lvl1pPr>
            <a:lvl2pPr marL="457011" indent="0" algn="ctr">
              <a:buNone/>
              <a:defRPr/>
            </a:lvl2pPr>
            <a:lvl3pPr marL="914021" indent="0" algn="ctr">
              <a:buNone/>
              <a:defRPr/>
            </a:lvl3pPr>
            <a:lvl4pPr marL="1371032" indent="0" algn="ctr">
              <a:buNone/>
              <a:defRPr/>
            </a:lvl4pPr>
            <a:lvl5pPr marL="1828041" indent="0" algn="ctr">
              <a:buNone/>
              <a:defRPr/>
            </a:lvl5pPr>
            <a:lvl6pPr marL="2285052" indent="0" algn="ctr">
              <a:buNone/>
              <a:defRPr/>
            </a:lvl6pPr>
            <a:lvl7pPr marL="2742062" indent="0" algn="ctr">
              <a:buNone/>
              <a:defRPr/>
            </a:lvl7pPr>
            <a:lvl8pPr marL="3199072" indent="0" algn="ctr">
              <a:buNone/>
              <a:defRPr/>
            </a:lvl8pPr>
            <a:lvl9pPr marL="3656083"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CA13CF13-042D-004D-9012-9F76BBD7EE4C}" type="slidenum">
              <a:rPr lang="en-US" altLang="en-US"/>
              <a:pPr/>
              <a:t>‹#›</a:t>
            </a:fld>
            <a:endParaRPr lang="en-US" altLang="en-US"/>
          </a:p>
        </p:txBody>
      </p:sp>
    </p:spTree>
    <p:extLst>
      <p:ext uri="{BB962C8B-B14F-4D97-AF65-F5344CB8AC3E}">
        <p14:creationId xmlns="" xmlns:p14="http://schemas.microsoft.com/office/powerpoint/2010/main" val="47852940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tIns="0" rIns="18280">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smtClean="0"/>
              <a:t>Click to edit Master title style</a:t>
            </a:r>
            <a:endParaRPr lang="en-US"/>
          </a:p>
        </p:txBody>
      </p:sp>
      <p:sp>
        <p:nvSpPr>
          <p:cNvPr id="17" name="Subtitle 16"/>
          <p:cNvSpPr>
            <a:spLocks noGrp="1"/>
          </p:cNvSpPr>
          <p:nvPr>
            <p:ph type="subTitle" idx="1"/>
          </p:nvPr>
        </p:nvSpPr>
        <p:spPr>
          <a:xfrm>
            <a:off x="533400" y="3228536"/>
            <a:ext cx="7854696" cy="1752600"/>
          </a:xfrm>
        </p:spPr>
        <p:txBody>
          <a:bodyPr lIns="0" rIns="18280"/>
          <a:lstStyle>
            <a:lvl1pPr marL="0" marR="45702" indent="0" algn="r">
              <a:buNone/>
              <a:defRPr>
                <a:solidFill>
                  <a:schemeClr val="tx1"/>
                </a:solidFill>
              </a:defRPr>
            </a:lvl1pPr>
            <a:lvl2pPr marL="457011" indent="0" algn="ctr">
              <a:buNone/>
            </a:lvl2pPr>
            <a:lvl3pPr marL="914021" indent="0" algn="ctr">
              <a:buNone/>
            </a:lvl3pPr>
            <a:lvl4pPr marL="1371032" indent="0" algn="ctr">
              <a:buNone/>
            </a:lvl4pPr>
            <a:lvl5pPr marL="1828041" indent="0" algn="ctr">
              <a:buNone/>
            </a:lvl5pPr>
            <a:lvl6pPr marL="2285052" indent="0" algn="ctr">
              <a:buNone/>
            </a:lvl6pPr>
            <a:lvl7pPr marL="2742062" indent="0" algn="ctr">
              <a:buNone/>
            </a:lvl7pPr>
            <a:lvl8pPr marL="3199072" indent="0" algn="ctr">
              <a:buNone/>
            </a:lvl8pPr>
            <a:lvl9pPr marL="3656083" indent="0" algn="ctr">
              <a:buNone/>
            </a:lvl9pPr>
          </a:lstStyle>
          <a:p>
            <a:r>
              <a:rPr lang="en-US" smtClean="0"/>
              <a:t>Click to edit Master subtitle style</a:t>
            </a:r>
            <a:endParaRPr lang="en-US"/>
          </a:p>
        </p:txBody>
      </p:sp>
      <p:sp>
        <p:nvSpPr>
          <p:cNvPr id="4" name="Date Placeholder 29"/>
          <p:cNvSpPr>
            <a:spLocks noGrp="1"/>
          </p:cNvSpPr>
          <p:nvPr>
            <p:ph type="dt" sz="half" idx="10"/>
          </p:nvPr>
        </p:nvSpPr>
        <p:spPr/>
        <p:txBody>
          <a:bodyPr/>
          <a:lstStyle>
            <a:lvl1pPr>
              <a:defRPr>
                <a:solidFill>
                  <a:srgbClr val="D1EAEE"/>
                </a:solidFill>
              </a:defRPr>
            </a:lvl1pPr>
          </a:lstStyle>
          <a:p>
            <a:fld id="{42A37173-6EA7-AD40-958D-B956FF0E973D}" type="datetimeFigureOut">
              <a:rPr lang="en-US" altLang="en-US"/>
              <a:pPr/>
              <a:t>6/13/2019</a:t>
            </a:fld>
            <a:endParaRPr lang="en-US" altLang="en-US"/>
          </a:p>
        </p:txBody>
      </p:sp>
      <p:sp>
        <p:nvSpPr>
          <p:cNvPr id="5" name="Footer Placeholder 18"/>
          <p:cNvSpPr>
            <a:spLocks noGrp="1"/>
          </p:cNvSpPr>
          <p:nvPr>
            <p:ph type="ftr" sz="quarter" idx="11"/>
          </p:nvPr>
        </p:nvSpPr>
        <p:spPr/>
        <p:txBody>
          <a:bodyPr/>
          <a:lstStyle>
            <a:lvl1pPr>
              <a:defRPr>
                <a:solidFill>
                  <a:srgbClr val="DBF5F9">
                    <a:shade val="90000"/>
                  </a:srgbClr>
                </a:solidFill>
              </a:defRPr>
            </a:lvl1pPr>
          </a:lstStyle>
          <a:p>
            <a:pPr>
              <a:defRPr/>
            </a:pPr>
            <a:endParaRPr lang="en-US"/>
          </a:p>
        </p:txBody>
      </p:sp>
      <p:sp>
        <p:nvSpPr>
          <p:cNvPr id="6" name="Slide Number Placeholder 26"/>
          <p:cNvSpPr>
            <a:spLocks noGrp="1"/>
          </p:cNvSpPr>
          <p:nvPr>
            <p:ph type="sldNum" sz="quarter" idx="12"/>
          </p:nvPr>
        </p:nvSpPr>
        <p:spPr/>
        <p:txBody>
          <a:bodyPr/>
          <a:lstStyle>
            <a:lvl1pPr>
              <a:defRPr>
                <a:solidFill>
                  <a:srgbClr val="D1EAEE"/>
                </a:solidFill>
              </a:defRPr>
            </a:lvl1pPr>
          </a:lstStyle>
          <a:p>
            <a:fld id="{080C1FD2-7D2F-6544-904A-15A99E66BF7A}" type="slidenum">
              <a:rPr lang="en-US" altLang="en-US"/>
              <a:pPr/>
              <a:t>‹#›</a:t>
            </a:fld>
            <a:endParaRPr lang="en-US" altLang="en-US"/>
          </a:p>
        </p:txBody>
      </p:sp>
    </p:spTree>
    <p:extLst/>
  </p:cSld>
  <p:clrMapOvr>
    <a:overrideClrMapping bg1="dk1" tx1="lt1" bg2="dk2" tx2="lt2" accent1="accent1" accent2="accent2" accent3="accent3" accent4="accent4" accent5="accent5" accent6="accent6" hlink="hlink" folHlink="folHlink"/>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fld id="{20C0C55F-EC69-BC4C-B0DF-FF1DBE372E6A}" type="datetimeFigureOut">
              <a:rPr lang="en-US" altLang="en-US"/>
              <a:pPr/>
              <a:t>6/13/2019</a:t>
            </a:fld>
            <a:endParaRPr lang="en-US" altLang="en-US"/>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fld id="{EE171DF9-0C9A-E045-8B95-F9ABD73F4929}" type="slidenum">
              <a:rPr lang="en-US" altLang="en-US"/>
              <a:pPr/>
              <a:t>‹#›</a:t>
            </a:fld>
            <a:endParaRPr lang="en-US" altLang="en-US"/>
          </a:p>
        </p:txBody>
      </p:sp>
    </p:spTree>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8"/>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en-US" smtClean="0"/>
              <a:t>Click to edit Master title style</a:t>
            </a:r>
            <a:endParaRPr lang="en-US"/>
          </a:p>
        </p:txBody>
      </p:sp>
      <p:sp>
        <p:nvSpPr>
          <p:cNvPr id="3" name="Text Placeholder 2"/>
          <p:cNvSpPr>
            <a:spLocks noGrp="1"/>
          </p:cNvSpPr>
          <p:nvPr>
            <p:ph type="body" idx="1"/>
          </p:nvPr>
        </p:nvSpPr>
        <p:spPr>
          <a:xfrm>
            <a:off x="530352" y="2704664"/>
            <a:ext cx="7772400" cy="1509712"/>
          </a:xfrm>
        </p:spPr>
        <p:txBody>
          <a:bodyPr lIns="45702" rIns="45702"/>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rgbClr val="D1EAEE"/>
                </a:solidFill>
              </a:defRPr>
            </a:lvl1pPr>
          </a:lstStyle>
          <a:p>
            <a:fld id="{66B467BD-A0D8-2043-A1E6-43D3AEE2A4CE}" type="datetimeFigureOut">
              <a:rPr lang="en-US" altLang="en-US"/>
              <a:pPr/>
              <a:t>6/13/2019</a:t>
            </a:fld>
            <a:endParaRPr lang="en-US" altLang="en-US"/>
          </a:p>
        </p:txBody>
      </p:sp>
      <p:sp>
        <p:nvSpPr>
          <p:cNvPr id="5" name="Footer Placeholder 4"/>
          <p:cNvSpPr>
            <a:spLocks noGrp="1"/>
          </p:cNvSpPr>
          <p:nvPr>
            <p:ph type="ftr" sz="quarter" idx="11"/>
          </p:nvPr>
        </p:nvSpPr>
        <p:spPr/>
        <p:txBody>
          <a:bodyPr/>
          <a:lstStyle>
            <a:lvl1pPr>
              <a:defRPr>
                <a:solidFill>
                  <a:srgbClr val="DBF5F9">
                    <a:shade val="90000"/>
                  </a:srgbClr>
                </a:solidFill>
              </a:defRPr>
            </a:lvl1pPr>
          </a:lstStyle>
          <a:p>
            <a:pPr>
              <a:defRPr/>
            </a:pPr>
            <a:endParaRPr lang="en-US"/>
          </a:p>
        </p:txBody>
      </p:sp>
      <p:sp>
        <p:nvSpPr>
          <p:cNvPr id="6" name="Slide Number Placeholder 5"/>
          <p:cNvSpPr>
            <a:spLocks noGrp="1"/>
          </p:cNvSpPr>
          <p:nvPr>
            <p:ph type="sldNum" sz="quarter" idx="12"/>
          </p:nvPr>
        </p:nvSpPr>
        <p:spPr/>
        <p:txBody>
          <a:bodyPr/>
          <a:lstStyle>
            <a:lvl1pPr>
              <a:defRPr>
                <a:solidFill>
                  <a:srgbClr val="D1EAEE"/>
                </a:solidFill>
              </a:defRPr>
            </a:lvl1pPr>
          </a:lstStyle>
          <a:p>
            <a:fld id="{7C547616-52FA-B94B-AD05-1BB1ACE764EC}" type="slidenum">
              <a:rPr lang="en-US" altLang="en-US"/>
              <a:pPr/>
              <a:t>‹#›</a:t>
            </a:fld>
            <a:endParaRPr lang="en-US" altLang="en-US"/>
          </a:p>
        </p:txBody>
      </p:sp>
    </p:spTree>
    <p:extLst/>
  </p:cSld>
  <p:clrMapOvr>
    <a:overrideClrMapping bg1="dk1" tx1="lt1" bg2="dk2" tx2="lt2" accent1="accent1" accent2="accent2" accent3="accent3" accent4="accent4" accent5="accent5" accent6="accent6" hlink="hlink" folHlink="folHlink"/>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fld id="{F43D79AC-3A44-A54E-8EC9-82CF57E1D9E1}" type="datetimeFigureOut">
              <a:rPr lang="en-US" altLang="en-US"/>
              <a:pPr/>
              <a:t>6/13/2019</a:t>
            </a:fld>
            <a:endParaRPr lang="en-US" altLang="en-US"/>
          </a:p>
        </p:txBody>
      </p:sp>
      <p:sp>
        <p:nvSpPr>
          <p:cNvPr id="6" name="Footer Placeholder 21"/>
          <p:cNvSpPr>
            <a:spLocks noGrp="1"/>
          </p:cNvSpPr>
          <p:nvPr>
            <p:ph type="ftr" sz="quarter" idx="11"/>
          </p:nvPr>
        </p:nvSpPr>
        <p:spPr/>
        <p:txBody>
          <a:bodyPr/>
          <a:lstStyle>
            <a:lvl1pPr>
              <a:defRPr/>
            </a:lvl1pPr>
          </a:lstStyle>
          <a:p>
            <a:pPr>
              <a:defRPr/>
            </a:pPr>
            <a:endParaRPr lang="en-US"/>
          </a:p>
        </p:txBody>
      </p:sp>
      <p:sp>
        <p:nvSpPr>
          <p:cNvPr id="7" name="Slide Number Placeholder 17"/>
          <p:cNvSpPr>
            <a:spLocks noGrp="1"/>
          </p:cNvSpPr>
          <p:nvPr>
            <p:ph type="sldNum" sz="quarter" idx="12"/>
          </p:nvPr>
        </p:nvSpPr>
        <p:spPr/>
        <p:txBody>
          <a:bodyPr/>
          <a:lstStyle>
            <a:lvl1pPr>
              <a:defRPr/>
            </a:lvl1pPr>
          </a:lstStyle>
          <a:p>
            <a:fld id="{31B4D6EC-3611-F34D-AA2A-86C62DE45C02}" type="slidenum">
              <a:rPr lang="en-US" altLang="en-US"/>
              <a:pPr/>
              <a:t>‹#›</a:t>
            </a:fld>
            <a:endParaRPr lang="en-US" altLang="en-US"/>
          </a:p>
        </p:txBody>
      </p:sp>
    </p:spTree>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855252"/>
            <a:ext cx="4040188" cy="659352"/>
          </a:xfrm>
        </p:spPr>
        <p:txBody>
          <a:bodyPr lIns="45702" tIns="0" rIns="45702"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4645025" y="1859761"/>
            <a:ext cx="4041775" cy="654843"/>
          </a:xfrm>
        </p:spPr>
        <p:txBody>
          <a:bodyPr lIns="45702" tIns="0" rIns="45702"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9"/>
          <p:cNvSpPr>
            <a:spLocks noGrp="1"/>
          </p:cNvSpPr>
          <p:nvPr>
            <p:ph type="dt" sz="half" idx="10"/>
          </p:nvPr>
        </p:nvSpPr>
        <p:spPr/>
        <p:txBody>
          <a:bodyPr/>
          <a:lstStyle>
            <a:lvl1pPr>
              <a:defRPr/>
            </a:lvl1pPr>
          </a:lstStyle>
          <a:p>
            <a:fld id="{0322883B-8BF4-324D-A56E-05BEA511E730}" type="datetimeFigureOut">
              <a:rPr lang="en-US" altLang="en-US"/>
              <a:pPr/>
              <a:t>6/13/2019</a:t>
            </a:fld>
            <a:endParaRPr lang="en-US" altLang="en-US"/>
          </a:p>
        </p:txBody>
      </p:sp>
      <p:sp>
        <p:nvSpPr>
          <p:cNvPr id="8" name="Footer Placeholder 21"/>
          <p:cNvSpPr>
            <a:spLocks noGrp="1"/>
          </p:cNvSpPr>
          <p:nvPr>
            <p:ph type="ftr" sz="quarter" idx="11"/>
          </p:nvPr>
        </p:nvSpPr>
        <p:spPr/>
        <p:txBody>
          <a:bodyPr/>
          <a:lstStyle>
            <a:lvl1pPr>
              <a:defRPr/>
            </a:lvl1pPr>
          </a:lstStyle>
          <a:p>
            <a:pPr>
              <a:defRPr/>
            </a:pPr>
            <a:endParaRPr lang="en-US"/>
          </a:p>
        </p:txBody>
      </p:sp>
      <p:sp>
        <p:nvSpPr>
          <p:cNvPr id="9" name="Slide Number Placeholder 17"/>
          <p:cNvSpPr>
            <a:spLocks noGrp="1"/>
          </p:cNvSpPr>
          <p:nvPr>
            <p:ph type="sldNum" sz="quarter" idx="12"/>
          </p:nvPr>
        </p:nvSpPr>
        <p:spPr/>
        <p:txBody>
          <a:bodyPr/>
          <a:lstStyle>
            <a:lvl1pPr>
              <a:defRPr/>
            </a:lvl1pPr>
          </a:lstStyle>
          <a:p>
            <a:fld id="{CDB6F19D-FF09-DA42-B796-883818FD4D8D}" type="slidenum">
              <a:rPr lang="en-US" altLang="en-US"/>
              <a:pPr/>
              <a:t>‹#›</a:t>
            </a:fld>
            <a:endParaRPr lang="en-US" altLang="en-US"/>
          </a:p>
        </p:txBody>
      </p:sp>
    </p:spTree>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en-US" smtClean="0"/>
              <a:t>Click to edit Master title style</a:t>
            </a:r>
            <a:endParaRPr lang="en-US"/>
          </a:p>
        </p:txBody>
      </p:sp>
      <p:sp>
        <p:nvSpPr>
          <p:cNvPr id="3" name="Date Placeholder 9"/>
          <p:cNvSpPr>
            <a:spLocks noGrp="1"/>
          </p:cNvSpPr>
          <p:nvPr>
            <p:ph type="dt" sz="half" idx="10"/>
          </p:nvPr>
        </p:nvSpPr>
        <p:spPr/>
        <p:txBody>
          <a:bodyPr/>
          <a:lstStyle>
            <a:lvl1pPr>
              <a:defRPr/>
            </a:lvl1pPr>
          </a:lstStyle>
          <a:p>
            <a:fld id="{17F9235F-5E26-D34D-BD6F-01F7CF51DFCF}" type="datetimeFigureOut">
              <a:rPr lang="en-US" altLang="en-US"/>
              <a:pPr/>
              <a:t>6/13/2019</a:t>
            </a:fld>
            <a:endParaRPr lang="en-US" altLang="en-US"/>
          </a:p>
        </p:txBody>
      </p:sp>
      <p:sp>
        <p:nvSpPr>
          <p:cNvPr id="4" name="Footer Placeholder 21"/>
          <p:cNvSpPr>
            <a:spLocks noGrp="1"/>
          </p:cNvSpPr>
          <p:nvPr>
            <p:ph type="ftr" sz="quarter" idx="11"/>
          </p:nvPr>
        </p:nvSpPr>
        <p:spPr/>
        <p:txBody>
          <a:bodyPr/>
          <a:lstStyle>
            <a:lvl1pPr>
              <a:defRPr/>
            </a:lvl1pPr>
          </a:lstStyle>
          <a:p>
            <a:pPr>
              <a:defRPr/>
            </a:pPr>
            <a:endParaRPr lang="en-US"/>
          </a:p>
        </p:txBody>
      </p:sp>
      <p:sp>
        <p:nvSpPr>
          <p:cNvPr id="5" name="Slide Number Placeholder 17"/>
          <p:cNvSpPr>
            <a:spLocks noGrp="1"/>
          </p:cNvSpPr>
          <p:nvPr>
            <p:ph type="sldNum" sz="quarter" idx="12"/>
          </p:nvPr>
        </p:nvSpPr>
        <p:spPr/>
        <p:txBody>
          <a:bodyPr/>
          <a:lstStyle>
            <a:lvl1pPr>
              <a:defRPr/>
            </a:lvl1pPr>
          </a:lstStyle>
          <a:p>
            <a:fld id="{E585321E-09F2-2744-8BF3-59E4A5CD1DBB}" type="slidenum">
              <a:rPr lang="en-US" altLang="en-US"/>
              <a:pPr/>
              <a:t>‹#›</a:t>
            </a:fld>
            <a:endParaRPr lang="en-US" altLang="en-US"/>
          </a:p>
        </p:txBody>
      </p:sp>
    </p:spTree>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fld id="{F3F04470-FB12-664C-9E46-52007539C4B8}" type="datetimeFigureOut">
              <a:rPr lang="en-US" altLang="en-US"/>
              <a:pPr/>
              <a:t>6/13/2019</a:t>
            </a:fld>
            <a:endParaRPr lang="en-US" altLang="en-US"/>
          </a:p>
        </p:txBody>
      </p:sp>
      <p:sp>
        <p:nvSpPr>
          <p:cNvPr id="3" name="Footer Placeholder 21"/>
          <p:cNvSpPr>
            <a:spLocks noGrp="1"/>
          </p:cNvSpPr>
          <p:nvPr>
            <p:ph type="ftr" sz="quarter" idx="11"/>
          </p:nvPr>
        </p:nvSpPr>
        <p:spPr/>
        <p:txBody>
          <a:bodyPr/>
          <a:lstStyle>
            <a:lvl1pPr>
              <a:defRPr/>
            </a:lvl1pPr>
          </a:lstStyle>
          <a:p>
            <a:pPr>
              <a:defRPr/>
            </a:pPr>
            <a:endParaRPr lang="en-US"/>
          </a:p>
        </p:txBody>
      </p:sp>
      <p:sp>
        <p:nvSpPr>
          <p:cNvPr id="4" name="Slide Number Placeholder 17"/>
          <p:cNvSpPr>
            <a:spLocks noGrp="1"/>
          </p:cNvSpPr>
          <p:nvPr>
            <p:ph type="sldNum" sz="quarter" idx="12"/>
          </p:nvPr>
        </p:nvSpPr>
        <p:spPr/>
        <p:txBody>
          <a:bodyPr/>
          <a:lstStyle>
            <a:lvl1pPr>
              <a:defRPr/>
            </a:lvl1pPr>
          </a:lstStyle>
          <a:p>
            <a:fld id="{13195711-EF68-C94A-9EFE-FEFEFB913825}" type="slidenum">
              <a:rPr lang="en-US" altLang="en-US"/>
              <a:pPr/>
              <a:t>‹#›</a:t>
            </a:fld>
            <a:endParaRPr lang="en-US" altLang="en-US"/>
          </a:p>
        </p:txBody>
      </p:sp>
    </p:spTree>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4"/>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en-US" smtClean="0"/>
              <a:t>Click to edit Master title style</a:t>
            </a:r>
            <a:endParaRPr lang="en-US"/>
          </a:p>
        </p:txBody>
      </p:sp>
      <p:sp>
        <p:nvSpPr>
          <p:cNvPr id="3" name="Text Placeholder 2"/>
          <p:cNvSpPr>
            <a:spLocks noGrp="1"/>
          </p:cNvSpPr>
          <p:nvPr>
            <p:ph type="body" idx="2"/>
          </p:nvPr>
        </p:nvSpPr>
        <p:spPr>
          <a:xfrm>
            <a:off x="685800" y="1676403"/>
            <a:ext cx="2743200" cy="4572000"/>
          </a:xfrm>
        </p:spPr>
        <p:txBody>
          <a:bodyPr lIns="18280" rIns="18280"/>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en-US" smtClean="0"/>
              <a:t>Click to edit Master text styles</a:t>
            </a:r>
          </a:p>
        </p:txBody>
      </p:sp>
      <p:sp>
        <p:nvSpPr>
          <p:cNvPr id="4" name="Content Placeholder 3"/>
          <p:cNvSpPr>
            <a:spLocks noGrp="1"/>
          </p:cNvSpPr>
          <p:nvPr>
            <p:ph sz="half" idx="1"/>
          </p:nvPr>
        </p:nvSpPr>
        <p:spPr>
          <a:xfrm>
            <a:off x="3575054" y="1676403"/>
            <a:ext cx="5111750" cy="4572000"/>
          </a:xfrm>
        </p:spPr>
        <p:txBody>
          <a:bodyPr tIns="0"/>
          <a:lstStyle>
            <a:lvl1pPr>
              <a:defRPr sz="2800"/>
            </a:lvl1pPr>
            <a:lvl2pPr>
              <a:defRPr sz="2600"/>
            </a:lvl2pPr>
            <a:lvl3pPr>
              <a:defRPr sz="2400"/>
            </a:lvl3pPr>
            <a:lvl4pPr>
              <a:defRPr sz="20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fld id="{070D0993-14DD-AA47-A4D4-0483BEC0428A}" type="datetimeFigureOut">
              <a:rPr lang="en-US" altLang="en-US"/>
              <a:pPr/>
              <a:t>6/13/2019</a:t>
            </a:fld>
            <a:endParaRPr lang="en-US" altLang="en-US"/>
          </a:p>
        </p:txBody>
      </p:sp>
      <p:sp>
        <p:nvSpPr>
          <p:cNvPr id="6" name="Footer Placeholder 21"/>
          <p:cNvSpPr>
            <a:spLocks noGrp="1"/>
          </p:cNvSpPr>
          <p:nvPr>
            <p:ph type="ftr" sz="quarter" idx="11"/>
          </p:nvPr>
        </p:nvSpPr>
        <p:spPr/>
        <p:txBody>
          <a:bodyPr/>
          <a:lstStyle>
            <a:lvl1pPr>
              <a:defRPr/>
            </a:lvl1pPr>
          </a:lstStyle>
          <a:p>
            <a:pPr>
              <a:defRPr/>
            </a:pPr>
            <a:endParaRPr lang="en-US"/>
          </a:p>
        </p:txBody>
      </p:sp>
      <p:sp>
        <p:nvSpPr>
          <p:cNvPr id="7" name="Slide Number Placeholder 17"/>
          <p:cNvSpPr>
            <a:spLocks noGrp="1"/>
          </p:cNvSpPr>
          <p:nvPr>
            <p:ph type="sldNum" sz="quarter" idx="12"/>
          </p:nvPr>
        </p:nvSpPr>
        <p:spPr/>
        <p:txBody>
          <a:bodyPr/>
          <a:lstStyle>
            <a:lvl1pPr>
              <a:defRPr/>
            </a:lvl1pPr>
          </a:lstStyle>
          <a:p>
            <a:fld id="{8B72547A-9615-2B45-AE54-A8A921385D93}" type="slidenum">
              <a:rPr lang="en-US" altLang="en-US"/>
              <a:pPr/>
              <a:t>‹#›</a:t>
            </a:fld>
            <a:endParaRPr lang="en-US" altLang="en-US"/>
          </a:p>
        </p:txBody>
      </p:sp>
    </p:spTree>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Snip and Round Single Corner Rectangle 13"/>
          <p:cNvSpPr>
            <a:spLocks/>
          </p:cNvSpPr>
          <p:nvPr/>
        </p:nvSpPr>
        <p:spPr bwMode="auto">
          <a:xfrm rot="420000" flipV="1">
            <a:off x="3165475" y="1108075"/>
            <a:ext cx="5257800" cy="4114800"/>
          </a:xfrm>
          <a:custGeom>
            <a:avLst/>
            <a:gdLst>
              <a:gd name="T0" fmla="*/ 5257800 w 5257800"/>
              <a:gd name="T1" fmla="*/ 2057400 h 4114800"/>
              <a:gd name="T2" fmla="*/ 2628900 w 5257800"/>
              <a:gd name="T3" fmla="*/ 4114800 h 4114800"/>
              <a:gd name="T4" fmla="*/ 0 w 5257800"/>
              <a:gd name="T5" fmla="*/ 2057400 h 4114800"/>
              <a:gd name="T6" fmla="*/ 2628900 w 5257800"/>
              <a:gd name="T7" fmla="*/ 0 h 4114800"/>
              <a:gd name="T8" fmla="*/ 0 60000 65536"/>
              <a:gd name="T9" fmla="*/ 5898240 60000 65536"/>
              <a:gd name="T10" fmla="*/ 11796480 60000 65536"/>
              <a:gd name="T11" fmla="*/ 17694720 60000 65536"/>
              <a:gd name="T12" fmla="*/ 0 w 5257800"/>
              <a:gd name="T13" fmla="*/ 0 h 4114800"/>
              <a:gd name="T14" fmla="*/ 5182785 w 5257800"/>
              <a:gd name="T15" fmla="*/ 4114800 h 4114800"/>
            </a:gdLst>
            <a:ahLst/>
            <a:cxnLst>
              <a:cxn ang="T8">
                <a:pos x="T0" y="T1"/>
              </a:cxn>
              <a:cxn ang="T9">
                <a:pos x="T2" y="T3"/>
              </a:cxn>
              <a:cxn ang="T10">
                <a:pos x="T4" y="T5"/>
              </a:cxn>
              <a:cxn ang="T11">
                <a:pos x="T6" y="T7"/>
              </a:cxn>
            </a:cxnLst>
            <a:rect l="T12" t="T13" r="T14" b="T15"/>
            <a:pathLst>
              <a:path w="5257800" h="4114800">
                <a:moveTo>
                  <a:pt x="0" y="0"/>
                </a:moveTo>
                <a:lnTo>
                  <a:pt x="5107774" y="0"/>
                </a:lnTo>
                <a:lnTo>
                  <a:pt x="5257800" y="150026"/>
                </a:lnTo>
                <a:lnTo>
                  <a:pt x="5257800" y="4114800"/>
                </a:lnTo>
                <a:lnTo>
                  <a:pt x="0" y="4114800"/>
                </a:lnTo>
                <a:lnTo>
                  <a:pt x="0" y="0"/>
                </a:lnTo>
                <a:close/>
              </a:path>
            </a:pathLst>
          </a:custGeom>
          <a:solidFill>
            <a:srgbClr val="FFFFFF"/>
          </a:solidFill>
          <a:ln w="3175" cap="rnd" cmpd="sng">
            <a:solidFill>
              <a:srgbClr val="C0C0C0"/>
            </a:solidFill>
            <a:prstDash val="solid"/>
            <a:round/>
            <a:headEnd/>
            <a:tailEnd/>
          </a:ln>
          <a:effectLst>
            <a:outerShdw blurRad="63500" dist="38500" dir="7500041" sx="98500" sy="100079" kx="99984" algn="tl" rotWithShape="0">
              <a:srgbClr val="000000">
                <a:alpha val="25000"/>
              </a:srgbClr>
            </a:outerShdw>
          </a:effectLst>
        </p:spPr>
        <p:txBody>
          <a:bodyPr lIns="91400" tIns="45702" rIns="91400" bIns="45702" anchor="ctr"/>
          <a:lstStyle/>
          <a:p>
            <a:endParaRPr lang="vi-VN">
              <a:solidFill>
                <a:prstClr val="black"/>
              </a:solidFill>
            </a:endParaRPr>
          </a:p>
        </p:txBody>
      </p:sp>
      <p:sp>
        <p:nvSpPr>
          <p:cNvPr id="6" name="Right Triangle 5"/>
          <p:cNvSpPr>
            <a:spLocks noChangeArrowheads="1"/>
          </p:cNvSpPr>
          <p:nvPr/>
        </p:nvSpPr>
        <p:spPr bwMode="auto">
          <a:xfrm rot="420000" flipV="1">
            <a:off x="8004175" y="5359400"/>
            <a:ext cx="155575" cy="155575"/>
          </a:xfrm>
          <a:prstGeom prst="rtTriangle">
            <a:avLst/>
          </a:prstGeom>
          <a:solidFill>
            <a:srgbClr val="FFFFFF"/>
          </a:solidFill>
          <a:ln w="12700">
            <a:solidFill>
              <a:srgbClr val="FFFFFF"/>
            </a:solidFill>
            <a:bevel/>
            <a:headEnd/>
            <a:tailEnd/>
          </a:ln>
          <a:effectLst>
            <a:outerShdw blurRad="63500" dist="6350" dir="12899787" algn="tl" rotWithShape="0">
              <a:srgbClr val="000000">
                <a:alpha val="46999"/>
              </a:srgbClr>
            </a:outerShdw>
          </a:effectLst>
        </p:spPr>
        <p:txBody>
          <a:bodyPr lIns="91400" tIns="45702" rIns="91400" bIns="45702"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eaLnBrk="1" hangingPunct="1"/>
            <a:endParaRPr lang="en-US" altLang="en-US" sz="1800">
              <a:solidFill>
                <a:srgbClr val="FFFFFF"/>
              </a:solidFill>
              <a:latin typeface="Constantia" charset="0"/>
            </a:endParaRPr>
          </a:p>
        </p:txBody>
      </p:sp>
      <p:sp>
        <p:nvSpPr>
          <p:cNvPr id="7" name="Freeform 6"/>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lIns="91400" tIns="45702" rIns="91400" bIns="45702"/>
          <a:lstStyle/>
          <a:p>
            <a:pPr fontAlgn="auto">
              <a:spcBef>
                <a:spcPts val="0"/>
              </a:spcBef>
              <a:spcAft>
                <a:spcPts val="0"/>
              </a:spcAft>
              <a:defRPr/>
            </a:pPr>
            <a:endParaRPr lang="en-US" sz="1800">
              <a:solidFill>
                <a:prstClr val="black"/>
              </a:solidFill>
              <a:latin typeface="Constantia"/>
              <a:ea typeface="ＭＳ Ｐゴシック" charset="0"/>
              <a:cs typeface="ＭＳ Ｐゴシック" charset="0"/>
            </a:endParaRPr>
          </a:p>
        </p:txBody>
      </p:sp>
      <p:sp>
        <p:nvSpPr>
          <p:cNvPr id="8" name="Freeform 7"/>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lIns="91400" tIns="45702" rIns="91400" bIns="45702"/>
          <a:lstStyle/>
          <a:p>
            <a:pPr fontAlgn="auto">
              <a:spcBef>
                <a:spcPts val="0"/>
              </a:spcBef>
              <a:spcAft>
                <a:spcPts val="0"/>
              </a:spcAft>
              <a:defRPr/>
            </a:pPr>
            <a:endParaRPr lang="en-US" sz="1800">
              <a:solidFill>
                <a:prstClr val="black"/>
              </a:solidFill>
              <a:latin typeface="Constantia"/>
              <a:ea typeface="ＭＳ Ｐゴシック" charset="0"/>
              <a:cs typeface="ＭＳ Ｐゴシック" charset="0"/>
            </a:endParaRPr>
          </a:p>
        </p:txBody>
      </p:sp>
      <p:sp>
        <p:nvSpPr>
          <p:cNvPr id="2" name="Title 1"/>
          <p:cNvSpPr>
            <a:spLocks noGrp="1"/>
          </p:cNvSpPr>
          <p:nvPr>
            <p:ph type="title"/>
          </p:nvPr>
        </p:nvSpPr>
        <p:spPr>
          <a:xfrm>
            <a:off x="609602" y="1177000"/>
            <a:ext cx="2212848" cy="1582621"/>
          </a:xfrm>
        </p:spPr>
        <p:txBody>
          <a:bodyPr lIns="45702" rIns="45702" bIns="45702"/>
          <a:lstStyle>
            <a:lvl1pPr algn="l">
              <a:buNone/>
              <a:defRPr sz="2000" b="1">
                <a:solidFill>
                  <a:schemeClr val="tx2"/>
                </a:solidFill>
              </a:defRPr>
            </a:lvl1pPr>
          </a:lstStyle>
          <a:p>
            <a:r>
              <a:rPr lang="en-US" smtClean="0"/>
              <a:t>Click to edit Master title style</a:t>
            </a:r>
            <a:endParaRPr lang="en-US"/>
          </a:p>
        </p:txBody>
      </p:sp>
      <p:sp>
        <p:nvSpPr>
          <p:cNvPr id="4" name="Text Placeholder 3"/>
          <p:cNvSpPr>
            <a:spLocks noGrp="1"/>
          </p:cNvSpPr>
          <p:nvPr>
            <p:ph type="body" sz="half" idx="2"/>
          </p:nvPr>
        </p:nvSpPr>
        <p:spPr>
          <a:xfrm>
            <a:off x="609603" y="2828785"/>
            <a:ext cx="2209800" cy="2179320"/>
          </a:xfrm>
        </p:spPr>
        <p:txBody>
          <a:bodyPr lIns="63981" rIns="45702"/>
          <a:lstStyle>
            <a:lvl1pPr marL="0" indent="0" algn="l">
              <a:spcBef>
                <a:spcPts val="250"/>
              </a:spcBef>
              <a:buFontTx/>
              <a:buNone/>
              <a:defRPr sz="1300"/>
            </a:lvl1pPr>
            <a:lvl2pPr>
              <a:defRPr sz="1200"/>
            </a:lvl2pPr>
            <a:lvl3pPr>
              <a:defRPr sz="1000"/>
            </a:lvl3pPr>
            <a:lvl4pPr>
              <a:defRPr sz="900"/>
            </a:lvl4pPr>
            <a:lvl5pPr>
              <a:defRPr sz="900"/>
            </a:lvl5pPr>
          </a:lstStyle>
          <a:p>
            <a:pPr lvl="0"/>
            <a:r>
              <a:rPr lang="en-US" smtClean="0"/>
              <a:t>Click to edit Master text styles</a:t>
            </a: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en-US" noProof="0" smtClean="0"/>
              <a:t>Click icon to add picture</a:t>
            </a:r>
            <a:endParaRPr lang="en-US" noProof="0"/>
          </a:p>
        </p:txBody>
      </p:sp>
      <p:sp>
        <p:nvSpPr>
          <p:cNvPr id="9" name="Date Placeholder 4"/>
          <p:cNvSpPr>
            <a:spLocks noGrp="1"/>
          </p:cNvSpPr>
          <p:nvPr>
            <p:ph type="dt" sz="half" idx="10"/>
          </p:nvPr>
        </p:nvSpPr>
        <p:spPr/>
        <p:txBody>
          <a:bodyPr/>
          <a:lstStyle>
            <a:lvl1pPr>
              <a:defRPr/>
            </a:lvl1pPr>
          </a:lstStyle>
          <a:p>
            <a:fld id="{C5BCE93F-6454-E74F-8CE4-FF988B30E1B1}" type="datetimeFigureOut">
              <a:rPr lang="en-US" altLang="en-US"/>
              <a:pPr/>
              <a:t>6/13/2019</a:t>
            </a:fld>
            <a:endParaRPr lang="en-US" altLang="en-US"/>
          </a:p>
        </p:txBody>
      </p:sp>
      <p:sp>
        <p:nvSpPr>
          <p:cNvPr id="10" name="Footer Placeholder 5"/>
          <p:cNvSpPr>
            <a:spLocks noGrp="1"/>
          </p:cNvSpPr>
          <p:nvPr>
            <p:ph type="ftr" sz="quarter" idx="11"/>
          </p:nvPr>
        </p:nvSpPr>
        <p:spPr/>
        <p:txBody>
          <a:bodyPr/>
          <a:lstStyle>
            <a:lvl1pPr>
              <a:defRPr/>
            </a:lvl1pPr>
          </a:lstStyle>
          <a:p>
            <a:pPr>
              <a:defRPr/>
            </a:pPr>
            <a:endParaRPr lang="en-US"/>
          </a:p>
        </p:txBody>
      </p:sp>
      <p:sp>
        <p:nvSpPr>
          <p:cNvPr id="11" name="Slide Number Placeholder 6"/>
          <p:cNvSpPr>
            <a:spLocks noGrp="1"/>
          </p:cNvSpPr>
          <p:nvPr>
            <p:ph type="sldNum" sz="quarter" idx="12"/>
          </p:nvPr>
        </p:nvSpPr>
        <p:spPr>
          <a:xfrm>
            <a:off x="8077200" y="6356350"/>
            <a:ext cx="609600" cy="365125"/>
          </a:xfrm>
        </p:spPr>
        <p:txBody>
          <a:bodyPr/>
          <a:lstStyle>
            <a:lvl1pPr>
              <a:defRPr/>
            </a:lvl1pPr>
          </a:lstStyle>
          <a:p>
            <a:fld id="{F525BCE2-ED46-4447-B504-0B668F86E9C0}" type="slidenum">
              <a:rPr lang="en-US" altLang="en-US"/>
              <a:pPr/>
              <a:t>‹#›</a:t>
            </a:fld>
            <a:endParaRPr lang="en-US" altLang="en-US"/>
          </a:p>
        </p:txBody>
      </p:sp>
    </p:spTree>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fld id="{FDED5256-759F-7F4E-90BA-86483473771D}" type="datetimeFigureOut">
              <a:rPr lang="en-US" altLang="en-US"/>
              <a:pPr/>
              <a:t>6/13/2019</a:t>
            </a:fld>
            <a:endParaRPr lang="en-US" altLang="en-US"/>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fld id="{4136D653-AD0E-F14C-B965-5993500BE761}" type="slidenum">
              <a:rPr lang="en-US" altLang="en-US"/>
              <a:pPr/>
              <a:t>‹#›</a:t>
            </a:fld>
            <a:endParaRPr lang="en-US" altLang="en-US"/>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DBB8344B-9227-3947-AEBC-1EAE8D748A2E}" type="slidenum">
              <a:rPr lang="en-US" altLang="en-US"/>
              <a:pPr/>
              <a:t>‹#›</a:t>
            </a:fld>
            <a:endParaRPr lang="en-US" altLang="en-US"/>
          </a:p>
        </p:txBody>
      </p:sp>
    </p:spTree>
    <p:extLst>
      <p:ext uri="{BB962C8B-B14F-4D97-AF65-F5344CB8AC3E}">
        <p14:creationId xmlns="" xmlns:p14="http://schemas.microsoft.com/office/powerpoint/2010/main" val="31746862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914401"/>
            <a:ext cx="2057400" cy="52117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fld id="{6570B1AD-EA3D-D840-9115-C03B4E28AD9B}" type="datetimeFigureOut">
              <a:rPr lang="en-US" altLang="en-US"/>
              <a:pPr/>
              <a:t>6/13/2019</a:t>
            </a:fld>
            <a:endParaRPr lang="en-US" altLang="en-US"/>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fld id="{4F585C20-3C6A-304F-BDD9-F9A9EAEBEED0}" type="slidenum">
              <a:rPr lang="en-US" altLang="en-US"/>
              <a:pPr/>
              <a:t>‹#›</a:t>
            </a:fld>
            <a:endParaRPr lang="en-US" altLang="en-US"/>
          </a:p>
        </p:txBody>
      </p:sp>
    </p:spTree>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Line 2"/>
          <p:cNvSpPr>
            <a:spLocks noChangeShapeType="1"/>
          </p:cNvSpPr>
          <p:nvPr/>
        </p:nvSpPr>
        <p:spPr bwMode="auto">
          <a:xfrm>
            <a:off x="7315200" y="1066800"/>
            <a:ext cx="0" cy="44958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lIns="91400" tIns="45702" rIns="91400" bIns="45702"/>
          <a:lstStyle/>
          <a:p>
            <a:endParaRPr lang="vi-VN">
              <a:solidFill>
                <a:srgbClr val="000000"/>
              </a:solidFill>
            </a:endParaRPr>
          </a:p>
        </p:txBody>
      </p:sp>
      <p:grpSp>
        <p:nvGrpSpPr>
          <p:cNvPr id="5" name="Group 8"/>
          <p:cNvGrpSpPr>
            <a:grpSpLocks/>
          </p:cNvGrpSpPr>
          <p:nvPr/>
        </p:nvGrpSpPr>
        <p:grpSpPr bwMode="auto">
          <a:xfrm>
            <a:off x="7493000" y="1620838"/>
            <a:ext cx="1338263" cy="2189162"/>
            <a:chOff x="4704" y="1885"/>
            <a:chExt cx="843" cy="1379"/>
          </a:xfrm>
        </p:grpSpPr>
        <p:sp>
          <p:nvSpPr>
            <p:cNvPr id="6" name="Oval 9"/>
            <p:cNvSpPr>
              <a:spLocks noChangeArrowheads="1"/>
            </p:cNvSpPr>
            <p:nvPr/>
          </p:nvSpPr>
          <p:spPr bwMode="auto">
            <a:xfrm>
              <a:off x="4704" y="1885"/>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7" name="Oval 10"/>
            <p:cNvSpPr>
              <a:spLocks noChangeArrowheads="1"/>
            </p:cNvSpPr>
            <p:nvPr/>
          </p:nvSpPr>
          <p:spPr bwMode="auto">
            <a:xfrm>
              <a:off x="4883" y="1885"/>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8" name="Oval 11"/>
            <p:cNvSpPr>
              <a:spLocks noChangeArrowheads="1"/>
            </p:cNvSpPr>
            <p:nvPr/>
          </p:nvSpPr>
          <p:spPr bwMode="auto">
            <a:xfrm>
              <a:off x="5062" y="1885"/>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9" name="Oval 12"/>
            <p:cNvSpPr>
              <a:spLocks noChangeArrowheads="1"/>
            </p:cNvSpPr>
            <p:nvPr/>
          </p:nvSpPr>
          <p:spPr bwMode="auto">
            <a:xfrm>
              <a:off x="4704" y="2064"/>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 name="Oval 13"/>
            <p:cNvSpPr>
              <a:spLocks noChangeArrowheads="1"/>
            </p:cNvSpPr>
            <p:nvPr/>
          </p:nvSpPr>
          <p:spPr bwMode="auto">
            <a:xfrm>
              <a:off x="4883" y="2064"/>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1" name="Oval 14"/>
            <p:cNvSpPr>
              <a:spLocks noChangeArrowheads="1"/>
            </p:cNvSpPr>
            <p:nvPr/>
          </p:nvSpPr>
          <p:spPr bwMode="auto">
            <a:xfrm>
              <a:off x="5062" y="2064"/>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2" name="Oval 15"/>
            <p:cNvSpPr>
              <a:spLocks noChangeArrowheads="1"/>
            </p:cNvSpPr>
            <p:nvPr/>
          </p:nvSpPr>
          <p:spPr bwMode="auto">
            <a:xfrm>
              <a:off x="5241" y="2064"/>
              <a:ext cx="127" cy="12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3" name="Oval 16"/>
            <p:cNvSpPr>
              <a:spLocks noChangeArrowheads="1"/>
            </p:cNvSpPr>
            <p:nvPr/>
          </p:nvSpPr>
          <p:spPr bwMode="auto">
            <a:xfrm>
              <a:off x="4704" y="2243"/>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4" name="Oval 17"/>
            <p:cNvSpPr>
              <a:spLocks noChangeArrowheads="1"/>
            </p:cNvSpPr>
            <p:nvPr/>
          </p:nvSpPr>
          <p:spPr bwMode="auto">
            <a:xfrm>
              <a:off x="4883" y="2243"/>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5" name="Oval 18"/>
            <p:cNvSpPr>
              <a:spLocks noChangeArrowheads="1"/>
            </p:cNvSpPr>
            <p:nvPr/>
          </p:nvSpPr>
          <p:spPr bwMode="auto">
            <a:xfrm>
              <a:off x="5062" y="2243"/>
              <a:ext cx="127" cy="12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6" name="Oval 19"/>
            <p:cNvSpPr>
              <a:spLocks noChangeArrowheads="1"/>
            </p:cNvSpPr>
            <p:nvPr/>
          </p:nvSpPr>
          <p:spPr bwMode="auto">
            <a:xfrm>
              <a:off x="5241" y="2243"/>
              <a:ext cx="127" cy="12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7" name="Oval 20"/>
            <p:cNvSpPr>
              <a:spLocks noChangeArrowheads="1"/>
            </p:cNvSpPr>
            <p:nvPr/>
          </p:nvSpPr>
          <p:spPr bwMode="auto">
            <a:xfrm>
              <a:off x="5420" y="2243"/>
              <a:ext cx="127" cy="127"/>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8" name="Oval 21"/>
            <p:cNvSpPr>
              <a:spLocks noChangeArrowheads="1"/>
            </p:cNvSpPr>
            <p:nvPr/>
          </p:nvSpPr>
          <p:spPr bwMode="auto">
            <a:xfrm>
              <a:off x="4704" y="2421"/>
              <a:ext cx="127" cy="128"/>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9" name="Oval 22"/>
            <p:cNvSpPr>
              <a:spLocks noChangeArrowheads="1"/>
            </p:cNvSpPr>
            <p:nvPr/>
          </p:nvSpPr>
          <p:spPr bwMode="auto">
            <a:xfrm>
              <a:off x="4883" y="2421"/>
              <a:ext cx="127" cy="128"/>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20" name="Oval 23"/>
            <p:cNvSpPr>
              <a:spLocks noChangeArrowheads="1"/>
            </p:cNvSpPr>
            <p:nvPr/>
          </p:nvSpPr>
          <p:spPr bwMode="auto">
            <a:xfrm>
              <a:off x="5062" y="2421"/>
              <a:ext cx="127" cy="128"/>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21" name="Oval 24"/>
            <p:cNvSpPr>
              <a:spLocks noChangeArrowheads="1"/>
            </p:cNvSpPr>
            <p:nvPr/>
          </p:nvSpPr>
          <p:spPr bwMode="auto">
            <a:xfrm>
              <a:off x="5241" y="2421"/>
              <a:ext cx="127" cy="128"/>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22" name="Oval 25"/>
            <p:cNvSpPr>
              <a:spLocks noChangeArrowheads="1"/>
            </p:cNvSpPr>
            <p:nvPr/>
          </p:nvSpPr>
          <p:spPr bwMode="auto">
            <a:xfrm>
              <a:off x="4704" y="2600"/>
              <a:ext cx="127" cy="128"/>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23" name="Oval 26"/>
            <p:cNvSpPr>
              <a:spLocks noChangeArrowheads="1"/>
            </p:cNvSpPr>
            <p:nvPr/>
          </p:nvSpPr>
          <p:spPr bwMode="auto">
            <a:xfrm>
              <a:off x="4883" y="2600"/>
              <a:ext cx="127" cy="128"/>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24" name="Oval 27"/>
            <p:cNvSpPr>
              <a:spLocks noChangeArrowheads="1"/>
            </p:cNvSpPr>
            <p:nvPr/>
          </p:nvSpPr>
          <p:spPr bwMode="auto">
            <a:xfrm>
              <a:off x="5062" y="2600"/>
              <a:ext cx="127" cy="128"/>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25" name="Oval 28"/>
            <p:cNvSpPr>
              <a:spLocks noChangeArrowheads="1"/>
            </p:cNvSpPr>
            <p:nvPr/>
          </p:nvSpPr>
          <p:spPr bwMode="auto">
            <a:xfrm>
              <a:off x="5241" y="2600"/>
              <a:ext cx="127" cy="128"/>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26" name="Oval 29"/>
            <p:cNvSpPr>
              <a:spLocks noChangeArrowheads="1"/>
            </p:cNvSpPr>
            <p:nvPr/>
          </p:nvSpPr>
          <p:spPr bwMode="auto">
            <a:xfrm>
              <a:off x="5420" y="2600"/>
              <a:ext cx="127" cy="128"/>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27" name="Oval 30"/>
            <p:cNvSpPr>
              <a:spLocks noChangeArrowheads="1"/>
            </p:cNvSpPr>
            <p:nvPr/>
          </p:nvSpPr>
          <p:spPr bwMode="auto">
            <a:xfrm>
              <a:off x="4704" y="2779"/>
              <a:ext cx="127" cy="12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28" name="Oval 31"/>
            <p:cNvSpPr>
              <a:spLocks noChangeArrowheads="1"/>
            </p:cNvSpPr>
            <p:nvPr/>
          </p:nvSpPr>
          <p:spPr bwMode="auto">
            <a:xfrm>
              <a:off x="4883" y="2779"/>
              <a:ext cx="127" cy="127"/>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29" name="Oval 32"/>
            <p:cNvSpPr>
              <a:spLocks noChangeArrowheads="1"/>
            </p:cNvSpPr>
            <p:nvPr/>
          </p:nvSpPr>
          <p:spPr bwMode="auto">
            <a:xfrm>
              <a:off x="5062" y="2779"/>
              <a:ext cx="127" cy="127"/>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30" name="Oval 33"/>
            <p:cNvSpPr>
              <a:spLocks noChangeArrowheads="1"/>
            </p:cNvSpPr>
            <p:nvPr/>
          </p:nvSpPr>
          <p:spPr bwMode="auto">
            <a:xfrm>
              <a:off x="5241" y="2779"/>
              <a:ext cx="127" cy="127"/>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31" name="Oval 34"/>
            <p:cNvSpPr>
              <a:spLocks noChangeArrowheads="1"/>
            </p:cNvSpPr>
            <p:nvPr/>
          </p:nvSpPr>
          <p:spPr bwMode="auto">
            <a:xfrm>
              <a:off x="4704" y="2958"/>
              <a:ext cx="127" cy="127"/>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32" name="Oval 35"/>
            <p:cNvSpPr>
              <a:spLocks noChangeArrowheads="1"/>
            </p:cNvSpPr>
            <p:nvPr/>
          </p:nvSpPr>
          <p:spPr bwMode="auto">
            <a:xfrm>
              <a:off x="4883" y="2958"/>
              <a:ext cx="127" cy="127"/>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33" name="Oval 36"/>
            <p:cNvSpPr>
              <a:spLocks noChangeArrowheads="1"/>
            </p:cNvSpPr>
            <p:nvPr/>
          </p:nvSpPr>
          <p:spPr bwMode="auto">
            <a:xfrm>
              <a:off x="5062" y="2958"/>
              <a:ext cx="127" cy="127"/>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34" name="Oval 37"/>
            <p:cNvSpPr>
              <a:spLocks noChangeArrowheads="1"/>
            </p:cNvSpPr>
            <p:nvPr/>
          </p:nvSpPr>
          <p:spPr bwMode="auto">
            <a:xfrm>
              <a:off x="5241" y="2958"/>
              <a:ext cx="127" cy="127"/>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35" name="Oval 38"/>
            <p:cNvSpPr>
              <a:spLocks noChangeArrowheads="1"/>
            </p:cNvSpPr>
            <p:nvPr/>
          </p:nvSpPr>
          <p:spPr bwMode="auto">
            <a:xfrm>
              <a:off x="4883" y="3137"/>
              <a:ext cx="127" cy="127"/>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36" name="Oval 39"/>
            <p:cNvSpPr>
              <a:spLocks noChangeArrowheads="1"/>
            </p:cNvSpPr>
            <p:nvPr/>
          </p:nvSpPr>
          <p:spPr bwMode="auto">
            <a:xfrm>
              <a:off x="5241" y="3137"/>
              <a:ext cx="127" cy="127"/>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grpSp>
      <p:sp>
        <p:nvSpPr>
          <p:cNvPr id="37" name="Line 40"/>
          <p:cNvSpPr>
            <a:spLocks noChangeShapeType="1"/>
          </p:cNvSpPr>
          <p:nvPr/>
        </p:nvSpPr>
        <p:spPr bwMode="auto">
          <a:xfrm>
            <a:off x="304800" y="4419600"/>
            <a:ext cx="8229600" cy="0"/>
          </a:xfrm>
          <a:prstGeom prst="line">
            <a:avLst/>
          </a:prstGeom>
          <a:noFill/>
          <a:ln w="6350">
            <a:solidFill>
              <a:schemeClr val="tx1"/>
            </a:solidFill>
            <a:round/>
            <a:headEnd/>
            <a:tailEnd/>
          </a:ln>
          <a:extLst>
            <a:ext uri="{909E8E84-426E-40dd-AFC4-6F175D3DCCD1}">
              <a14:hiddenFill xmlns="" xmlns:a14="http://schemas.microsoft.com/office/drawing/2010/main">
                <a:noFill/>
              </a14:hiddenFill>
            </a:ext>
          </a:extLst>
        </p:spPr>
        <p:txBody>
          <a:bodyPr lIns="91400" tIns="45702" rIns="91400" bIns="45702"/>
          <a:lstStyle/>
          <a:p>
            <a:endParaRPr lang="vi-VN">
              <a:solidFill>
                <a:srgbClr val="000000"/>
              </a:solidFill>
            </a:endParaRPr>
          </a:p>
        </p:txBody>
      </p:sp>
      <p:pic>
        <p:nvPicPr>
          <p:cNvPr id="38" name="Picture 41"/>
          <p:cNvPicPr>
            <a:picLocks noChangeAspect="1" noChangeArrowheads="1"/>
          </p:cNvPicPr>
          <p:nvPr userDrawn="1"/>
        </p:nvPicPr>
        <p:blipFill>
          <a:blip r:embed="rId2">
            <a:extLst>
              <a:ext uri="{28A0092B-C50C-407E-A947-70E740481C1C}">
                <a14:useLocalDpi xmlns="" xmlns:a14="http://schemas.microsoft.com/office/drawing/2010/main" val="0"/>
              </a:ext>
            </a:extLst>
          </a:blip>
          <a:srcRect/>
          <a:stretch>
            <a:fillRect/>
          </a:stretch>
        </p:blipFill>
        <p:spPr bwMode="auto">
          <a:xfrm>
            <a:off x="7467600" y="5229225"/>
            <a:ext cx="1419225" cy="1476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891" name="Rectangle 3"/>
          <p:cNvSpPr>
            <a:spLocks noGrp="1" noChangeArrowheads="1"/>
          </p:cNvSpPr>
          <p:nvPr>
            <p:ph type="ctrTitle"/>
          </p:nvPr>
        </p:nvSpPr>
        <p:spPr>
          <a:xfrm>
            <a:off x="315913" y="466727"/>
            <a:ext cx="6781800" cy="2133600"/>
          </a:xfrm>
        </p:spPr>
        <p:txBody>
          <a:bodyPr/>
          <a:lstStyle>
            <a:lvl1pPr algn="r">
              <a:defRPr sz="4800"/>
            </a:lvl1pPr>
          </a:lstStyle>
          <a:p>
            <a:r>
              <a:rPr lang="en-US" altLang="en-US"/>
              <a:t>Click to edit Master title style</a:t>
            </a:r>
          </a:p>
        </p:txBody>
      </p:sp>
      <p:sp>
        <p:nvSpPr>
          <p:cNvPr id="37892" name="Rectangle 4"/>
          <p:cNvSpPr>
            <a:spLocks noGrp="1" noChangeArrowheads="1"/>
          </p:cNvSpPr>
          <p:nvPr>
            <p:ph type="subTitle" idx="1"/>
          </p:nvPr>
        </p:nvSpPr>
        <p:spPr>
          <a:xfrm>
            <a:off x="849316" y="3049588"/>
            <a:ext cx="6248400" cy="2362200"/>
          </a:xfrm>
        </p:spPr>
        <p:txBody>
          <a:bodyPr/>
          <a:lstStyle>
            <a:lvl1pPr marL="0" indent="0" algn="r">
              <a:buFont typeface="Wingdings" pitchFamily="2" charset="2"/>
              <a:buNone/>
              <a:defRPr sz="3200"/>
            </a:lvl1pPr>
          </a:lstStyle>
          <a:p>
            <a:r>
              <a:rPr lang="en-US" altLang="en-US"/>
              <a:t>Click to edit Master subtitle style</a:t>
            </a:r>
          </a:p>
        </p:txBody>
      </p:sp>
      <p:sp>
        <p:nvSpPr>
          <p:cNvPr id="39" name="Rectangle 5"/>
          <p:cNvSpPr>
            <a:spLocks noGrp="1" noChangeArrowheads="1"/>
          </p:cNvSpPr>
          <p:nvPr>
            <p:ph type="dt" sz="half" idx="10"/>
          </p:nvPr>
        </p:nvSpPr>
        <p:spPr/>
        <p:txBody>
          <a:bodyPr/>
          <a:lstStyle>
            <a:lvl1pPr>
              <a:defRPr/>
            </a:lvl1pPr>
          </a:lstStyle>
          <a:p>
            <a:pPr>
              <a:defRPr/>
            </a:pPr>
            <a:endParaRPr lang="en-US" altLang="en-US">
              <a:solidFill>
                <a:srgbClr val="000000"/>
              </a:solidFill>
            </a:endParaRPr>
          </a:p>
        </p:txBody>
      </p:sp>
      <p:sp>
        <p:nvSpPr>
          <p:cNvPr id="40" name="Rectangle 6"/>
          <p:cNvSpPr>
            <a:spLocks noGrp="1" noChangeArrowheads="1"/>
          </p:cNvSpPr>
          <p:nvPr>
            <p:ph type="ftr" sz="quarter" idx="11"/>
          </p:nvPr>
        </p:nvSpPr>
        <p:spPr/>
        <p:txBody>
          <a:bodyPr/>
          <a:lstStyle>
            <a:lvl1pPr>
              <a:defRPr/>
            </a:lvl1pPr>
          </a:lstStyle>
          <a:p>
            <a:pPr>
              <a:defRPr/>
            </a:pPr>
            <a:endParaRPr lang="en-US" altLang="en-US">
              <a:solidFill>
                <a:srgbClr val="000000"/>
              </a:solidFill>
            </a:endParaRPr>
          </a:p>
        </p:txBody>
      </p:sp>
      <p:sp>
        <p:nvSpPr>
          <p:cNvPr id="41" name="Rectangle 7"/>
          <p:cNvSpPr>
            <a:spLocks noGrp="1" noChangeArrowheads="1"/>
          </p:cNvSpPr>
          <p:nvPr>
            <p:ph type="sldNum" sz="quarter" idx="12"/>
          </p:nvPr>
        </p:nvSpPr>
        <p:spPr/>
        <p:txBody>
          <a:bodyPr/>
          <a:lstStyle>
            <a:lvl1pPr>
              <a:defRPr/>
            </a:lvl1pPr>
          </a:lstStyle>
          <a:p>
            <a:fld id="{8E419C95-9840-6949-9964-3BA3DC15C731}" type="slidenum">
              <a:rPr lang="en-US" altLang="en-US">
                <a:solidFill>
                  <a:srgbClr val="000000"/>
                </a:solidFill>
              </a:rPr>
              <a:pPr/>
              <a:t>‹#›</a:t>
            </a:fld>
            <a:endParaRPr lang="en-US" altLang="en-US">
              <a:solidFill>
                <a:srgbClr val="000000"/>
              </a:solidFill>
            </a:endParaRPr>
          </a:p>
        </p:txBody>
      </p:sp>
    </p:spTree>
    <p:extLst>
      <p:ext uri="{BB962C8B-B14F-4D97-AF65-F5344CB8AC3E}">
        <p14:creationId xmlns="" xmlns:p14="http://schemas.microsoft.com/office/powerpoint/2010/main" val="23244728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685800" y="1143000"/>
            <a:ext cx="70104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33400" y="152400"/>
            <a:ext cx="7543800" cy="868362"/>
          </a:xfrm>
        </p:spPr>
        <p:txBody>
          <a:bodyPr/>
          <a:lstStyle>
            <a:lvl1pPr algn="ctr">
              <a:defRPr>
                <a:solidFill>
                  <a:srgbClr val="0000FF"/>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rgbClr val="0000AC"/>
                </a:solidFill>
              </a:defRPr>
            </a:lvl1pPr>
            <a:lvl2pPr>
              <a:defRPr>
                <a:solidFill>
                  <a:srgbClr val="0000AC"/>
                </a:solidFill>
              </a:defRPr>
            </a:lvl2pPr>
            <a:lvl3pPr>
              <a:defRPr>
                <a:solidFill>
                  <a:srgbClr val="0000AC"/>
                </a:solidFill>
              </a:defRPr>
            </a:lvl3pPr>
            <a:lvl4pPr>
              <a:defRPr>
                <a:solidFill>
                  <a:srgbClr val="0000AC"/>
                </a:solidFill>
              </a:defRPr>
            </a:lvl4pPr>
            <a:lvl5pPr>
              <a:defRPr>
                <a:solidFill>
                  <a:srgbClr val="0000AC"/>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ftr" sz="quarter" idx="11"/>
          </p:nvPr>
        </p:nvSpPr>
        <p:spPr/>
        <p:txBody>
          <a:bodyPr/>
          <a:lstStyle>
            <a:lvl1pPr>
              <a:defRPr/>
            </a:lvl1pPr>
          </a:lstStyle>
          <a:p>
            <a:pPr>
              <a:defRPr/>
            </a:pPr>
            <a:endParaRPr lang="en-US" altLang="en-US">
              <a:solidFill>
                <a:srgbClr val="000000"/>
              </a:solidFill>
            </a:endParaRPr>
          </a:p>
        </p:txBody>
      </p:sp>
      <p:sp>
        <p:nvSpPr>
          <p:cNvPr id="7" name="Rectangle 7"/>
          <p:cNvSpPr>
            <a:spLocks noGrp="1" noChangeArrowheads="1"/>
          </p:cNvSpPr>
          <p:nvPr>
            <p:ph type="sldNum" sz="quarter" idx="12"/>
          </p:nvPr>
        </p:nvSpPr>
        <p:spPr/>
        <p:txBody>
          <a:bodyPr/>
          <a:lstStyle>
            <a:lvl1pPr>
              <a:defRPr/>
            </a:lvl1pPr>
          </a:lstStyle>
          <a:p>
            <a:fld id="{15D894B2-3DFB-B841-9661-7EF34D304648}" type="slidenum">
              <a:rPr lang="en-US" altLang="en-US">
                <a:solidFill>
                  <a:srgbClr val="000000"/>
                </a:solidFill>
              </a:rPr>
              <a:pPr/>
              <a:t>‹#›</a:t>
            </a:fld>
            <a:endParaRPr lang="en-US" altLang="en-US">
              <a:solidFill>
                <a:srgbClr val="000000"/>
              </a:solidFill>
            </a:endParaRPr>
          </a:p>
        </p:txBody>
      </p:sp>
    </p:spTree>
    <p:extLst>
      <p:ext uri="{BB962C8B-B14F-4D97-AF65-F5344CB8AC3E}">
        <p14:creationId xmlns="" xmlns:p14="http://schemas.microsoft.com/office/powerpoint/2010/main" val="7662761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7"/>
            <a:ext cx="7772400" cy="1500187"/>
          </a:xfrm>
        </p:spPr>
        <p:txBody>
          <a:bodyPr anchor="b"/>
          <a:lstStyle>
            <a:lvl1pPr marL="0" indent="0">
              <a:buNone/>
              <a:defRPr sz="2000"/>
            </a:lvl1pPr>
            <a:lvl2pPr marL="457011" indent="0">
              <a:buNone/>
              <a:defRPr sz="1800"/>
            </a:lvl2pPr>
            <a:lvl3pPr marL="914021" indent="0">
              <a:buNone/>
              <a:defRPr sz="1600"/>
            </a:lvl3pPr>
            <a:lvl4pPr marL="1371032" indent="0">
              <a:buNone/>
              <a:defRPr sz="1400"/>
            </a:lvl4pPr>
            <a:lvl5pPr marL="1828041" indent="0">
              <a:buNone/>
              <a:defRPr sz="1400"/>
            </a:lvl5pPr>
            <a:lvl6pPr marL="2285052" indent="0">
              <a:buNone/>
              <a:defRPr sz="1400"/>
            </a:lvl6pPr>
            <a:lvl7pPr marL="2742062" indent="0">
              <a:buNone/>
              <a:defRPr sz="1400"/>
            </a:lvl7pPr>
            <a:lvl8pPr marL="3199072" indent="0">
              <a:buNone/>
              <a:defRPr sz="1400"/>
            </a:lvl8pPr>
            <a:lvl9pPr marL="3656083"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7"/>
          <p:cNvSpPr>
            <a:spLocks noGrp="1" noChangeArrowheads="1"/>
          </p:cNvSpPr>
          <p:nvPr>
            <p:ph type="sldNum" sz="quarter" idx="12"/>
          </p:nvPr>
        </p:nvSpPr>
        <p:spPr>
          <a:ln/>
        </p:spPr>
        <p:txBody>
          <a:bodyPr/>
          <a:lstStyle>
            <a:lvl1pPr>
              <a:defRPr/>
            </a:lvl1pPr>
          </a:lstStyle>
          <a:p>
            <a:fld id="{D65B9745-123A-6646-91C9-D6E5290D1944}" type="slidenum">
              <a:rPr lang="en-US" altLang="en-US">
                <a:solidFill>
                  <a:srgbClr val="000000"/>
                </a:solidFill>
              </a:rPr>
              <a:pPr/>
              <a:t>‹#›</a:t>
            </a:fld>
            <a:endParaRPr lang="en-US" altLang="en-US">
              <a:solidFill>
                <a:srgbClr val="000000"/>
              </a:solidFill>
            </a:endParaRPr>
          </a:p>
        </p:txBody>
      </p:sp>
    </p:spTree>
    <p:extLst>
      <p:ext uri="{BB962C8B-B14F-4D97-AF65-F5344CB8AC3E}">
        <p14:creationId xmlns="" xmlns:p14="http://schemas.microsoft.com/office/powerpoint/2010/main" val="145839924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7" name="Rectangle 7"/>
          <p:cNvSpPr>
            <a:spLocks noGrp="1" noChangeArrowheads="1"/>
          </p:cNvSpPr>
          <p:nvPr>
            <p:ph type="sldNum" sz="quarter" idx="12"/>
          </p:nvPr>
        </p:nvSpPr>
        <p:spPr>
          <a:ln/>
        </p:spPr>
        <p:txBody>
          <a:bodyPr/>
          <a:lstStyle>
            <a:lvl1pPr>
              <a:defRPr/>
            </a:lvl1pPr>
          </a:lstStyle>
          <a:p>
            <a:fld id="{86F99D91-51D8-5D43-AC8D-CE3235C13F0B}" type="slidenum">
              <a:rPr lang="en-US" altLang="en-US">
                <a:solidFill>
                  <a:srgbClr val="000000"/>
                </a:solidFill>
              </a:rPr>
              <a:pPr/>
              <a:t>‹#›</a:t>
            </a:fld>
            <a:endParaRPr lang="en-US" altLang="en-US">
              <a:solidFill>
                <a:srgbClr val="000000"/>
              </a:solidFill>
            </a:endParaRPr>
          </a:p>
        </p:txBody>
      </p:sp>
    </p:spTree>
    <p:extLst>
      <p:ext uri="{BB962C8B-B14F-4D97-AF65-F5344CB8AC3E}">
        <p14:creationId xmlns="" xmlns:p14="http://schemas.microsoft.com/office/powerpoint/2010/main" val="313666855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7011" indent="0">
              <a:buNone/>
              <a:defRPr sz="2000" b="1"/>
            </a:lvl2pPr>
            <a:lvl3pPr marL="914021" indent="0">
              <a:buNone/>
              <a:defRPr sz="1800" b="1"/>
            </a:lvl3pPr>
            <a:lvl4pPr marL="1371032" indent="0">
              <a:buNone/>
              <a:defRPr sz="1600" b="1"/>
            </a:lvl4pPr>
            <a:lvl5pPr marL="1828041" indent="0">
              <a:buNone/>
              <a:defRPr sz="1600" b="1"/>
            </a:lvl5pPr>
            <a:lvl6pPr marL="2285052" indent="0">
              <a:buNone/>
              <a:defRPr sz="1600" b="1"/>
            </a:lvl6pPr>
            <a:lvl7pPr marL="2742062" indent="0">
              <a:buNone/>
              <a:defRPr sz="1600" b="1"/>
            </a:lvl7pPr>
            <a:lvl8pPr marL="3199072" indent="0">
              <a:buNone/>
              <a:defRPr sz="1600" b="1"/>
            </a:lvl8pPr>
            <a:lvl9pPr marL="365608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7011" indent="0">
              <a:buNone/>
              <a:defRPr sz="2000" b="1"/>
            </a:lvl2pPr>
            <a:lvl3pPr marL="914021" indent="0">
              <a:buNone/>
              <a:defRPr sz="1800" b="1"/>
            </a:lvl3pPr>
            <a:lvl4pPr marL="1371032" indent="0">
              <a:buNone/>
              <a:defRPr sz="1600" b="1"/>
            </a:lvl4pPr>
            <a:lvl5pPr marL="1828041" indent="0">
              <a:buNone/>
              <a:defRPr sz="1600" b="1"/>
            </a:lvl5pPr>
            <a:lvl6pPr marL="2285052" indent="0">
              <a:buNone/>
              <a:defRPr sz="1600" b="1"/>
            </a:lvl6pPr>
            <a:lvl7pPr marL="2742062" indent="0">
              <a:buNone/>
              <a:defRPr sz="1600" b="1"/>
            </a:lvl7pPr>
            <a:lvl8pPr marL="3199072" indent="0">
              <a:buNone/>
              <a:defRPr sz="1600" b="1"/>
            </a:lvl8pPr>
            <a:lvl9pPr marL="365608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8" name="Rectangle 6"/>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9" name="Rectangle 7"/>
          <p:cNvSpPr>
            <a:spLocks noGrp="1" noChangeArrowheads="1"/>
          </p:cNvSpPr>
          <p:nvPr>
            <p:ph type="sldNum" sz="quarter" idx="12"/>
          </p:nvPr>
        </p:nvSpPr>
        <p:spPr>
          <a:ln/>
        </p:spPr>
        <p:txBody>
          <a:bodyPr/>
          <a:lstStyle>
            <a:lvl1pPr>
              <a:defRPr/>
            </a:lvl1pPr>
          </a:lstStyle>
          <a:p>
            <a:fld id="{F586433E-C390-934E-BCCE-165690446495}" type="slidenum">
              <a:rPr lang="en-US" altLang="en-US">
                <a:solidFill>
                  <a:srgbClr val="000000"/>
                </a:solidFill>
              </a:rPr>
              <a:pPr/>
              <a:t>‹#›</a:t>
            </a:fld>
            <a:endParaRPr lang="en-US" altLang="en-US">
              <a:solidFill>
                <a:srgbClr val="000000"/>
              </a:solidFill>
            </a:endParaRPr>
          </a:p>
        </p:txBody>
      </p:sp>
    </p:spTree>
    <p:extLst>
      <p:ext uri="{BB962C8B-B14F-4D97-AF65-F5344CB8AC3E}">
        <p14:creationId xmlns="" xmlns:p14="http://schemas.microsoft.com/office/powerpoint/2010/main" val="89954369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4" name="Rectangle 6"/>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5" name="Rectangle 7"/>
          <p:cNvSpPr>
            <a:spLocks noGrp="1" noChangeArrowheads="1"/>
          </p:cNvSpPr>
          <p:nvPr>
            <p:ph type="sldNum" sz="quarter" idx="12"/>
          </p:nvPr>
        </p:nvSpPr>
        <p:spPr>
          <a:ln/>
        </p:spPr>
        <p:txBody>
          <a:bodyPr/>
          <a:lstStyle>
            <a:lvl1pPr>
              <a:defRPr/>
            </a:lvl1pPr>
          </a:lstStyle>
          <a:p>
            <a:fld id="{B26E92FB-0A41-8742-8E4A-42266296C7E6}" type="slidenum">
              <a:rPr lang="en-US" altLang="en-US">
                <a:solidFill>
                  <a:srgbClr val="000000"/>
                </a:solidFill>
              </a:rPr>
              <a:pPr/>
              <a:t>‹#›</a:t>
            </a:fld>
            <a:endParaRPr lang="en-US" altLang="en-US">
              <a:solidFill>
                <a:srgbClr val="000000"/>
              </a:solidFill>
            </a:endParaRPr>
          </a:p>
        </p:txBody>
      </p:sp>
    </p:spTree>
    <p:extLst>
      <p:ext uri="{BB962C8B-B14F-4D97-AF65-F5344CB8AC3E}">
        <p14:creationId xmlns="" xmlns:p14="http://schemas.microsoft.com/office/powerpoint/2010/main" val="48512969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2" name="Straight Connector 1"/>
          <p:cNvCxnSpPr/>
          <p:nvPr userDrawn="1"/>
        </p:nvCxnSpPr>
        <p:spPr>
          <a:xfrm>
            <a:off x="685800" y="1143000"/>
            <a:ext cx="70104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5"/>
          <p:cNvSpPr>
            <a:spLocks noGrp="1" noChangeArrowheads="1"/>
          </p:cNvSpPr>
          <p:nvPr>
            <p:ph type="dt" sz="half" idx="10"/>
          </p:nvPr>
        </p:nvSpPr>
        <p:spPr/>
        <p:txBody>
          <a:bodyPr/>
          <a:lstStyle>
            <a:lvl1pPr>
              <a:defRPr/>
            </a:lvl1pPr>
          </a:lstStyle>
          <a:p>
            <a:pPr>
              <a:defRPr/>
            </a:pPr>
            <a:endParaRPr lang="en-US" altLang="en-US">
              <a:solidFill>
                <a:srgbClr val="000000"/>
              </a:solidFill>
            </a:endParaRPr>
          </a:p>
        </p:txBody>
      </p:sp>
      <p:sp>
        <p:nvSpPr>
          <p:cNvPr id="4" name="Rectangle 6"/>
          <p:cNvSpPr>
            <a:spLocks noGrp="1" noChangeArrowheads="1"/>
          </p:cNvSpPr>
          <p:nvPr>
            <p:ph type="ftr" sz="quarter" idx="11"/>
          </p:nvPr>
        </p:nvSpPr>
        <p:spPr/>
        <p:txBody>
          <a:bodyPr/>
          <a:lstStyle>
            <a:lvl1pPr>
              <a:defRPr/>
            </a:lvl1pPr>
          </a:lstStyle>
          <a:p>
            <a:pPr>
              <a:defRPr/>
            </a:pPr>
            <a:endParaRPr lang="en-US" altLang="en-US">
              <a:solidFill>
                <a:srgbClr val="000000"/>
              </a:solidFill>
            </a:endParaRPr>
          </a:p>
        </p:txBody>
      </p:sp>
      <p:sp>
        <p:nvSpPr>
          <p:cNvPr id="5" name="Rectangle 7"/>
          <p:cNvSpPr>
            <a:spLocks noGrp="1" noChangeArrowheads="1"/>
          </p:cNvSpPr>
          <p:nvPr>
            <p:ph type="sldNum" sz="quarter" idx="12"/>
          </p:nvPr>
        </p:nvSpPr>
        <p:spPr/>
        <p:txBody>
          <a:bodyPr/>
          <a:lstStyle>
            <a:lvl1pPr>
              <a:defRPr/>
            </a:lvl1pPr>
          </a:lstStyle>
          <a:p>
            <a:fld id="{5756DE3C-0533-D445-ABD1-88B363E058EA}" type="slidenum">
              <a:rPr lang="en-US" altLang="en-US">
                <a:solidFill>
                  <a:srgbClr val="000000"/>
                </a:solidFill>
              </a:rPr>
              <a:pPr/>
              <a:t>‹#›</a:t>
            </a:fld>
            <a:endParaRPr lang="en-US" altLang="en-US">
              <a:solidFill>
                <a:srgbClr val="000000"/>
              </a:solidFill>
            </a:endParaRPr>
          </a:p>
        </p:txBody>
      </p:sp>
    </p:spTree>
    <p:extLst>
      <p:ext uri="{BB962C8B-B14F-4D97-AF65-F5344CB8AC3E}">
        <p14:creationId xmlns="" xmlns:p14="http://schemas.microsoft.com/office/powerpoint/2010/main" val="420864679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4"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7011" indent="0">
              <a:buNone/>
              <a:defRPr sz="1200"/>
            </a:lvl2pPr>
            <a:lvl3pPr marL="914021" indent="0">
              <a:buNone/>
              <a:defRPr sz="1000"/>
            </a:lvl3pPr>
            <a:lvl4pPr marL="1371032" indent="0">
              <a:buNone/>
              <a:defRPr sz="900"/>
            </a:lvl4pPr>
            <a:lvl5pPr marL="1828041" indent="0">
              <a:buNone/>
              <a:defRPr sz="900"/>
            </a:lvl5pPr>
            <a:lvl6pPr marL="2285052" indent="0">
              <a:buNone/>
              <a:defRPr sz="900"/>
            </a:lvl6pPr>
            <a:lvl7pPr marL="2742062" indent="0">
              <a:buNone/>
              <a:defRPr sz="900"/>
            </a:lvl7pPr>
            <a:lvl8pPr marL="3199072" indent="0">
              <a:buNone/>
              <a:defRPr sz="900"/>
            </a:lvl8pPr>
            <a:lvl9pPr marL="3656083"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7" name="Rectangle 7"/>
          <p:cNvSpPr>
            <a:spLocks noGrp="1" noChangeArrowheads="1"/>
          </p:cNvSpPr>
          <p:nvPr>
            <p:ph type="sldNum" sz="quarter" idx="12"/>
          </p:nvPr>
        </p:nvSpPr>
        <p:spPr>
          <a:ln/>
        </p:spPr>
        <p:txBody>
          <a:bodyPr/>
          <a:lstStyle>
            <a:lvl1pPr>
              <a:defRPr/>
            </a:lvl1pPr>
          </a:lstStyle>
          <a:p>
            <a:fld id="{2454009F-936F-BA4C-8C02-5677C58D0118}" type="slidenum">
              <a:rPr lang="en-US" altLang="en-US">
                <a:solidFill>
                  <a:srgbClr val="000000"/>
                </a:solidFill>
              </a:rPr>
              <a:pPr/>
              <a:t>‹#›</a:t>
            </a:fld>
            <a:endParaRPr lang="en-US" altLang="en-US">
              <a:solidFill>
                <a:srgbClr val="000000"/>
              </a:solidFill>
            </a:endParaRPr>
          </a:p>
        </p:txBody>
      </p:sp>
    </p:spTree>
    <p:extLst>
      <p:ext uri="{BB962C8B-B14F-4D97-AF65-F5344CB8AC3E}">
        <p14:creationId xmlns="" xmlns:p14="http://schemas.microsoft.com/office/powerpoint/2010/main" val="94910791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1" indent="0">
              <a:buNone/>
              <a:defRPr sz="2400"/>
            </a:lvl3pPr>
            <a:lvl4pPr marL="1371032" indent="0">
              <a:buNone/>
              <a:defRPr sz="2000"/>
            </a:lvl4pPr>
            <a:lvl5pPr marL="1828041" indent="0">
              <a:buNone/>
              <a:defRPr sz="2000"/>
            </a:lvl5pPr>
            <a:lvl6pPr marL="2285052" indent="0">
              <a:buNone/>
              <a:defRPr sz="2000"/>
            </a:lvl6pPr>
            <a:lvl7pPr marL="2742062" indent="0">
              <a:buNone/>
              <a:defRPr sz="2000"/>
            </a:lvl7pPr>
            <a:lvl8pPr marL="3199072" indent="0">
              <a:buNone/>
              <a:defRPr sz="2000"/>
            </a:lvl8pPr>
            <a:lvl9pPr marL="3656083"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1" indent="0">
              <a:buNone/>
              <a:defRPr sz="1000"/>
            </a:lvl3pPr>
            <a:lvl4pPr marL="1371032" indent="0">
              <a:buNone/>
              <a:defRPr sz="900"/>
            </a:lvl4pPr>
            <a:lvl5pPr marL="1828041" indent="0">
              <a:buNone/>
              <a:defRPr sz="900"/>
            </a:lvl5pPr>
            <a:lvl6pPr marL="2285052" indent="0">
              <a:buNone/>
              <a:defRPr sz="900"/>
            </a:lvl6pPr>
            <a:lvl7pPr marL="2742062" indent="0">
              <a:buNone/>
              <a:defRPr sz="900"/>
            </a:lvl7pPr>
            <a:lvl8pPr marL="3199072" indent="0">
              <a:buNone/>
              <a:defRPr sz="900"/>
            </a:lvl8pPr>
            <a:lvl9pPr marL="3656083"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7" name="Rectangle 7"/>
          <p:cNvSpPr>
            <a:spLocks noGrp="1" noChangeArrowheads="1"/>
          </p:cNvSpPr>
          <p:nvPr>
            <p:ph type="sldNum" sz="quarter" idx="12"/>
          </p:nvPr>
        </p:nvSpPr>
        <p:spPr>
          <a:ln/>
        </p:spPr>
        <p:txBody>
          <a:bodyPr/>
          <a:lstStyle>
            <a:lvl1pPr>
              <a:defRPr/>
            </a:lvl1pPr>
          </a:lstStyle>
          <a:p>
            <a:fld id="{80E82043-6913-A644-96D4-BBEE7B1B1431}" type="slidenum">
              <a:rPr lang="en-US" altLang="en-US">
                <a:solidFill>
                  <a:srgbClr val="000000"/>
                </a:solidFill>
              </a:rPr>
              <a:pPr/>
              <a:t>‹#›</a:t>
            </a:fld>
            <a:endParaRPr lang="en-US" altLang="en-US">
              <a:solidFill>
                <a:srgbClr val="000000"/>
              </a:solidFill>
            </a:endParaRPr>
          </a:p>
        </p:txBody>
      </p:sp>
    </p:spTree>
    <p:extLst>
      <p:ext uri="{BB962C8B-B14F-4D97-AF65-F5344CB8AC3E}">
        <p14:creationId xmlns="" xmlns:p14="http://schemas.microsoft.com/office/powerpoint/2010/main" val="2898577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7"/>
            <a:ext cx="7772400" cy="1500187"/>
          </a:xfrm>
        </p:spPr>
        <p:txBody>
          <a:bodyPr anchor="b"/>
          <a:lstStyle>
            <a:lvl1pPr marL="0" indent="0">
              <a:buNone/>
              <a:defRPr sz="2000"/>
            </a:lvl1pPr>
            <a:lvl2pPr marL="457011" indent="0">
              <a:buNone/>
              <a:defRPr sz="1800"/>
            </a:lvl2pPr>
            <a:lvl3pPr marL="914021" indent="0">
              <a:buNone/>
              <a:defRPr sz="1600"/>
            </a:lvl3pPr>
            <a:lvl4pPr marL="1371032" indent="0">
              <a:buNone/>
              <a:defRPr sz="1400"/>
            </a:lvl4pPr>
            <a:lvl5pPr marL="1828041" indent="0">
              <a:buNone/>
              <a:defRPr sz="1400"/>
            </a:lvl5pPr>
            <a:lvl6pPr marL="2285052" indent="0">
              <a:buNone/>
              <a:defRPr sz="1400"/>
            </a:lvl6pPr>
            <a:lvl7pPr marL="2742062" indent="0">
              <a:buNone/>
              <a:defRPr sz="1400"/>
            </a:lvl7pPr>
            <a:lvl8pPr marL="3199072" indent="0">
              <a:buNone/>
              <a:defRPr sz="1400"/>
            </a:lvl8pPr>
            <a:lvl9pPr marL="3656083"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ADE876F9-5468-4A48-BF63-8706611CD958}" type="slidenum">
              <a:rPr lang="en-US" altLang="en-US"/>
              <a:pPr/>
              <a:t>‹#›</a:t>
            </a:fld>
            <a:endParaRPr lang="en-US" altLang="en-US"/>
          </a:p>
        </p:txBody>
      </p:sp>
    </p:spTree>
    <p:extLst>
      <p:ext uri="{BB962C8B-B14F-4D97-AF65-F5344CB8AC3E}">
        <p14:creationId xmlns="" xmlns:p14="http://schemas.microsoft.com/office/powerpoint/2010/main" val="134583484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7"/>
          <p:cNvSpPr>
            <a:spLocks noGrp="1" noChangeArrowheads="1"/>
          </p:cNvSpPr>
          <p:nvPr>
            <p:ph type="sldNum" sz="quarter" idx="12"/>
          </p:nvPr>
        </p:nvSpPr>
        <p:spPr>
          <a:ln/>
        </p:spPr>
        <p:txBody>
          <a:bodyPr/>
          <a:lstStyle>
            <a:lvl1pPr>
              <a:defRPr/>
            </a:lvl1pPr>
          </a:lstStyle>
          <a:p>
            <a:fld id="{1DF0C62C-FC0C-0847-AE6C-1CD496415675}" type="slidenum">
              <a:rPr lang="en-US" altLang="en-US">
                <a:solidFill>
                  <a:srgbClr val="000000"/>
                </a:solidFill>
              </a:rPr>
              <a:pPr/>
              <a:t>‹#›</a:t>
            </a:fld>
            <a:endParaRPr lang="en-US" altLang="en-US">
              <a:solidFill>
                <a:srgbClr val="000000"/>
              </a:solidFill>
            </a:endParaRPr>
          </a:p>
        </p:txBody>
      </p:sp>
    </p:spTree>
    <p:extLst>
      <p:ext uri="{BB962C8B-B14F-4D97-AF65-F5344CB8AC3E}">
        <p14:creationId xmlns="" xmlns:p14="http://schemas.microsoft.com/office/powerpoint/2010/main" val="372018761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122242"/>
            <a:ext cx="2057400" cy="60086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2242"/>
            <a:ext cx="6019800" cy="60086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7"/>
          <p:cNvSpPr>
            <a:spLocks noGrp="1" noChangeArrowheads="1"/>
          </p:cNvSpPr>
          <p:nvPr>
            <p:ph type="sldNum" sz="quarter" idx="12"/>
          </p:nvPr>
        </p:nvSpPr>
        <p:spPr>
          <a:ln/>
        </p:spPr>
        <p:txBody>
          <a:bodyPr/>
          <a:lstStyle>
            <a:lvl1pPr>
              <a:defRPr/>
            </a:lvl1pPr>
          </a:lstStyle>
          <a:p>
            <a:fld id="{32AC18F5-1E0A-6249-9158-B820B8567CB1}" type="slidenum">
              <a:rPr lang="en-US" altLang="en-US">
                <a:solidFill>
                  <a:srgbClr val="000000"/>
                </a:solidFill>
              </a:rPr>
              <a:pPr/>
              <a:t>‹#›</a:t>
            </a:fld>
            <a:endParaRPr lang="en-US" altLang="en-US">
              <a:solidFill>
                <a:srgbClr val="000000"/>
              </a:solidFill>
            </a:endParaRPr>
          </a:p>
        </p:txBody>
      </p:sp>
    </p:spTree>
    <p:extLst>
      <p:ext uri="{BB962C8B-B14F-4D97-AF65-F5344CB8AC3E}">
        <p14:creationId xmlns="" xmlns:p14="http://schemas.microsoft.com/office/powerpoint/2010/main" val="368234661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Line 2"/>
          <p:cNvSpPr>
            <a:spLocks noChangeShapeType="1"/>
          </p:cNvSpPr>
          <p:nvPr/>
        </p:nvSpPr>
        <p:spPr bwMode="auto">
          <a:xfrm>
            <a:off x="7315200" y="1066800"/>
            <a:ext cx="0" cy="44958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lIns="91400" tIns="45702" rIns="91400" bIns="45702"/>
          <a:lstStyle/>
          <a:p>
            <a:endParaRPr lang="vi-VN">
              <a:solidFill>
                <a:srgbClr val="000000"/>
              </a:solidFill>
            </a:endParaRPr>
          </a:p>
        </p:txBody>
      </p:sp>
      <p:grpSp>
        <p:nvGrpSpPr>
          <p:cNvPr id="5" name="Group 8"/>
          <p:cNvGrpSpPr>
            <a:grpSpLocks/>
          </p:cNvGrpSpPr>
          <p:nvPr/>
        </p:nvGrpSpPr>
        <p:grpSpPr bwMode="auto">
          <a:xfrm>
            <a:off x="7493000" y="1620838"/>
            <a:ext cx="1338263" cy="2189162"/>
            <a:chOff x="4704" y="1885"/>
            <a:chExt cx="843" cy="1379"/>
          </a:xfrm>
        </p:grpSpPr>
        <p:sp>
          <p:nvSpPr>
            <p:cNvPr id="6" name="Oval 9"/>
            <p:cNvSpPr>
              <a:spLocks noChangeArrowheads="1"/>
            </p:cNvSpPr>
            <p:nvPr/>
          </p:nvSpPr>
          <p:spPr bwMode="auto">
            <a:xfrm>
              <a:off x="4704" y="1885"/>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7" name="Oval 10"/>
            <p:cNvSpPr>
              <a:spLocks noChangeArrowheads="1"/>
            </p:cNvSpPr>
            <p:nvPr/>
          </p:nvSpPr>
          <p:spPr bwMode="auto">
            <a:xfrm>
              <a:off x="4883" y="1885"/>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8" name="Oval 11"/>
            <p:cNvSpPr>
              <a:spLocks noChangeArrowheads="1"/>
            </p:cNvSpPr>
            <p:nvPr/>
          </p:nvSpPr>
          <p:spPr bwMode="auto">
            <a:xfrm>
              <a:off x="5062" y="1885"/>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9" name="Oval 12"/>
            <p:cNvSpPr>
              <a:spLocks noChangeArrowheads="1"/>
            </p:cNvSpPr>
            <p:nvPr/>
          </p:nvSpPr>
          <p:spPr bwMode="auto">
            <a:xfrm>
              <a:off x="4704" y="2064"/>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 name="Oval 13"/>
            <p:cNvSpPr>
              <a:spLocks noChangeArrowheads="1"/>
            </p:cNvSpPr>
            <p:nvPr/>
          </p:nvSpPr>
          <p:spPr bwMode="auto">
            <a:xfrm>
              <a:off x="4883" y="2064"/>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1" name="Oval 14"/>
            <p:cNvSpPr>
              <a:spLocks noChangeArrowheads="1"/>
            </p:cNvSpPr>
            <p:nvPr/>
          </p:nvSpPr>
          <p:spPr bwMode="auto">
            <a:xfrm>
              <a:off x="5062" y="2064"/>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2" name="Oval 15"/>
            <p:cNvSpPr>
              <a:spLocks noChangeArrowheads="1"/>
            </p:cNvSpPr>
            <p:nvPr/>
          </p:nvSpPr>
          <p:spPr bwMode="auto">
            <a:xfrm>
              <a:off x="5241" y="2064"/>
              <a:ext cx="127" cy="12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3" name="Oval 16"/>
            <p:cNvSpPr>
              <a:spLocks noChangeArrowheads="1"/>
            </p:cNvSpPr>
            <p:nvPr/>
          </p:nvSpPr>
          <p:spPr bwMode="auto">
            <a:xfrm>
              <a:off x="4704" y="2243"/>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4" name="Oval 17"/>
            <p:cNvSpPr>
              <a:spLocks noChangeArrowheads="1"/>
            </p:cNvSpPr>
            <p:nvPr/>
          </p:nvSpPr>
          <p:spPr bwMode="auto">
            <a:xfrm>
              <a:off x="4883" y="2243"/>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5" name="Oval 18"/>
            <p:cNvSpPr>
              <a:spLocks noChangeArrowheads="1"/>
            </p:cNvSpPr>
            <p:nvPr/>
          </p:nvSpPr>
          <p:spPr bwMode="auto">
            <a:xfrm>
              <a:off x="5062" y="2243"/>
              <a:ext cx="127" cy="12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6" name="Oval 19"/>
            <p:cNvSpPr>
              <a:spLocks noChangeArrowheads="1"/>
            </p:cNvSpPr>
            <p:nvPr/>
          </p:nvSpPr>
          <p:spPr bwMode="auto">
            <a:xfrm>
              <a:off x="5241" y="2243"/>
              <a:ext cx="127" cy="12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7" name="Oval 20"/>
            <p:cNvSpPr>
              <a:spLocks noChangeArrowheads="1"/>
            </p:cNvSpPr>
            <p:nvPr/>
          </p:nvSpPr>
          <p:spPr bwMode="auto">
            <a:xfrm>
              <a:off x="5420" y="2243"/>
              <a:ext cx="127" cy="127"/>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8" name="Oval 21"/>
            <p:cNvSpPr>
              <a:spLocks noChangeArrowheads="1"/>
            </p:cNvSpPr>
            <p:nvPr/>
          </p:nvSpPr>
          <p:spPr bwMode="auto">
            <a:xfrm>
              <a:off x="4704" y="2421"/>
              <a:ext cx="127" cy="128"/>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9" name="Oval 22"/>
            <p:cNvSpPr>
              <a:spLocks noChangeArrowheads="1"/>
            </p:cNvSpPr>
            <p:nvPr/>
          </p:nvSpPr>
          <p:spPr bwMode="auto">
            <a:xfrm>
              <a:off x="4883" y="2421"/>
              <a:ext cx="127" cy="128"/>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20" name="Oval 23"/>
            <p:cNvSpPr>
              <a:spLocks noChangeArrowheads="1"/>
            </p:cNvSpPr>
            <p:nvPr/>
          </p:nvSpPr>
          <p:spPr bwMode="auto">
            <a:xfrm>
              <a:off x="5062" y="2421"/>
              <a:ext cx="127" cy="128"/>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21" name="Oval 24"/>
            <p:cNvSpPr>
              <a:spLocks noChangeArrowheads="1"/>
            </p:cNvSpPr>
            <p:nvPr/>
          </p:nvSpPr>
          <p:spPr bwMode="auto">
            <a:xfrm>
              <a:off x="5241" y="2421"/>
              <a:ext cx="127" cy="128"/>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22" name="Oval 25"/>
            <p:cNvSpPr>
              <a:spLocks noChangeArrowheads="1"/>
            </p:cNvSpPr>
            <p:nvPr/>
          </p:nvSpPr>
          <p:spPr bwMode="auto">
            <a:xfrm>
              <a:off x="4704" y="2600"/>
              <a:ext cx="127" cy="128"/>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23" name="Oval 26"/>
            <p:cNvSpPr>
              <a:spLocks noChangeArrowheads="1"/>
            </p:cNvSpPr>
            <p:nvPr/>
          </p:nvSpPr>
          <p:spPr bwMode="auto">
            <a:xfrm>
              <a:off x="4883" y="2600"/>
              <a:ext cx="127" cy="128"/>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24" name="Oval 27"/>
            <p:cNvSpPr>
              <a:spLocks noChangeArrowheads="1"/>
            </p:cNvSpPr>
            <p:nvPr/>
          </p:nvSpPr>
          <p:spPr bwMode="auto">
            <a:xfrm>
              <a:off x="5062" y="2600"/>
              <a:ext cx="127" cy="128"/>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25" name="Oval 28"/>
            <p:cNvSpPr>
              <a:spLocks noChangeArrowheads="1"/>
            </p:cNvSpPr>
            <p:nvPr/>
          </p:nvSpPr>
          <p:spPr bwMode="auto">
            <a:xfrm>
              <a:off x="5241" y="2600"/>
              <a:ext cx="127" cy="128"/>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26" name="Oval 29"/>
            <p:cNvSpPr>
              <a:spLocks noChangeArrowheads="1"/>
            </p:cNvSpPr>
            <p:nvPr/>
          </p:nvSpPr>
          <p:spPr bwMode="auto">
            <a:xfrm>
              <a:off x="5420" y="2600"/>
              <a:ext cx="127" cy="128"/>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27" name="Oval 30"/>
            <p:cNvSpPr>
              <a:spLocks noChangeArrowheads="1"/>
            </p:cNvSpPr>
            <p:nvPr/>
          </p:nvSpPr>
          <p:spPr bwMode="auto">
            <a:xfrm>
              <a:off x="4704" y="2779"/>
              <a:ext cx="127" cy="12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28" name="Oval 31"/>
            <p:cNvSpPr>
              <a:spLocks noChangeArrowheads="1"/>
            </p:cNvSpPr>
            <p:nvPr/>
          </p:nvSpPr>
          <p:spPr bwMode="auto">
            <a:xfrm>
              <a:off x="4883" y="2779"/>
              <a:ext cx="127" cy="127"/>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29" name="Oval 32"/>
            <p:cNvSpPr>
              <a:spLocks noChangeArrowheads="1"/>
            </p:cNvSpPr>
            <p:nvPr/>
          </p:nvSpPr>
          <p:spPr bwMode="auto">
            <a:xfrm>
              <a:off x="5062" y="2779"/>
              <a:ext cx="127" cy="127"/>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30" name="Oval 33"/>
            <p:cNvSpPr>
              <a:spLocks noChangeArrowheads="1"/>
            </p:cNvSpPr>
            <p:nvPr/>
          </p:nvSpPr>
          <p:spPr bwMode="auto">
            <a:xfrm>
              <a:off x="5241" y="2779"/>
              <a:ext cx="127" cy="127"/>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31" name="Oval 34"/>
            <p:cNvSpPr>
              <a:spLocks noChangeArrowheads="1"/>
            </p:cNvSpPr>
            <p:nvPr/>
          </p:nvSpPr>
          <p:spPr bwMode="auto">
            <a:xfrm>
              <a:off x="4704" y="2958"/>
              <a:ext cx="127" cy="127"/>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32" name="Oval 35"/>
            <p:cNvSpPr>
              <a:spLocks noChangeArrowheads="1"/>
            </p:cNvSpPr>
            <p:nvPr/>
          </p:nvSpPr>
          <p:spPr bwMode="auto">
            <a:xfrm>
              <a:off x="4883" y="2958"/>
              <a:ext cx="127" cy="127"/>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33" name="Oval 36"/>
            <p:cNvSpPr>
              <a:spLocks noChangeArrowheads="1"/>
            </p:cNvSpPr>
            <p:nvPr/>
          </p:nvSpPr>
          <p:spPr bwMode="auto">
            <a:xfrm>
              <a:off x="5062" y="2958"/>
              <a:ext cx="127" cy="127"/>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34" name="Oval 37"/>
            <p:cNvSpPr>
              <a:spLocks noChangeArrowheads="1"/>
            </p:cNvSpPr>
            <p:nvPr/>
          </p:nvSpPr>
          <p:spPr bwMode="auto">
            <a:xfrm>
              <a:off x="5241" y="2958"/>
              <a:ext cx="127" cy="127"/>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35" name="Oval 38"/>
            <p:cNvSpPr>
              <a:spLocks noChangeArrowheads="1"/>
            </p:cNvSpPr>
            <p:nvPr/>
          </p:nvSpPr>
          <p:spPr bwMode="auto">
            <a:xfrm>
              <a:off x="4883" y="3137"/>
              <a:ext cx="127" cy="127"/>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36" name="Oval 39"/>
            <p:cNvSpPr>
              <a:spLocks noChangeArrowheads="1"/>
            </p:cNvSpPr>
            <p:nvPr/>
          </p:nvSpPr>
          <p:spPr bwMode="auto">
            <a:xfrm>
              <a:off x="5241" y="3137"/>
              <a:ext cx="127" cy="127"/>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grpSp>
      <p:sp>
        <p:nvSpPr>
          <p:cNvPr id="37" name="Line 40"/>
          <p:cNvSpPr>
            <a:spLocks noChangeShapeType="1"/>
          </p:cNvSpPr>
          <p:nvPr/>
        </p:nvSpPr>
        <p:spPr bwMode="auto">
          <a:xfrm>
            <a:off x="304800" y="4419600"/>
            <a:ext cx="8229600" cy="0"/>
          </a:xfrm>
          <a:prstGeom prst="line">
            <a:avLst/>
          </a:prstGeom>
          <a:noFill/>
          <a:ln w="6350">
            <a:solidFill>
              <a:schemeClr val="tx1"/>
            </a:solidFill>
            <a:round/>
            <a:headEnd/>
            <a:tailEnd/>
          </a:ln>
          <a:extLst>
            <a:ext uri="{909E8E84-426E-40dd-AFC4-6F175D3DCCD1}">
              <a14:hiddenFill xmlns="" xmlns:a14="http://schemas.microsoft.com/office/drawing/2010/main">
                <a:noFill/>
              </a14:hiddenFill>
            </a:ext>
          </a:extLst>
        </p:spPr>
        <p:txBody>
          <a:bodyPr lIns="91400" tIns="45702" rIns="91400" bIns="45702"/>
          <a:lstStyle/>
          <a:p>
            <a:endParaRPr lang="vi-VN">
              <a:solidFill>
                <a:srgbClr val="000000"/>
              </a:solidFill>
            </a:endParaRPr>
          </a:p>
        </p:txBody>
      </p:sp>
      <p:pic>
        <p:nvPicPr>
          <p:cNvPr id="38" name="Picture 41"/>
          <p:cNvPicPr>
            <a:picLocks noChangeAspect="1" noChangeArrowheads="1"/>
          </p:cNvPicPr>
          <p:nvPr userDrawn="1"/>
        </p:nvPicPr>
        <p:blipFill>
          <a:blip r:embed="rId2">
            <a:extLst>
              <a:ext uri="{28A0092B-C50C-407E-A947-70E740481C1C}">
                <a14:useLocalDpi xmlns="" xmlns:a14="http://schemas.microsoft.com/office/drawing/2010/main" val="0"/>
              </a:ext>
            </a:extLst>
          </a:blip>
          <a:srcRect/>
          <a:stretch>
            <a:fillRect/>
          </a:stretch>
        </p:blipFill>
        <p:spPr bwMode="auto">
          <a:xfrm>
            <a:off x="7467600" y="5229225"/>
            <a:ext cx="1419225" cy="1476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891" name="Rectangle 3"/>
          <p:cNvSpPr>
            <a:spLocks noGrp="1" noChangeArrowheads="1"/>
          </p:cNvSpPr>
          <p:nvPr>
            <p:ph type="ctrTitle"/>
          </p:nvPr>
        </p:nvSpPr>
        <p:spPr>
          <a:xfrm>
            <a:off x="315913" y="466727"/>
            <a:ext cx="6781800" cy="2133600"/>
          </a:xfrm>
        </p:spPr>
        <p:txBody>
          <a:bodyPr/>
          <a:lstStyle>
            <a:lvl1pPr algn="r">
              <a:defRPr sz="4800"/>
            </a:lvl1pPr>
          </a:lstStyle>
          <a:p>
            <a:r>
              <a:rPr lang="en-US" altLang="en-US"/>
              <a:t>Click to edit Master title style</a:t>
            </a:r>
          </a:p>
        </p:txBody>
      </p:sp>
      <p:sp>
        <p:nvSpPr>
          <p:cNvPr id="37892" name="Rectangle 4"/>
          <p:cNvSpPr>
            <a:spLocks noGrp="1" noChangeArrowheads="1"/>
          </p:cNvSpPr>
          <p:nvPr>
            <p:ph type="subTitle" idx="1"/>
          </p:nvPr>
        </p:nvSpPr>
        <p:spPr>
          <a:xfrm>
            <a:off x="849316" y="3049588"/>
            <a:ext cx="6248400" cy="2362200"/>
          </a:xfrm>
        </p:spPr>
        <p:txBody>
          <a:bodyPr/>
          <a:lstStyle>
            <a:lvl1pPr marL="0" indent="0" algn="r">
              <a:buFont typeface="Wingdings" pitchFamily="2" charset="2"/>
              <a:buNone/>
              <a:defRPr sz="3200"/>
            </a:lvl1pPr>
          </a:lstStyle>
          <a:p>
            <a:r>
              <a:rPr lang="en-US" altLang="en-US"/>
              <a:t>Click to edit Master subtitle style</a:t>
            </a:r>
          </a:p>
        </p:txBody>
      </p:sp>
      <p:sp>
        <p:nvSpPr>
          <p:cNvPr id="39" name="Rectangle 5"/>
          <p:cNvSpPr>
            <a:spLocks noGrp="1" noChangeArrowheads="1"/>
          </p:cNvSpPr>
          <p:nvPr>
            <p:ph type="dt" sz="half" idx="10"/>
          </p:nvPr>
        </p:nvSpPr>
        <p:spPr/>
        <p:txBody>
          <a:bodyPr/>
          <a:lstStyle>
            <a:lvl1pPr>
              <a:defRPr/>
            </a:lvl1pPr>
          </a:lstStyle>
          <a:p>
            <a:pPr>
              <a:defRPr/>
            </a:pPr>
            <a:endParaRPr lang="en-US" altLang="en-US">
              <a:solidFill>
                <a:srgbClr val="000000"/>
              </a:solidFill>
            </a:endParaRPr>
          </a:p>
        </p:txBody>
      </p:sp>
      <p:sp>
        <p:nvSpPr>
          <p:cNvPr id="40" name="Rectangle 6"/>
          <p:cNvSpPr>
            <a:spLocks noGrp="1" noChangeArrowheads="1"/>
          </p:cNvSpPr>
          <p:nvPr>
            <p:ph type="ftr" sz="quarter" idx="11"/>
          </p:nvPr>
        </p:nvSpPr>
        <p:spPr/>
        <p:txBody>
          <a:bodyPr/>
          <a:lstStyle>
            <a:lvl1pPr>
              <a:defRPr/>
            </a:lvl1pPr>
          </a:lstStyle>
          <a:p>
            <a:pPr>
              <a:defRPr/>
            </a:pPr>
            <a:endParaRPr lang="en-US" altLang="en-US">
              <a:solidFill>
                <a:srgbClr val="000000"/>
              </a:solidFill>
            </a:endParaRPr>
          </a:p>
        </p:txBody>
      </p:sp>
      <p:sp>
        <p:nvSpPr>
          <p:cNvPr id="41" name="Rectangle 7"/>
          <p:cNvSpPr>
            <a:spLocks noGrp="1" noChangeArrowheads="1"/>
          </p:cNvSpPr>
          <p:nvPr>
            <p:ph type="sldNum" sz="quarter" idx="12"/>
          </p:nvPr>
        </p:nvSpPr>
        <p:spPr/>
        <p:txBody>
          <a:bodyPr/>
          <a:lstStyle>
            <a:lvl1pPr>
              <a:defRPr/>
            </a:lvl1pPr>
          </a:lstStyle>
          <a:p>
            <a:fld id="{8E419C95-9840-6949-9964-3BA3DC15C731}" type="slidenum">
              <a:rPr lang="en-US" altLang="en-US">
                <a:solidFill>
                  <a:srgbClr val="000000"/>
                </a:solidFill>
              </a:rPr>
              <a:pPr/>
              <a:t>‹#›</a:t>
            </a:fld>
            <a:endParaRPr lang="en-US" altLang="en-US">
              <a:solidFill>
                <a:srgbClr val="000000"/>
              </a:solidFill>
            </a:endParaRPr>
          </a:p>
        </p:txBody>
      </p:sp>
    </p:spTree>
    <p:extLst>
      <p:ext uri="{BB962C8B-B14F-4D97-AF65-F5344CB8AC3E}">
        <p14:creationId xmlns="" xmlns:p14="http://schemas.microsoft.com/office/powerpoint/2010/main" val="266329334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685800" y="1143000"/>
            <a:ext cx="70104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33400" y="152400"/>
            <a:ext cx="7543800" cy="868362"/>
          </a:xfrm>
        </p:spPr>
        <p:txBody>
          <a:bodyPr/>
          <a:lstStyle>
            <a:lvl1pPr algn="ctr">
              <a:defRPr>
                <a:solidFill>
                  <a:srgbClr val="0000FF"/>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rgbClr val="0000AC"/>
                </a:solidFill>
              </a:defRPr>
            </a:lvl1pPr>
            <a:lvl2pPr>
              <a:defRPr>
                <a:solidFill>
                  <a:srgbClr val="0000AC"/>
                </a:solidFill>
              </a:defRPr>
            </a:lvl2pPr>
            <a:lvl3pPr>
              <a:defRPr>
                <a:solidFill>
                  <a:srgbClr val="0000AC"/>
                </a:solidFill>
              </a:defRPr>
            </a:lvl3pPr>
            <a:lvl4pPr>
              <a:defRPr>
                <a:solidFill>
                  <a:srgbClr val="0000AC"/>
                </a:solidFill>
              </a:defRPr>
            </a:lvl4pPr>
            <a:lvl5pPr>
              <a:defRPr>
                <a:solidFill>
                  <a:srgbClr val="0000AC"/>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ftr" sz="quarter" idx="11"/>
          </p:nvPr>
        </p:nvSpPr>
        <p:spPr/>
        <p:txBody>
          <a:bodyPr/>
          <a:lstStyle>
            <a:lvl1pPr>
              <a:defRPr/>
            </a:lvl1pPr>
          </a:lstStyle>
          <a:p>
            <a:pPr>
              <a:defRPr/>
            </a:pPr>
            <a:endParaRPr lang="en-US" altLang="en-US">
              <a:solidFill>
                <a:srgbClr val="000000"/>
              </a:solidFill>
            </a:endParaRPr>
          </a:p>
        </p:txBody>
      </p:sp>
      <p:sp>
        <p:nvSpPr>
          <p:cNvPr id="7" name="Rectangle 7"/>
          <p:cNvSpPr>
            <a:spLocks noGrp="1" noChangeArrowheads="1"/>
          </p:cNvSpPr>
          <p:nvPr>
            <p:ph type="sldNum" sz="quarter" idx="12"/>
          </p:nvPr>
        </p:nvSpPr>
        <p:spPr/>
        <p:txBody>
          <a:bodyPr/>
          <a:lstStyle>
            <a:lvl1pPr>
              <a:defRPr/>
            </a:lvl1pPr>
          </a:lstStyle>
          <a:p>
            <a:fld id="{15D894B2-3DFB-B841-9661-7EF34D304648}" type="slidenum">
              <a:rPr lang="en-US" altLang="en-US">
                <a:solidFill>
                  <a:srgbClr val="000000"/>
                </a:solidFill>
              </a:rPr>
              <a:pPr/>
              <a:t>‹#›</a:t>
            </a:fld>
            <a:endParaRPr lang="en-US" altLang="en-US">
              <a:solidFill>
                <a:srgbClr val="000000"/>
              </a:solidFill>
            </a:endParaRPr>
          </a:p>
        </p:txBody>
      </p:sp>
    </p:spTree>
    <p:extLst>
      <p:ext uri="{BB962C8B-B14F-4D97-AF65-F5344CB8AC3E}">
        <p14:creationId xmlns="" xmlns:p14="http://schemas.microsoft.com/office/powerpoint/2010/main" val="24809744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7"/>
            <a:ext cx="7772400" cy="1500187"/>
          </a:xfrm>
        </p:spPr>
        <p:txBody>
          <a:bodyPr anchor="b"/>
          <a:lstStyle>
            <a:lvl1pPr marL="0" indent="0">
              <a:buNone/>
              <a:defRPr sz="2000"/>
            </a:lvl1pPr>
            <a:lvl2pPr marL="457011" indent="0">
              <a:buNone/>
              <a:defRPr sz="1800"/>
            </a:lvl2pPr>
            <a:lvl3pPr marL="914021" indent="0">
              <a:buNone/>
              <a:defRPr sz="1600"/>
            </a:lvl3pPr>
            <a:lvl4pPr marL="1371032" indent="0">
              <a:buNone/>
              <a:defRPr sz="1400"/>
            </a:lvl4pPr>
            <a:lvl5pPr marL="1828041" indent="0">
              <a:buNone/>
              <a:defRPr sz="1400"/>
            </a:lvl5pPr>
            <a:lvl6pPr marL="2285052" indent="0">
              <a:buNone/>
              <a:defRPr sz="1400"/>
            </a:lvl6pPr>
            <a:lvl7pPr marL="2742062" indent="0">
              <a:buNone/>
              <a:defRPr sz="1400"/>
            </a:lvl7pPr>
            <a:lvl8pPr marL="3199072" indent="0">
              <a:buNone/>
              <a:defRPr sz="1400"/>
            </a:lvl8pPr>
            <a:lvl9pPr marL="3656083"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7"/>
          <p:cNvSpPr>
            <a:spLocks noGrp="1" noChangeArrowheads="1"/>
          </p:cNvSpPr>
          <p:nvPr>
            <p:ph type="sldNum" sz="quarter" idx="12"/>
          </p:nvPr>
        </p:nvSpPr>
        <p:spPr>
          <a:ln/>
        </p:spPr>
        <p:txBody>
          <a:bodyPr/>
          <a:lstStyle>
            <a:lvl1pPr>
              <a:defRPr/>
            </a:lvl1pPr>
          </a:lstStyle>
          <a:p>
            <a:fld id="{D65B9745-123A-6646-91C9-D6E5290D1944}" type="slidenum">
              <a:rPr lang="en-US" altLang="en-US">
                <a:solidFill>
                  <a:srgbClr val="000000"/>
                </a:solidFill>
              </a:rPr>
              <a:pPr/>
              <a:t>‹#›</a:t>
            </a:fld>
            <a:endParaRPr lang="en-US" altLang="en-US">
              <a:solidFill>
                <a:srgbClr val="000000"/>
              </a:solidFill>
            </a:endParaRPr>
          </a:p>
        </p:txBody>
      </p:sp>
    </p:spTree>
    <p:extLst>
      <p:ext uri="{BB962C8B-B14F-4D97-AF65-F5344CB8AC3E}">
        <p14:creationId xmlns="" xmlns:p14="http://schemas.microsoft.com/office/powerpoint/2010/main" val="210743640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7" name="Rectangle 7"/>
          <p:cNvSpPr>
            <a:spLocks noGrp="1" noChangeArrowheads="1"/>
          </p:cNvSpPr>
          <p:nvPr>
            <p:ph type="sldNum" sz="quarter" idx="12"/>
          </p:nvPr>
        </p:nvSpPr>
        <p:spPr>
          <a:ln/>
        </p:spPr>
        <p:txBody>
          <a:bodyPr/>
          <a:lstStyle>
            <a:lvl1pPr>
              <a:defRPr/>
            </a:lvl1pPr>
          </a:lstStyle>
          <a:p>
            <a:fld id="{86F99D91-51D8-5D43-AC8D-CE3235C13F0B}" type="slidenum">
              <a:rPr lang="en-US" altLang="en-US">
                <a:solidFill>
                  <a:srgbClr val="000000"/>
                </a:solidFill>
              </a:rPr>
              <a:pPr/>
              <a:t>‹#›</a:t>
            </a:fld>
            <a:endParaRPr lang="en-US" altLang="en-US">
              <a:solidFill>
                <a:srgbClr val="000000"/>
              </a:solidFill>
            </a:endParaRPr>
          </a:p>
        </p:txBody>
      </p:sp>
    </p:spTree>
    <p:extLst>
      <p:ext uri="{BB962C8B-B14F-4D97-AF65-F5344CB8AC3E}">
        <p14:creationId xmlns="" xmlns:p14="http://schemas.microsoft.com/office/powerpoint/2010/main" val="38473962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7011" indent="0">
              <a:buNone/>
              <a:defRPr sz="2000" b="1"/>
            </a:lvl2pPr>
            <a:lvl3pPr marL="914021" indent="0">
              <a:buNone/>
              <a:defRPr sz="1800" b="1"/>
            </a:lvl3pPr>
            <a:lvl4pPr marL="1371032" indent="0">
              <a:buNone/>
              <a:defRPr sz="1600" b="1"/>
            </a:lvl4pPr>
            <a:lvl5pPr marL="1828041" indent="0">
              <a:buNone/>
              <a:defRPr sz="1600" b="1"/>
            </a:lvl5pPr>
            <a:lvl6pPr marL="2285052" indent="0">
              <a:buNone/>
              <a:defRPr sz="1600" b="1"/>
            </a:lvl6pPr>
            <a:lvl7pPr marL="2742062" indent="0">
              <a:buNone/>
              <a:defRPr sz="1600" b="1"/>
            </a:lvl7pPr>
            <a:lvl8pPr marL="3199072" indent="0">
              <a:buNone/>
              <a:defRPr sz="1600" b="1"/>
            </a:lvl8pPr>
            <a:lvl9pPr marL="365608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7011" indent="0">
              <a:buNone/>
              <a:defRPr sz="2000" b="1"/>
            </a:lvl2pPr>
            <a:lvl3pPr marL="914021" indent="0">
              <a:buNone/>
              <a:defRPr sz="1800" b="1"/>
            </a:lvl3pPr>
            <a:lvl4pPr marL="1371032" indent="0">
              <a:buNone/>
              <a:defRPr sz="1600" b="1"/>
            </a:lvl4pPr>
            <a:lvl5pPr marL="1828041" indent="0">
              <a:buNone/>
              <a:defRPr sz="1600" b="1"/>
            </a:lvl5pPr>
            <a:lvl6pPr marL="2285052" indent="0">
              <a:buNone/>
              <a:defRPr sz="1600" b="1"/>
            </a:lvl6pPr>
            <a:lvl7pPr marL="2742062" indent="0">
              <a:buNone/>
              <a:defRPr sz="1600" b="1"/>
            </a:lvl7pPr>
            <a:lvl8pPr marL="3199072" indent="0">
              <a:buNone/>
              <a:defRPr sz="1600" b="1"/>
            </a:lvl8pPr>
            <a:lvl9pPr marL="365608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8" name="Rectangle 6"/>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9" name="Rectangle 7"/>
          <p:cNvSpPr>
            <a:spLocks noGrp="1" noChangeArrowheads="1"/>
          </p:cNvSpPr>
          <p:nvPr>
            <p:ph type="sldNum" sz="quarter" idx="12"/>
          </p:nvPr>
        </p:nvSpPr>
        <p:spPr>
          <a:ln/>
        </p:spPr>
        <p:txBody>
          <a:bodyPr/>
          <a:lstStyle>
            <a:lvl1pPr>
              <a:defRPr/>
            </a:lvl1pPr>
          </a:lstStyle>
          <a:p>
            <a:fld id="{F586433E-C390-934E-BCCE-165690446495}" type="slidenum">
              <a:rPr lang="en-US" altLang="en-US">
                <a:solidFill>
                  <a:srgbClr val="000000"/>
                </a:solidFill>
              </a:rPr>
              <a:pPr/>
              <a:t>‹#›</a:t>
            </a:fld>
            <a:endParaRPr lang="en-US" altLang="en-US">
              <a:solidFill>
                <a:srgbClr val="000000"/>
              </a:solidFill>
            </a:endParaRPr>
          </a:p>
        </p:txBody>
      </p:sp>
    </p:spTree>
    <p:extLst>
      <p:ext uri="{BB962C8B-B14F-4D97-AF65-F5344CB8AC3E}">
        <p14:creationId xmlns="" xmlns:p14="http://schemas.microsoft.com/office/powerpoint/2010/main" val="248263721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4" name="Rectangle 6"/>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5" name="Rectangle 7"/>
          <p:cNvSpPr>
            <a:spLocks noGrp="1" noChangeArrowheads="1"/>
          </p:cNvSpPr>
          <p:nvPr>
            <p:ph type="sldNum" sz="quarter" idx="12"/>
          </p:nvPr>
        </p:nvSpPr>
        <p:spPr>
          <a:ln/>
        </p:spPr>
        <p:txBody>
          <a:bodyPr/>
          <a:lstStyle>
            <a:lvl1pPr>
              <a:defRPr/>
            </a:lvl1pPr>
          </a:lstStyle>
          <a:p>
            <a:fld id="{B26E92FB-0A41-8742-8E4A-42266296C7E6}" type="slidenum">
              <a:rPr lang="en-US" altLang="en-US">
                <a:solidFill>
                  <a:srgbClr val="000000"/>
                </a:solidFill>
              </a:rPr>
              <a:pPr/>
              <a:t>‹#›</a:t>
            </a:fld>
            <a:endParaRPr lang="en-US" altLang="en-US">
              <a:solidFill>
                <a:srgbClr val="000000"/>
              </a:solidFill>
            </a:endParaRPr>
          </a:p>
        </p:txBody>
      </p:sp>
    </p:spTree>
    <p:extLst>
      <p:ext uri="{BB962C8B-B14F-4D97-AF65-F5344CB8AC3E}">
        <p14:creationId xmlns="" xmlns:p14="http://schemas.microsoft.com/office/powerpoint/2010/main" val="315836568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2" name="Straight Connector 1"/>
          <p:cNvCxnSpPr/>
          <p:nvPr userDrawn="1"/>
        </p:nvCxnSpPr>
        <p:spPr>
          <a:xfrm>
            <a:off x="685800" y="1143000"/>
            <a:ext cx="70104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5"/>
          <p:cNvSpPr>
            <a:spLocks noGrp="1" noChangeArrowheads="1"/>
          </p:cNvSpPr>
          <p:nvPr>
            <p:ph type="dt" sz="half" idx="10"/>
          </p:nvPr>
        </p:nvSpPr>
        <p:spPr/>
        <p:txBody>
          <a:bodyPr/>
          <a:lstStyle>
            <a:lvl1pPr>
              <a:defRPr/>
            </a:lvl1pPr>
          </a:lstStyle>
          <a:p>
            <a:pPr>
              <a:defRPr/>
            </a:pPr>
            <a:endParaRPr lang="en-US" altLang="en-US">
              <a:solidFill>
                <a:srgbClr val="000000"/>
              </a:solidFill>
            </a:endParaRPr>
          </a:p>
        </p:txBody>
      </p:sp>
      <p:sp>
        <p:nvSpPr>
          <p:cNvPr id="4" name="Rectangle 6"/>
          <p:cNvSpPr>
            <a:spLocks noGrp="1" noChangeArrowheads="1"/>
          </p:cNvSpPr>
          <p:nvPr>
            <p:ph type="ftr" sz="quarter" idx="11"/>
          </p:nvPr>
        </p:nvSpPr>
        <p:spPr/>
        <p:txBody>
          <a:bodyPr/>
          <a:lstStyle>
            <a:lvl1pPr>
              <a:defRPr/>
            </a:lvl1pPr>
          </a:lstStyle>
          <a:p>
            <a:pPr>
              <a:defRPr/>
            </a:pPr>
            <a:endParaRPr lang="en-US" altLang="en-US">
              <a:solidFill>
                <a:srgbClr val="000000"/>
              </a:solidFill>
            </a:endParaRPr>
          </a:p>
        </p:txBody>
      </p:sp>
      <p:sp>
        <p:nvSpPr>
          <p:cNvPr id="5" name="Rectangle 7"/>
          <p:cNvSpPr>
            <a:spLocks noGrp="1" noChangeArrowheads="1"/>
          </p:cNvSpPr>
          <p:nvPr>
            <p:ph type="sldNum" sz="quarter" idx="12"/>
          </p:nvPr>
        </p:nvSpPr>
        <p:spPr/>
        <p:txBody>
          <a:bodyPr/>
          <a:lstStyle>
            <a:lvl1pPr>
              <a:defRPr/>
            </a:lvl1pPr>
          </a:lstStyle>
          <a:p>
            <a:fld id="{5756DE3C-0533-D445-ABD1-88B363E058EA}" type="slidenum">
              <a:rPr lang="en-US" altLang="en-US">
                <a:solidFill>
                  <a:srgbClr val="000000"/>
                </a:solidFill>
              </a:rPr>
              <a:pPr/>
              <a:t>‹#›</a:t>
            </a:fld>
            <a:endParaRPr lang="en-US" altLang="en-US">
              <a:solidFill>
                <a:srgbClr val="000000"/>
              </a:solidFill>
            </a:endParaRPr>
          </a:p>
        </p:txBody>
      </p:sp>
    </p:spTree>
    <p:extLst>
      <p:ext uri="{BB962C8B-B14F-4D97-AF65-F5344CB8AC3E}">
        <p14:creationId xmlns="" xmlns:p14="http://schemas.microsoft.com/office/powerpoint/2010/main" val="236180358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4"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7011" indent="0">
              <a:buNone/>
              <a:defRPr sz="1200"/>
            </a:lvl2pPr>
            <a:lvl3pPr marL="914021" indent="0">
              <a:buNone/>
              <a:defRPr sz="1000"/>
            </a:lvl3pPr>
            <a:lvl4pPr marL="1371032" indent="0">
              <a:buNone/>
              <a:defRPr sz="900"/>
            </a:lvl4pPr>
            <a:lvl5pPr marL="1828041" indent="0">
              <a:buNone/>
              <a:defRPr sz="900"/>
            </a:lvl5pPr>
            <a:lvl6pPr marL="2285052" indent="0">
              <a:buNone/>
              <a:defRPr sz="900"/>
            </a:lvl6pPr>
            <a:lvl7pPr marL="2742062" indent="0">
              <a:buNone/>
              <a:defRPr sz="900"/>
            </a:lvl7pPr>
            <a:lvl8pPr marL="3199072" indent="0">
              <a:buNone/>
              <a:defRPr sz="900"/>
            </a:lvl8pPr>
            <a:lvl9pPr marL="3656083"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7" name="Rectangle 7"/>
          <p:cNvSpPr>
            <a:spLocks noGrp="1" noChangeArrowheads="1"/>
          </p:cNvSpPr>
          <p:nvPr>
            <p:ph type="sldNum" sz="quarter" idx="12"/>
          </p:nvPr>
        </p:nvSpPr>
        <p:spPr>
          <a:ln/>
        </p:spPr>
        <p:txBody>
          <a:bodyPr/>
          <a:lstStyle>
            <a:lvl1pPr>
              <a:defRPr/>
            </a:lvl1pPr>
          </a:lstStyle>
          <a:p>
            <a:fld id="{2454009F-936F-BA4C-8C02-5677C58D0118}" type="slidenum">
              <a:rPr lang="en-US" altLang="en-US">
                <a:solidFill>
                  <a:srgbClr val="000000"/>
                </a:solidFill>
              </a:rPr>
              <a:pPr/>
              <a:t>‹#›</a:t>
            </a:fld>
            <a:endParaRPr lang="en-US" altLang="en-US">
              <a:solidFill>
                <a:srgbClr val="000000"/>
              </a:solidFill>
            </a:endParaRPr>
          </a:p>
        </p:txBody>
      </p:sp>
    </p:spTree>
    <p:extLst>
      <p:ext uri="{BB962C8B-B14F-4D97-AF65-F5344CB8AC3E}">
        <p14:creationId xmlns="" xmlns:p14="http://schemas.microsoft.com/office/powerpoint/2010/main" val="2899695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4A44F549-E996-9A4B-ABB7-9198DA5682E8}" type="slidenum">
              <a:rPr lang="en-US" altLang="en-US"/>
              <a:pPr/>
              <a:t>‹#›</a:t>
            </a:fld>
            <a:endParaRPr lang="en-US" altLang="en-US"/>
          </a:p>
        </p:txBody>
      </p:sp>
    </p:spTree>
    <p:extLst>
      <p:ext uri="{BB962C8B-B14F-4D97-AF65-F5344CB8AC3E}">
        <p14:creationId xmlns="" xmlns:p14="http://schemas.microsoft.com/office/powerpoint/2010/main" val="91883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1" indent="0">
              <a:buNone/>
              <a:defRPr sz="2400"/>
            </a:lvl3pPr>
            <a:lvl4pPr marL="1371032" indent="0">
              <a:buNone/>
              <a:defRPr sz="2000"/>
            </a:lvl4pPr>
            <a:lvl5pPr marL="1828041" indent="0">
              <a:buNone/>
              <a:defRPr sz="2000"/>
            </a:lvl5pPr>
            <a:lvl6pPr marL="2285052" indent="0">
              <a:buNone/>
              <a:defRPr sz="2000"/>
            </a:lvl6pPr>
            <a:lvl7pPr marL="2742062" indent="0">
              <a:buNone/>
              <a:defRPr sz="2000"/>
            </a:lvl7pPr>
            <a:lvl8pPr marL="3199072" indent="0">
              <a:buNone/>
              <a:defRPr sz="2000"/>
            </a:lvl8pPr>
            <a:lvl9pPr marL="3656083"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1" indent="0">
              <a:buNone/>
              <a:defRPr sz="1000"/>
            </a:lvl3pPr>
            <a:lvl4pPr marL="1371032" indent="0">
              <a:buNone/>
              <a:defRPr sz="900"/>
            </a:lvl4pPr>
            <a:lvl5pPr marL="1828041" indent="0">
              <a:buNone/>
              <a:defRPr sz="900"/>
            </a:lvl5pPr>
            <a:lvl6pPr marL="2285052" indent="0">
              <a:buNone/>
              <a:defRPr sz="900"/>
            </a:lvl6pPr>
            <a:lvl7pPr marL="2742062" indent="0">
              <a:buNone/>
              <a:defRPr sz="900"/>
            </a:lvl7pPr>
            <a:lvl8pPr marL="3199072" indent="0">
              <a:buNone/>
              <a:defRPr sz="900"/>
            </a:lvl8pPr>
            <a:lvl9pPr marL="3656083"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7" name="Rectangle 7"/>
          <p:cNvSpPr>
            <a:spLocks noGrp="1" noChangeArrowheads="1"/>
          </p:cNvSpPr>
          <p:nvPr>
            <p:ph type="sldNum" sz="quarter" idx="12"/>
          </p:nvPr>
        </p:nvSpPr>
        <p:spPr>
          <a:ln/>
        </p:spPr>
        <p:txBody>
          <a:bodyPr/>
          <a:lstStyle>
            <a:lvl1pPr>
              <a:defRPr/>
            </a:lvl1pPr>
          </a:lstStyle>
          <a:p>
            <a:fld id="{80E82043-6913-A644-96D4-BBEE7B1B1431}" type="slidenum">
              <a:rPr lang="en-US" altLang="en-US">
                <a:solidFill>
                  <a:srgbClr val="000000"/>
                </a:solidFill>
              </a:rPr>
              <a:pPr/>
              <a:t>‹#›</a:t>
            </a:fld>
            <a:endParaRPr lang="en-US" altLang="en-US">
              <a:solidFill>
                <a:srgbClr val="000000"/>
              </a:solidFill>
            </a:endParaRPr>
          </a:p>
        </p:txBody>
      </p:sp>
    </p:spTree>
    <p:extLst>
      <p:ext uri="{BB962C8B-B14F-4D97-AF65-F5344CB8AC3E}">
        <p14:creationId xmlns="" xmlns:p14="http://schemas.microsoft.com/office/powerpoint/2010/main" val="53630559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7"/>
          <p:cNvSpPr>
            <a:spLocks noGrp="1" noChangeArrowheads="1"/>
          </p:cNvSpPr>
          <p:nvPr>
            <p:ph type="sldNum" sz="quarter" idx="12"/>
          </p:nvPr>
        </p:nvSpPr>
        <p:spPr>
          <a:ln/>
        </p:spPr>
        <p:txBody>
          <a:bodyPr/>
          <a:lstStyle>
            <a:lvl1pPr>
              <a:defRPr/>
            </a:lvl1pPr>
          </a:lstStyle>
          <a:p>
            <a:fld id="{1DF0C62C-FC0C-0847-AE6C-1CD496415675}" type="slidenum">
              <a:rPr lang="en-US" altLang="en-US">
                <a:solidFill>
                  <a:srgbClr val="000000"/>
                </a:solidFill>
              </a:rPr>
              <a:pPr/>
              <a:t>‹#›</a:t>
            </a:fld>
            <a:endParaRPr lang="en-US" altLang="en-US">
              <a:solidFill>
                <a:srgbClr val="000000"/>
              </a:solidFill>
            </a:endParaRPr>
          </a:p>
        </p:txBody>
      </p:sp>
    </p:spTree>
    <p:extLst>
      <p:ext uri="{BB962C8B-B14F-4D97-AF65-F5344CB8AC3E}">
        <p14:creationId xmlns="" xmlns:p14="http://schemas.microsoft.com/office/powerpoint/2010/main" val="116738059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122242"/>
            <a:ext cx="2057400" cy="60086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2242"/>
            <a:ext cx="6019800" cy="60086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7"/>
          <p:cNvSpPr>
            <a:spLocks noGrp="1" noChangeArrowheads="1"/>
          </p:cNvSpPr>
          <p:nvPr>
            <p:ph type="sldNum" sz="quarter" idx="12"/>
          </p:nvPr>
        </p:nvSpPr>
        <p:spPr>
          <a:ln/>
        </p:spPr>
        <p:txBody>
          <a:bodyPr/>
          <a:lstStyle>
            <a:lvl1pPr>
              <a:defRPr/>
            </a:lvl1pPr>
          </a:lstStyle>
          <a:p>
            <a:fld id="{32AC18F5-1E0A-6249-9158-B820B8567CB1}" type="slidenum">
              <a:rPr lang="en-US" altLang="en-US">
                <a:solidFill>
                  <a:srgbClr val="000000"/>
                </a:solidFill>
              </a:rPr>
              <a:pPr/>
              <a:t>‹#›</a:t>
            </a:fld>
            <a:endParaRPr lang="en-US" altLang="en-US">
              <a:solidFill>
                <a:srgbClr val="000000"/>
              </a:solidFill>
            </a:endParaRPr>
          </a:p>
        </p:txBody>
      </p:sp>
    </p:spTree>
    <p:extLst>
      <p:ext uri="{BB962C8B-B14F-4D97-AF65-F5344CB8AC3E}">
        <p14:creationId xmlns="" xmlns:p14="http://schemas.microsoft.com/office/powerpoint/2010/main" val="36533928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Line 2"/>
          <p:cNvSpPr>
            <a:spLocks noChangeShapeType="1"/>
          </p:cNvSpPr>
          <p:nvPr/>
        </p:nvSpPr>
        <p:spPr bwMode="auto">
          <a:xfrm>
            <a:off x="7315200" y="1066800"/>
            <a:ext cx="0" cy="44958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lIns="91400" tIns="45702" rIns="91400" bIns="45702"/>
          <a:lstStyle/>
          <a:p>
            <a:endParaRPr lang="vi-VN">
              <a:solidFill>
                <a:srgbClr val="000000"/>
              </a:solidFill>
            </a:endParaRPr>
          </a:p>
        </p:txBody>
      </p:sp>
      <p:grpSp>
        <p:nvGrpSpPr>
          <p:cNvPr id="5" name="Group 8"/>
          <p:cNvGrpSpPr>
            <a:grpSpLocks/>
          </p:cNvGrpSpPr>
          <p:nvPr/>
        </p:nvGrpSpPr>
        <p:grpSpPr bwMode="auto">
          <a:xfrm>
            <a:off x="7493000" y="1620838"/>
            <a:ext cx="1338263" cy="2189162"/>
            <a:chOff x="4704" y="1885"/>
            <a:chExt cx="843" cy="1379"/>
          </a:xfrm>
        </p:grpSpPr>
        <p:sp>
          <p:nvSpPr>
            <p:cNvPr id="6" name="Oval 9"/>
            <p:cNvSpPr>
              <a:spLocks noChangeArrowheads="1"/>
            </p:cNvSpPr>
            <p:nvPr/>
          </p:nvSpPr>
          <p:spPr bwMode="auto">
            <a:xfrm>
              <a:off x="4704" y="1885"/>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7" name="Oval 10"/>
            <p:cNvSpPr>
              <a:spLocks noChangeArrowheads="1"/>
            </p:cNvSpPr>
            <p:nvPr/>
          </p:nvSpPr>
          <p:spPr bwMode="auto">
            <a:xfrm>
              <a:off x="4883" y="1885"/>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8" name="Oval 11"/>
            <p:cNvSpPr>
              <a:spLocks noChangeArrowheads="1"/>
            </p:cNvSpPr>
            <p:nvPr/>
          </p:nvSpPr>
          <p:spPr bwMode="auto">
            <a:xfrm>
              <a:off x="5062" y="1885"/>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9" name="Oval 12"/>
            <p:cNvSpPr>
              <a:spLocks noChangeArrowheads="1"/>
            </p:cNvSpPr>
            <p:nvPr/>
          </p:nvSpPr>
          <p:spPr bwMode="auto">
            <a:xfrm>
              <a:off x="4704" y="2064"/>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 name="Oval 13"/>
            <p:cNvSpPr>
              <a:spLocks noChangeArrowheads="1"/>
            </p:cNvSpPr>
            <p:nvPr/>
          </p:nvSpPr>
          <p:spPr bwMode="auto">
            <a:xfrm>
              <a:off x="4883" y="2064"/>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1" name="Oval 14"/>
            <p:cNvSpPr>
              <a:spLocks noChangeArrowheads="1"/>
            </p:cNvSpPr>
            <p:nvPr/>
          </p:nvSpPr>
          <p:spPr bwMode="auto">
            <a:xfrm>
              <a:off x="5062" y="2064"/>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2" name="Oval 15"/>
            <p:cNvSpPr>
              <a:spLocks noChangeArrowheads="1"/>
            </p:cNvSpPr>
            <p:nvPr/>
          </p:nvSpPr>
          <p:spPr bwMode="auto">
            <a:xfrm>
              <a:off x="5241" y="2064"/>
              <a:ext cx="127" cy="12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3" name="Oval 16"/>
            <p:cNvSpPr>
              <a:spLocks noChangeArrowheads="1"/>
            </p:cNvSpPr>
            <p:nvPr/>
          </p:nvSpPr>
          <p:spPr bwMode="auto">
            <a:xfrm>
              <a:off x="4704" y="2243"/>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4" name="Oval 17"/>
            <p:cNvSpPr>
              <a:spLocks noChangeArrowheads="1"/>
            </p:cNvSpPr>
            <p:nvPr/>
          </p:nvSpPr>
          <p:spPr bwMode="auto">
            <a:xfrm>
              <a:off x="4883" y="2243"/>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5" name="Oval 18"/>
            <p:cNvSpPr>
              <a:spLocks noChangeArrowheads="1"/>
            </p:cNvSpPr>
            <p:nvPr/>
          </p:nvSpPr>
          <p:spPr bwMode="auto">
            <a:xfrm>
              <a:off x="5062" y="2243"/>
              <a:ext cx="127" cy="12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6" name="Oval 19"/>
            <p:cNvSpPr>
              <a:spLocks noChangeArrowheads="1"/>
            </p:cNvSpPr>
            <p:nvPr/>
          </p:nvSpPr>
          <p:spPr bwMode="auto">
            <a:xfrm>
              <a:off x="5241" y="2243"/>
              <a:ext cx="127" cy="12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7" name="Oval 20"/>
            <p:cNvSpPr>
              <a:spLocks noChangeArrowheads="1"/>
            </p:cNvSpPr>
            <p:nvPr/>
          </p:nvSpPr>
          <p:spPr bwMode="auto">
            <a:xfrm>
              <a:off x="5420" y="2243"/>
              <a:ext cx="127" cy="127"/>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8" name="Oval 21"/>
            <p:cNvSpPr>
              <a:spLocks noChangeArrowheads="1"/>
            </p:cNvSpPr>
            <p:nvPr/>
          </p:nvSpPr>
          <p:spPr bwMode="auto">
            <a:xfrm>
              <a:off x="4704" y="2421"/>
              <a:ext cx="127" cy="128"/>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9" name="Oval 22"/>
            <p:cNvSpPr>
              <a:spLocks noChangeArrowheads="1"/>
            </p:cNvSpPr>
            <p:nvPr/>
          </p:nvSpPr>
          <p:spPr bwMode="auto">
            <a:xfrm>
              <a:off x="4883" y="2421"/>
              <a:ext cx="127" cy="128"/>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20" name="Oval 23"/>
            <p:cNvSpPr>
              <a:spLocks noChangeArrowheads="1"/>
            </p:cNvSpPr>
            <p:nvPr/>
          </p:nvSpPr>
          <p:spPr bwMode="auto">
            <a:xfrm>
              <a:off x="5062" y="2421"/>
              <a:ext cx="127" cy="128"/>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21" name="Oval 24"/>
            <p:cNvSpPr>
              <a:spLocks noChangeArrowheads="1"/>
            </p:cNvSpPr>
            <p:nvPr/>
          </p:nvSpPr>
          <p:spPr bwMode="auto">
            <a:xfrm>
              <a:off x="5241" y="2421"/>
              <a:ext cx="127" cy="128"/>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22" name="Oval 25"/>
            <p:cNvSpPr>
              <a:spLocks noChangeArrowheads="1"/>
            </p:cNvSpPr>
            <p:nvPr/>
          </p:nvSpPr>
          <p:spPr bwMode="auto">
            <a:xfrm>
              <a:off x="4704" y="2600"/>
              <a:ext cx="127" cy="128"/>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23" name="Oval 26"/>
            <p:cNvSpPr>
              <a:spLocks noChangeArrowheads="1"/>
            </p:cNvSpPr>
            <p:nvPr/>
          </p:nvSpPr>
          <p:spPr bwMode="auto">
            <a:xfrm>
              <a:off x="4883" y="2600"/>
              <a:ext cx="127" cy="128"/>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24" name="Oval 27"/>
            <p:cNvSpPr>
              <a:spLocks noChangeArrowheads="1"/>
            </p:cNvSpPr>
            <p:nvPr/>
          </p:nvSpPr>
          <p:spPr bwMode="auto">
            <a:xfrm>
              <a:off x="5062" y="2600"/>
              <a:ext cx="127" cy="128"/>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25" name="Oval 28"/>
            <p:cNvSpPr>
              <a:spLocks noChangeArrowheads="1"/>
            </p:cNvSpPr>
            <p:nvPr/>
          </p:nvSpPr>
          <p:spPr bwMode="auto">
            <a:xfrm>
              <a:off x="5241" y="2600"/>
              <a:ext cx="127" cy="128"/>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26" name="Oval 29"/>
            <p:cNvSpPr>
              <a:spLocks noChangeArrowheads="1"/>
            </p:cNvSpPr>
            <p:nvPr/>
          </p:nvSpPr>
          <p:spPr bwMode="auto">
            <a:xfrm>
              <a:off x="5420" y="2600"/>
              <a:ext cx="127" cy="128"/>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27" name="Oval 30"/>
            <p:cNvSpPr>
              <a:spLocks noChangeArrowheads="1"/>
            </p:cNvSpPr>
            <p:nvPr/>
          </p:nvSpPr>
          <p:spPr bwMode="auto">
            <a:xfrm>
              <a:off x="4704" y="2779"/>
              <a:ext cx="127" cy="12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28" name="Oval 31"/>
            <p:cNvSpPr>
              <a:spLocks noChangeArrowheads="1"/>
            </p:cNvSpPr>
            <p:nvPr/>
          </p:nvSpPr>
          <p:spPr bwMode="auto">
            <a:xfrm>
              <a:off x="4883" y="2779"/>
              <a:ext cx="127" cy="127"/>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29" name="Oval 32"/>
            <p:cNvSpPr>
              <a:spLocks noChangeArrowheads="1"/>
            </p:cNvSpPr>
            <p:nvPr/>
          </p:nvSpPr>
          <p:spPr bwMode="auto">
            <a:xfrm>
              <a:off x="5062" y="2779"/>
              <a:ext cx="127" cy="127"/>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30" name="Oval 33"/>
            <p:cNvSpPr>
              <a:spLocks noChangeArrowheads="1"/>
            </p:cNvSpPr>
            <p:nvPr/>
          </p:nvSpPr>
          <p:spPr bwMode="auto">
            <a:xfrm>
              <a:off x="5241" y="2779"/>
              <a:ext cx="127" cy="127"/>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31" name="Oval 34"/>
            <p:cNvSpPr>
              <a:spLocks noChangeArrowheads="1"/>
            </p:cNvSpPr>
            <p:nvPr/>
          </p:nvSpPr>
          <p:spPr bwMode="auto">
            <a:xfrm>
              <a:off x="4704" y="2958"/>
              <a:ext cx="127" cy="127"/>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32" name="Oval 35"/>
            <p:cNvSpPr>
              <a:spLocks noChangeArrowheads="1"/>
            </p:cNvSpPr>
            <p:nvPr/>
          </p:nvSpPr>
          <p:spPr bwMode="auto">
            <a:xfrm>
              <a:off x="4883" y="2958"/>
              <a:ext cx="127" cy="127"/>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33" name="Oval 36"/>
            <p:cNvSpPr>
              <a:spLocks noChangeArrowheads="1"/>
            </p:cNvSpPr>
            <p:nvPr/>
          </p:nvSpPr>
          <p:spPr bwMode="auto">
            <a:xfrm>
              <a:off x="5062" y="2958"/>
              <a:ext cx="127" cy="127"/>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34" name="Oval 37"/>
            <p:cNvSpPr>
              <a:spLocks noChangeArrowheads="1"/>
            </p:cNvSpPr>
            <p:nvPr/>
          </p:nvSpPr>
          <p:spPr bwMode="auto">
            <a:xfrm>
              <a:off x="5241" y="2958"/>
              <a:ext cx="127" cy="127"/>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35" name="Oval 38"/>
            <p:cNvSpPr>
              <a:spLocks noChangeArrowheads="1"/>
            </p:cNvSpPr>
            <p:nvPr/>
          </p:nvSpPr>
          <p:spPr bwMode="auto">
            <a:xfrm>
              <a:off x="4883" y="3137"/>
              <a:ext cx="127" cy="127"/>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36" name="Oval 39"/>
            <p:cNvSpPr>
              <a:spLocks noChangeArrowheads="1"/>
            </p:cNvSpPr>
            <p:nvPr/>
          </p:nvSpPr>
          <p:spPr bwMode="auto">
            <a:xfrm>
              <a:off x="5241" y="3137"/>
              <a:ext cx="127" cy="127"/>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grpSp>
      <p:sp>
        <p:nvSpPr>
          <p:cNvPr id="37" name="Line 40"/>
          <p:cNvSpPr>
            <a:spLocks noChangeShapeType="1"/>
          </p:cNvSpPr>
          <p:nvPr/>
        </p:nvSpPr>
        <p:spPr bwMode="auto">
          <a:xfrm>
            <a:off x="304800" y="4419600"/>
            <a:ext cx="8229600" cy="0"/>
          </a:xfrm>
          <a:prstGeom prst="line">
            <a:avLst/>
          </a:prstGeom>
          <a:noFill/>
          <a:ln w="6350">
            <a:solidFill>
              <a:schemeClr val="tx1"/>
            </a:solidFill>
            <a:round/>
            <a:headEnd/>
            <a:tailEnd/>
          </a:ln>
          <a:extLst>
            <a:ext uri="{909E8E84-426E-40dd-AFC4-6F175D3DCCD1}">
              <a14:hiddenFill xmlns="" xmlns:a14="http://schemas.microsoft.com/office/drawing/2010/main">
                <a:noFill/>
              </a14:hiddenFill>
            </a:ext>
          </a:extLst>
        </p:spPr>
        <p:txBody>
          <a:bodyPr lIns="91400" tIns="45702" rIns="91400" bIns="45702"/>
          <a:lstStyle/>
          <a:p>
            <a:endParaRPr lang="vi-VN">
              <a:solidFill>
                <a:srgbClr val="000000"/>
              </a:solidFill>
            </a:endParaRPr>
          </a:p>
        </p:txBody>
      </p:sp>
      <p:pic>
        <p:nvPicPr>
          <p:cNvPr id="38" name="Picture 41"/>
          <p:cNvPicPr>
            <a:picLocks noChangeAspect="1" noChangeArrowheads="1"/>
          </p:cNvPicPr>
          <p:nvPr userDrawn="1"/>
        </p:nvPicPr>
        <p:blipFill>
          <a:blip r:embed="rId2">
            <a:extLst>
              <a:ext uri="{28A0092B-C50C-407E-A947-70E740481C1C}">
                <a14:useLocalDpi xmlns="" xmlns:a14="http://schemas.microsoft.com/office/drawing/2010/main" val="0"/>
              </a:ext>
            </a:extLst>
          </a:blip>
          <a:srcRect/>
          <a:stretch>
            <a:fillRect/>
          </a:stretch>
        </p:blipFill>
        <p:spPr bwMode="auto">
          <a:xfrm>
            <a:off x="7467600" y="5229225"/>
            <a:ext cx="1419225" cy="1476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891" name="Rectangle 3"/>
          <p:cNvSpPr>
            <a:spLocks noGrp="1" noChangeArrowheads="1"/>
          </p:cNvSpPr>
          <p:nvPr>
            <p:ph type="ctrTitle"/>
          </p:nvPr>
        </p:nvSpPr>
        <p:spPr>
          <a:xfrm>
            <a:off x="315913" y="466727"/>
            <a:ext cx="6781800" cy="2133600"/>
          </a:xfrm>
        </p:spPr>
        <p:txBody>
          <a:bodyPr/>
          <a:lstStyle>
            <a:lvl1pPr algn="r">
              <a:defRPr sz="4800"/>
            </a:lvl1pPr>
          </a:lstStyle>
          <a:p>
            <a:r>
              <a:rPr lang="en-US" altLang="en-US"/>
              <a:t>Click to edit Master title style</a:t>
            </a:r>
          </a:p>
        </p:txBody>
      </p:sp>
      <p:sp>
        <p:nvSpPr>
          <p:cNvPr id="37892" name="Rectangle 4"/>
          <p:cNvSpPr>
            <a:spLocks noGrp="1" noChangeArrowheads="1"/>
          </p:cNvSpPr>
          <p:nvPr>
            <p:ph type="subTitle" idx="1"/>
          </p:nvPr>
        </p:nvSpPr>
        <p:spPr>
          <a:xfrm>
            <a:off x="849316" y="3049588"/>
            <a:ext cx="6248400" cy="2362200"/>
          </a:xfrm>
        </p:spPr>
        <p:txBody>
          <a:bodyPr/>
          <a:lstStyle>
            <a:lvl1pPr marL="0" indent="0" algn="r">
              <a:buFont typeface="Wingdings" pitchFamily="2" charset="2"/>
              <a:buNone/>
              <a:defRPr sz="3200"/>
            </a:lvl1pPr>
          </a:lstStyle>
          <a:p>
            <a:r>
              <a:rPr lang="en-US" altLang="en-US"/>
              <a:t>Click to edit Master subtitle style</a:t>
            </a:r>
          </a:p>
        </p:txBody>
      </p:sp>
      <p:sp>
        <p:nvSpPr>
          <p:cNvPr id="39" name="Rectangle 5"/>
          <p:cNvSpPr>
            <a:spLocks noGrp="1" noChangeArrowheads="1"/>
          </p:cNvSpPr>
          <p:nvPr>
            <p:ph type="dt" sz="half" idx="10"/>
          </p:nvPr>
        </p:nvSpPr>
        <p:spPr/>
        <p:txBody>
          <a:bodyPr/>
          <a:lstStyle>
            <a:lvl1pPr>
              <a:defRPr/>
            </a:lvl1pPr>
          </a:lstStyle>
          <a:p>
            <a:pPr>
              <a:defRPr/>
            </a:pPr>
            <a:endParaRPr lang="en-US" altLang="en-US">
              <a:solidFill>
                <a:srgbClr val="000000"/>
              </a:solidFill>
            </a:endParaRPr>
          </a:p>
        </p:txBody>
      </p:sp>
      <p:sp>
        <p:nvSpPr>
          <p:cNvPr id="40" name="Rectangle 6"/>
          <p:cNvSpPr>
            <a:spLocks noGrp="1" noChangeArrowheads="1"/>
          </p:cNvSpPr>
          <p:nvPr>
            <p:ph type="ftr" sz="quarter" idx="11"/>
          </p:nvPr>
        </p:nvSpPr>
        <p:spPr/>
        <p:txBody>
          <a:bodyPr/>
          <a:lstStyle>
            <a:lvl1pPr>
              <a:defRPr/>
            </a:lvl1pPr>
          </a:lstStyle>
          <a:p>
            <a:pPr>
              <a:defRPr/>
            </a:pPr>
            <a:endParaRPr lang="en-US" altLang="en-US">
              <a:solidFill>
                <a:srgbClr val="000000"/>
              </a:solidFill>
            </a:endParaRPr>
          </a:p>
        </p:txBody>
      </p:sp>
      <p:sp>
        <p:nvSpPr>
          <p:cNvPr id="41" name="Rectangle 7"/>
          <p:cNvSpPr>
            <a:spLocks noGrp="1" noChangeArrowheads="1"/>
          </p:cNvSpPr>
          <p:nvPr>
            <p:ph type="sldNum" sz="quarter" idx="12"/>
          </p:nvPr>
        </p:nvSpPr>
        <p:spPr/>
        <p:txBody>
          <a:bodyPr/>
          <a:lstStyle>
            <a:lvl1pPr>
              <a:defRPr/>
            </a:lvl1pPr>
          </a:lstStyle>
          <a:p>
            <a:fld id="{8E419C95-9840-6949-9964-3BA3DC15C731}" type="slidenum">
              <a:rPr lang="en-US" altLang="en-US">
                <a:solidFill>
                  <a:srgbClr val="000000"/>
                </a:solidFill>
              </a:rPr>
              <a:pPr/>
              <a:t>‹#›</a:t>
            </a:fld>
            <a:endParaRPr lang="en-US" altLang="en-US">
              <a:solidFill>
                <a:srgbClr val="000000"/>
              </a:solidFill>
            </a:endParaRPr>
          </a:p>
        </p:txBody>
      </p:sp>
    </p:spTree>
    <p:extLst>
      <p:ext uri="{BB962C8B-B14F-4D97-AF65-F5344CB8AC3E}">
        <p14:creationId xmlns="" xmlns:p14="http://schemas.microsoft.com/office/powerpoint/2010/main" val="46602810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685800" y="1143000"/>
            <a:ext cx="70104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33400" y="152400"/>
            <a:ext cx="7543800" cy="868362"/>
          </a:xfrm>
        </p:spPr>
        <p:txBody>
          <a:bodyPr/>
          <a:lstStyle>
            <a:lvl1pPr algn="ctr">
              <a:defRPr>
                <a:solidFill>
                  <a:srgbClr val="0000FF"/>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rgbClr val="0000AC"/>
                </a:solidFill>
              </a:defRPr>
            </a:lvl1pPr>
            <a:lvl2pPr>
              <a:defRPr>
                <a:solidFill>
                  <a:srgbClr val="0000AC"/>
                </a:solidFill>
              </a:defRPr>
            </a:lvl2pPr>
            <a:lvl3pPr>
              <a:defRPr>
                <a:solidFill>
                  <a:srgbClr val="0000AC"/>
                </a:solidFill>
              </a:defRPr>
            </a:lvl3pPr>
            <a:lvl4pPr>
              <a:defRPr>
                <a:solidFill>
                  <a:srgbClr val="0000AC"/>
                </a:solidFill>
              </a:defRPr>
            </a:lvl4pPr>
            <a:lvl5pPr>
              <a:defRPr>
                <a:solidFill>
                  <a:srgbClr val="0000AC"/>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ftr" sz="quarter" idx="11"/>
          </p:nvPr>
        </p:nvSpPr>
        <p:spPr/>
        <p:txBody>
          <a:bodyPr/>
          <a:lstStyle>
            <a:lvl1pPr>
              <a:defRPr/>
            </a:lvl1pPr>
          </a:lstStyle>
          <a:p>
            <a:pPr>
              <a:defRPr/>
            </a:pPr>
            <a:endParaRPr lang="en-US" altLang="en-US">
              <a:solidFill>
                <a:srgbClr val="000000"/>
              </a:solidFill>
            </a:endParaRPr>
          </a:p>
        </p:txBody>
      </p:sp>
      <p:sp>
        <p:nvSpPr>
          <p:cNvPr id="7" name="Rectangle 7"/>
          <p:cNvSpPr>
            <a:spLocks noGrp="1" noChangeArrowheads="1"/>
          </p:cNvSpPr>
          <p:nvPr>
            <p:ph type="sldNum" sz="quarter" idx="12"/>
          </p:nvPr>
        </p:nvSpPr>
        <p:spPr/>
        <p:txBody>
          <a:bodyPr/>
          <a:lstStyle>
            <a:lvl1pPr>
              <a:defRPr/>
            </a:lvl1pPr>
          </a:lstStyle>
          <a:p>
            <a:fld id="{15D894B2-3DFB-B841-9661-7EF34D304648}" type="slidenum">
              <a:rPr lang="en-US" altLang="en-US">
                <a:solidFill>
                  <a:srgbClr val="000000"/>
                </a:solidFill>
              </a:rPr>
              <a:pPr/>
              <a:t>‹#›</a:t>
            </a:fld>
            <a:endParaRPr lang="en-US" altLang="en-US">
              <a:solidFill>
                <a:srgbClr val="000000"/>
              </a:solidFill>
            </a:endParaRPr>
          </a:p>
        </p:txBody>
      </p:sp>
    </p:spTree>
    <p:extLst>
      <p:ext uri="{BB962C8B-B14F-4D97-AF65-F5344CB8AC3E}">
        <p14:creationId xmlns="" xmlns:p14="http://schemas.microsoft.com/office/powerpoint/2010/main" val="340004482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7"/>
            <a:ext cx="7772400" cy="1500187"/>
          </a:xfrm>
        </p:spPr>
        <p:txBody>
          <a:bodyPr anchor="b"/>
          <a:lstStyle>
            <a:lvl1pPr marL="0" indent="0">
              <a:buNone/>
              <a:defRPr sz="2000"/>
            </a:lvl1pPr>
            <a:lvl2pPr marL="457011" indent="0">
              <a:buNone/>
              <a:defRPr sz="1800"/>
            </a:lvl2pPr>
            <a:lvl3pPr marL="914021" indent="0">
              <a:buNone/>
              <a:defRPr sz="1600"/>
            </a:lvl3pPr>
            <a:lvl4pPr marL="1371032" indent="0">
              <a:buNone/>
              <a:defRPr sz="1400"/>
            </a:lvl4pPr>
            <a:lvl5pPr marL="1828041" indent="0">
              <a:buNone/>
              <a:defRPr sz="1400"/>
            </a:lvl5pPr>
            <a:lvl6pPr marL="2285052" indent="0">
              <a:buNone/>
              <a:defRPr sz="1400"/>
            </a:lvl6pPr>
            <a:lvl7pPr marL="2742062" indent="0">
              <a:buNone/>
              <a:defRPr sz="1400"/>
            </a:lvl7pPr>
            <a:lvl8pPr marL="3199072" indent="0">
              <a:buNone/>
              <a:defRPr sz="1400"/>
            </a:lvl8pPr>
            <a:lvl9pPr marL="3656083"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7"/>
          <p:cNvSpPr>
            <a:spLocks noGrp="1" noChangeArrowheads="1"/>
          </p:cNvSpPr>
          <p:nvPr>
            <p:ph type="sldNum" sz="quarter" idx="12"/>
          </p:nvPr>
        </p:nvSpPr>
        <p:spPr>
          <a:ln/>
        </p:spPr>
        <p:txBody>
          <a:bodyPr/>
          <a:lstStyle>
            <a:lvl1pPr>
              <a:defRPr/>
            </a:lvl1pPr>
          </a:lstStyle>
          <a:p>
            <a:fld id="{D65B9745-123A-6646-91C9-D6E5290D1944}" type="slidenum">
              <a:rPr lang="en-US" altLang="en-US">
                <a:solidFill>
                  <a:srgbClr val="000000"/>
                </a:solidFill>
              </a:rPr>
              <a:pPr/>
              <a:t>‹#›</a:t>
            </a:fld>
            <a:endParaRPr lang="en-US" altLang="en-US">
              <a:solidFill>
                <a:srgbClr val="000000"/>
              </a:solidFill>
            </a:endParaRPr>
          </a:p>
        </p:txBody>
      </p:sp>
    </p:spTree>
    <p:extLst>
      <p:ext uri="{BB962C8B-B14F-4D97-AF65-F5344CB8AC3E}">
        <p14:creationId xmlns="" xmlns:p14="http://schemas.microsoft.com/office/powerpoint/2010/main" val="333507456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7" name="Rectangle 7"/>
          <p:cNvSpPr>
            <a:spLocks noGrp="1" noChangeArrowheads="1"/>
          </p:cNvSpPr>
          <p:nvPr>
            <p:ph type="sldNum" sz="quarter" idx="12"/>
          </p:nvPr>
        </p:nvSpPr>
        <p:spPr>
          <a:ln/>
        </p:spPr>
        <p:txBody>
          <a:bodyPr/>
          <a:lstStyle>
            <a:lvl1pPr>
              <a:defRPr/>
            </a:lvl1pPr>
          </a:lstStyle>
          <a:p>
            <a:fld id="{86F99D91-51D8-5D43-AC8D-CE3235C13F0B}" type="slidenum">
              <a:rPr lang="en-US" altLang="en-US">
                <a:solidFill>
                  <a:srgbClr val="000000"/>
                </a:solidFill>
              </a:rPr>
              <a:pPr/>
              <a:t>‹#›</a:t>
            </a:fld>
            <a:endParaRPr lang="en-US" altLang="en-US">
              <a:solidFill>
                <a:srgbClr val="000000"/>
              </a:solidFill>
            </a:endParaRPr>
          </a:p>
        </p:txBody>
      </p:sp>
    </p:spTree>
    <p:extLst>
      <p:ext uri="{BB962C8B-B14F-4D97-AF65-F5344CB8AC3E}">
        <p14:creationId xmlns="" xmlns:p14="http://schemas.microsoft.com/office/powerpoint/2010/main" val="321314637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7011" indent="0">
              <a:buNone/>
              <a:defRPr sz="2000" b="1"/>
            </a:lvl2pPr>
            <a:lvl3pPr marL="914021" indent="0">
              <a:buNone/>
              <a:defRPr sz="1800" b="1"/>
            </a:lvl3pPr>
            <a:lvl4pPr marL="1371032" indent="0">
              <a:buNone/>
              <a:defRPr sz="1600" b="1"/>
            </a:lvl4pPr>
            <a:lvl5pPr marL="1828041" indent="0">
              <a:buNone/>
              <a:defRPr sz="1600" b="1"/>
            </a:lvl5pPr>
            <a:lvl6pPr marL="2285052" indent="0">
              <a:buNone/>
              <a:defRPr sz="1600" b="1"/>
            </a:lvl6pPr>
            <a:lvl7pPr marL="2742062" indent="0">
              <a:buNone/>
              <a:defRPr sz="1600" b="1"/>
            </a:lvl7pPr>
            <a:lvl8pPr marL="3199072" indent="0">
              <a:buNone/>
              <a:defRPr sz="1600" b="1"/>
            </a:lvl8pPr>
            <a:lvl9pPr marL="365608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7011" indent="0">
              <a:buNone/>
              <a:defRPr sz="2000" b="1"/>
            </a:lvl2pPr>
            <a:lvl3pPr marL="914021" indent="0">
              <a:buNone/>
              <a:defRPr sz="1800" b="1"/>
            </a:lvl3pPr>
            <a:lvl4pPr marL="1371032" indent="0">
              <a:buNone/>
              <a:defRPr sz="1600" b="1"/>
            </a:lvl4pPr>
            <a:lvl5pPr marL="1828041" indent="0">
              <a:buNone/>
              <a:defRPr sz="1600" b="1"/>
            </a:lvl5pPr>
            <a:lvl6pPr marL="2285052" indent="0">
              <a:buNone/>
              <a:defRPr sz="1600" b="1"/>
            </a:lvl6pPr>
            <a:lvl7pPr marL="2742062" indent="0">
              <a:buNone/>
              <a:defRPr sz="1600" b="1"/>
            </a:lvl7pPr>
            <a:lvl8pPr marL="3199072" indent="0">
              <a:buNone/>
              <a:defRPr sz="1600" b="1"/>
            </a:lvl8pPr>
            <a:lvl9pPr marL="365608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8" name="Rectangle 6"/>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9" name="Rectangle 7"/>
          <p:cNvSpPr>
            <a:spLocks noGrp="1" noChangeArrowheads="1"/>
          </p:cNvSpPr>
          <p:nvPr>
            <p:ph type="sldNum" sz="quarter" idx="12"/>
          </p:nvPr>
        </p:nvSpPr>
        <p:spPr>
          <a:ln/>
        </p:spPr>
        <p:txBody>
          <a:bodyPr/>
          <a:lstStyle>
            <a:lvl1pPr>
              <a:defRPr/>
            </a:lvl1pPr>
          </a:lstStyle>
          <a:p>
            <a:fld id="{F586433E-C390-934E-BCCE-165690446495}" type="slidenum">
              <a:rPr lang="en-US" altLang="en-US">
                <a:solidFill>
                  <a:srgbClr val="000000"/>
                </a:solidFill>
              </a:rPr>
              <a:pPr/>
              <a:t>‹#›</a:t>
            </a:fld>
            <a:endParaRPr lang="en-US" altLang="en-US">
              <a:solidFill>
                <a:srgbClr val="000000"/>
              </a:solidFill>
            </a:endParaRPr>
          </a:p>
        </p:txBody>
      </p:sp>
    </p:spTree>
    <p:extLst>
      <p:ext uri="{BB962C8B-B14F-4D97-AF65-F5344CB8AC3E}">
        <p14:creationId xmlns="" xmlns:p14="http://schemas.microsoft.com/office/powerpoint/2010/main" val="3112812918"/>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4" name="Rectangle 6"/>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5" name="Rectangle 7"/>
          <p:cNvSpPr>
            <a:spLocks noGrp="1" noChangeArrowheads="1"/>
          </p:cNvSpPr>
          <p:nvPr>
            <p:ph type="sldNum" sz="quarter" idx="12"/>
          </p:nvPr>
        </p:nvSpPr>
        <p:spPr>
          <a:ln/>
        </p:spPr>
        <p:txBody>
          <a:bodyPr/>
          <a:lstStyle>
            <a:lvl1pPr>
              <a:defRPr/>
            </a:lvl1pPr>
          </a:lstStyle>
          <a:p>
            <a:fld id="{B26E92FB-0A41-8742-8E4A-42266296C7E6}" type="slidenum">
              <a:rPr lang="en-US" altLang="en-US">
                <a:solidFill>
                  <a:srgbClr val="000000"/>
                </a:solidFill>
              </a:rPr>
              <a:pPr/>
              <a:t>‹#›</a:t>
            </a:fld>
            <a:endParaRPr lang="en-US" altLang="en-US">
              <a:solidFill>
                <a:srgbClr val="000000"/>
              </a:solidFill>
            </a:endParaRPr>
          </a:p>
        </p:txBody>
      </p:sp>
    </p:spTree>
    <p:extLst>
      <p:ext uri="{BB962C8B-B14F-4D97-AF65-F5344CB8AC3E}">
        <p14:creationId xmlns="" xmlns:p14="http://schemas.microsoft.com/office/powerpoint/2010/main" val="98414500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2" name="Straight Connector 1"/>
          <p:cNvCxnSpPr/>
          <p:nvPr userDrawn="1"/>
        </p:nvCxnSpPr>
        <p:spPr>
          <a:xfrm>
            <a:off x="685800" y="1143000"/>
            <a:ext cx="70104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5"/>
          <p:cNvSpPr>
            <a:spLocks noGrp="1" noChangeArrowheads="1"/>
          </p:cNvSpPr>
          <p:nvPr>
            <p:ph type="dt" sz="half" idx="10"/>
          </p:nvPr>
        </p:nvSpPr>
        <p:spPr/>
        <p:txBody>
          <a:bodyPr/>
          <a:lstStyle>
            <a:lvl1pPr>
              <a:defRPr/>
            </a:lvl1pPr>
          </a:lstStyle>
          <a:p>
            <a:pPr>
              <a:defRPr/>
            </a:pPr>
            <a:endParaRPr lang="en-US" altLang="en-US">
              <a:solidFill>
                <a:srgbClr val="000000"/>
              </a:solidFill>
            </a:endParaRPr>
          </a:p>
        </p:txBody>
      </p:sp>
      <p:sp>
        <p:nvSpPr>
          <p:cNvPr id="4" name="Rectangle 6"/>
          <p:cNvSpPr>
            <a:spLocks noGrp="1" noChangeArrowheads="1"/>
          </p:cNvSpPr>
          <p:nvPr>
            <p:ph type="ftr" sz="quarter" idx="11"/>
          </p:nvPr>
        </p:nvSpPr>
        <p:spPr/>
        <p:txBody>
          <a:bodyPr/>
          <a:lstStyle>
            <a:lvl1pPr>
              <a:defRPr/>
            </a:lvl1pPr>
          </a:lstStyle>
          <a:p>
            <a:pPr>
              <a:defRPr/>
            </a:pPr>
            <a:endParaRPr lang="en-US" altLang="en-US">
              <a:solidFill>
                <a:srgbClr val="000000"/>
              </a:solidFill>
            </a:endParaRPr>
          </a:p>
        </p:txBody>
      </p:sp>
      <p:sp>
        <p:nvSpPr>
          <p:cNvPr id="5" name="Rectangle 7"/>
          <p:cNvSpPr>
            <a:spLocks noGrp="1" noChangeArrowheads="1"/>
          </p:cNvSpPr>
          <p:nvPr>
            <p:ph type="sldNum" sz="quarter" idx="12"/>
          </p:nvPr>
        </p:nvSpPr>
        <p:spPr/>
        <p:txBody>
          <a:bodyPr/>
          <a:lstStyle>
            <a:lvl1pPr>
              <a:defRPr/>
            </a:lvl1pPr>
          </a:lstStyle>
          <a:p>
            <a:fld id="{5756DE3C-0533-D445-ABD1-88B363E058EA}" type="slidenum">
              <a:rPr lang="en-US" altLang="en-US">
                <a:solidFill>
                  <a:srgbClr val="000000"/>
                </a:solidFill>
              </a:rPr>
              <a:pPr/>
              <a:t>‹#›</a:t>
            </a:fld>
            <a:endParaRPr lang="en-US" altLang="en-US">
              <a:solidFill>
                <a:srgbClr val="000000"/>
              </a:solidFill>
            </a:endParaRPr>
          </a:p>
        </p:txBody>
      </p:sp>
    </p:spTree>
    <p:extLst>
      <p:ext uri="{BB962C8B-B14F-4D97-AF65-F5344CB8AC3E}">
        <p14:creationId xmlns="" xmlns:p14="http://schemas.microsoft.com/office/powerpoint/2010/main" val="6664452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7011" indent="0">
              <a:buNone/>
              <a:defRPr sz="2000" b="1"/>
            </a:lvl2pPr>
            <a:lvl3pPr marL="914021" indent="0">
              <a:buNone/>
              <a:defRPr sz="1800" b="1"/>
            </a:lvl3pPr>
            <a:lvl4pPr marL="1371032" indent="0">
              <a:buNone/>
              <a:defRPr sz="1600" b="1"/>
            </a:lvl4pPr>
            <a:lvl5pPr marL="1828041" indent="0">
              <a:buNone/>
              <a:defRPr sz="1600" b="1"/>
            </a:lvl5pPr>
            <a:lvl6pPr marL="2285052" indent="0">
              <a:buNone/>
              <a:defRPr sz="1600" b="1"/>
            </a:lvl6pPr>
            <a:lvl7pPr marL="2742062" indent="0">
              <a:buNone/>
              <a:defRPr sz="1600" b="1"/>
            </a:lvl7pPr>
            <a:lvl8pPr marL="3199072" indent="0">
              <a:buNone/>
              <a:defRPr sz="1600" b="1"/>
            </a:lvl8pPr>
            <a:lvl9pPr marL="365608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7011" indent="0">
              <a:buNone/>
              <a:defRPr sz="2000" b="1"/>
            </a:lvl2pPr>
            <a:lvl3pPr marL="914021" indent="0">
              <a:buNone/>
              <a:defRPr sz="1800" b="1"/>
            </a:lvl3pPr>
            <a:lvl4pPr marL="1371032" indent="0">
              <a:buNone/>
              <a:defRPr sz="1600" b="1"/>
            </a:lvl4pPr>
            <a:lvl5pPr marL="1828041" indent="0">
              <a:buNone/>
              <a:defRPr sz="1600" b="1"/>
            </a:lvl5pPr>
            <a:lvl6pPr marL="2285052" indent="0">
              <a:buNone/>
              <a:defRPr sz="1600" b="1"/>
            </a:lvl6pPr>
            <a:lvl7pPr marL="2742062" indent="0">
              <a:buNone/>
              <a:defRPr sz="1600" b="1"/>
            </a:lvl7pPr>
            <a:lvl8pPr marL="3199072" indent="0">
              <a:buNone/>
              <a:defRPr sz="1600" b="1"/>
            </a:lvl8pPr>
            <a:lvl9pPr marL="365608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76A2CEC5-F2DF-A44B-ABE0-A9334917FACB}" type="slidenum">
              <a:rPr lang="en-US" altLang="en-US"/>
              <a:pPr/>
              <a:t>‹#›</a:t>
            </a:fld>
            <a:endParaRPr lang="en-US" altLang="en-US"/>
          </a:p>
        </p:txBody>
      </p:sp>
    </p:spTree>
    <p:extLst>
      <p:ext uri="{BB962C8B-B14F-4D97-AF65-F5344CB8AC3E}">
        <p14:creationId xmlns="" xmlns:p14="http://schemas.microsoft.com/office/powerpoint/2010/main" val="41049112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4"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7011" indent="0">
              <a:buNone/>
              <a:defRPr sz="1200"/>
            </a:lvl2pPr>
            <a:lvl3pPr marL="914021" indent="0">
              <a:buNone/>
              <a:defRPr sz="1000"/>
            </a:lvl3pPr>
            <a:lvl4pPr marL="1371032" indent="0">
              <a:buNone/>
              <a:defRPr sz="900"/>
            </a:lvl4pPr>
            <a:lvl5pPr marL="1828041" indent="0">
              <a:buNone/>
              <a:defRPr sz="900"/>
            </a:lvl5pPr>
            <a:lvl6pPr marL="2285052" indent="0">
              <a:buNone/>
              <a:defRPr sz="900"/>
            </a:lvl6pPr>
            <a:lvl7pPr marL="2742062" indent="0">
              <a:buNone/>
              <a:defRPr sz="900"/>
            </a:lvl7pPr>
            <a:lvl8pPr marL="3199072" indent="0">
              <a:buNone/>
              <a:defRPr sz="900"/>
            </a:lvl8pPr>
            <a:lvl9pPr marL="3656083"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7" name="Rectangle 7"/>
          <p:cNvSpPr>
            <a:spLocks noGrp="1" noChangeArrowheads="1"/>
          </p:cNvSpPr>
          <p:nvPr>
            <p:ph type="sldNum" sz="quarter" idx="12"/>
          </p:nvPr>
        </p:nvSpPr>
        <p:spPr>
          <a:ln/>
        </p:spPr>
        <p:txBody>
          <a:bodyPr/>
          <a:lstStyle>
            <a:lvl1pPr>
              <a:defRPr/>
            </a:lvl1pPr>
          </a:lstStyle>
          <a:p>
            <a:fld id="{2454009F-936F-BA4C-8C02-5677C58D0118}" type="slidenum">
              <a:rPr lang="en-US" altLang="en-US">
                <a:solidFill>
                  <a:srgbClr val="000000"/>
                </a:solidFill>
              </a:rPr>
              <a:pPr/>
              <a:t>‹#›</a:t>
            </a:fld>
            <a:endParaRPr lang="en-US" altLang="en-US">
              <a:solidFill>
                <a:srgbClr val="000000"/>
              </a:solidFill>
            </a:endParaRPr>
          </a:p>
        </p:txBody>
      </p:sp>
    </p:spTree>
    <p:extLst>
      <p:ext uri="{BB962C8B-B14F-4D97-AF65-F5344CB8AC3E}">
        <p14:creationId xmlns="" xmlns:p14="http://schemas.microsoft.com/office/powerpoint/2010/main" val="336420565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1" indent="0">
              <a:buNone/>
              <a:defRPr sz="2400"/>
            </a:lvl3pPr>
            <a:lvl4pPr marL="1371032" indent="0">
              <a:buNone/>
              <a:defRPr sz="2000"/>
            </a:lvl4pPr>
            <a:lvl5pPr marL="1828041" indent="0">
              <a:buNone/>
              <a:defRPr sz="2000"/>
            </a:lvl5pPr>
            <a:lvl6pPr marL="2285052" indent="0">
              <a:buNone/>
              <a:defRPr sz="2000"/>
            </a:lvl6pPr>
            <a:lvl7pPr marL="2742062" indent="0">
              <a:buNone/>
              <a:defRPr sz="2000"/>
            </a:lvl7pPr>
            <a:lvl8pPr marL="3199072" indent="0">
              <a:buNone/>
              <a:defRPr sz="2000"/>
            </a:lvl8pPr>
            <a:lvl9pPr marL="3656083"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1" indent="0">
              <a:buNone/>
              <a:defRPr sz="1000"/>
            </a:lvl3pPr>
            <a:lvl4pPr marL="1371032" indent="0">
              <a:buNone/>
              <a:defRPr sz="900"/>
            </a:lvl4pPr>
            <a:lvl5pPr marL="1828041" indent="0">
              <a:buNone/>
              <a:defRPr sz="900"/>
            </a:lvl5pPr>
            <a:lvl6pPr marL="2285052" indent="0">
              <a:buNone/>
              <a:defRPr sz="900"/>
            </a:lvl6pPr>
            <a:lvl7pPr marL="2742062" indent="0">
              <a:buNone/>
              <a:defRPr sz="900"/>
            </a:lvl7pPr>
            <a:lvl8pPr marL="3199072" indent="0">
              <a:buNone/>
              <a:defRPr sz="900"/>
            </a:lvl8pPr>
            <a:lvl9pPr marL="3656083"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7" name="Rectangle 7"/>
          <p:cNvSpPr>
            <a:spLocks noGrp="1" noChangeArrowheads="1"/>
          </p:cNvSpPr>
          <p:nvPr>
            <p:ph type="sldNum" sz="quarter" idx="12"/>
          </p:nvPr>
        </p:nvSpPr>
        <p:spPr>
          <a:ln/>
        </p:spPr>
        <p:txBody>
          <a:bodyPr/>
          <a:lstStyle>
            <a:lvl1pPr>
              <a:defRPr/>
            </a:lvl1pPr>
          </a:lstStyle>
          <a:p>
            <a:fld id="{80E82043-6913-A644-96D4-BBEE7B1B1431}" type="slidenum">
              <a:rPr lang="en-US" altLang="en-US">
                <a:solidFill>
                  <a:srgbClr val="000000"/>
                </a:solidFill>
              </a:rPr>
              <a:pPr/>
              <a:t>‹#›</a:t>
            </a:fld>
            <a:endParaRPr lang="en-US" altLang="en-US">
              <a:solidFill>
                <a:srgbClr val="000000"/>
              </a:solidFill>
            </a:endParaRPr>
          </a:p>
        </p:txBody>
      </p:sp>
    </p:spTree>
    <p:extLst>
      <p:ext uri="{BB962C8B-B14F-4D97-AF65-F5344CB8AC3E}">
        <p14:creationId xmlns="" xmlns:p14="http://schemas.microsoft.com/office/powerpoint/2010/main" val="261801562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7"/>
          <p:cNvSpPr>
            <a:spLocks noGrp="1" noChangeArrowheads="1"/>
          </p:cNvSpPr>
          <p:nvPr>
            <p:ph type="sldNum" sz="quarter" idx="12"/>
          </p:nvPr>
        </p:nvSpPr>
        <p:spPr>
          <a:ln/>
        </p:spPr>
        <p:txBody>
          <a:bodyPr/>
          <a:lstStyle>
            <a:lvl1pPr>
              <a:defRPr/>
            </a:lvl1pPr>
          </a:lstStyle>
          <a:p>
            <a:fld id="{1DF0C62C-FC0C-0847-AE6C-1CD496415675}" type="slidenum">
              <a:rPr lang="en-US" altLang="en-US">
                <a:solidFill>
                  <a:srgbClr val="000000"/>
                </a:solidFill>
              </a:rPr>
              <a:pPr/>
              <a:t>‹#›</a:t>
            </a:fld>
            <a:endParaRPr lang="en-US" altLang="en-US">
              <a:solidFill>
                <a:srgbClr val="000000"/>
              </a:solidFill>
            </a:endParaRPr>
          </a:p>
        </p:txBody>
      </p:sp>
    </p:spTree>
    <p:extLst>
      <p:ext uri="{BB962C8B-B14F-4D97-AF65-F5344CB8AC3E}">
        <p14:creationId xmlns="" xmlns:p14="http://schemas.microsoft.com/office/powerpoint/2010/main" val="158116800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122242"/>
            <a:ext cx="2057400" cy="60086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2242"/>
            <a:ext cx="6019800" cy="60086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7"/>
          <p:cNvSpPr>
            <a:spLocks noGrp="1" noChangeArrowheads="1"/>
          </p:cNvSpPr>
          <p:nvPr>
            <p:ph type="sldNum" sz="quarter" idx="12"/>
          </p:nvPr>
        </p:nvSpPr>
        <p:spPr>
          <a:ln/>
        </p:spPr>
        <p:txBody>
          <a:bodyPr/>
          <a:lstStyle>
            <a:lvl1pPr>
              <a:defRPr/>
            </a:lvl1pPr>
          </a:lstStyle>
          <a:p>
            <a:fld id="{32AC18F5-1E0A-6249-9158-B820B8567CB1}" type="slidenum">
              <a:rPr lang="en-US" altLang="en-US">
                <a:solidFill>
                  <a:srgbClr val="000000"/>
                </a:solidFill>
              </a:rPr>
              <a:pPr/>
              <a:t>‹#›</a:t>
            </a:fld>
            <a:endParaRPr lang="en-US" altLang="en-US">
              <a:solidFill>
                <a:srgbClr val="000000"/>
              </a:solidFill>
            </a:endParaRPr>
          </a:p>
        </p:txBody>
      </p:sp>
    </p:spTree>
    <p:extLst>
      <p:ext uri="{BB962C8B-B14F-4D97-AF65-F5344CB8AC3E}">
        <p14:creationId xmlns="" xmlns:p14="http://schemas.microsoft.com/office/powerpoint/2010/main" val="193850876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Line 2"/>
          <p:cNvSpPr>
            <a:spLocks noChangeShapeType="1"/>
          </p:cNvSpPr>
          <p:nvPr/>
        </p:nvSpPr>
        <p:spPr bwMode="auto">
          <a:xfrm>
            <a:off x="7315200" y="1066800"/>
            <a:ext cx="0" cy="44958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lIns="91400" tIns="45702" rIns="91400" bIns="45702"/>
          <a:lstStyle/>
          <a:p>
            <a:endParaRPr lang="vi-VN">
              <a:solidFill>
                <a:srgbClr val="000000"/>
              </a:solidFill>
            </a:endParaRPr>
          </a:p>
        </p:txBody>
      </p:sp>
      <p:grpSp>
        <p:nvGrpSpPr>
          <p:cNvPr id="5" name="Group 8"/>
          <p:cNvGrpSpPr>
            <a:grpSpLocks/>
          </p:cNvGrpSpPr>
          <p:nvPr/>
        </p:nvGrpSpPr>
        <p:grpSpPr bwMode="auto">
          <a:xfrm>
            <a:off x="7493000" y="1620838"/>
            <a:ext cx="1338263" cy="2189162"/>
            <a:chOff x="4704" y="1885"/>
            <a:chExt cx="843" cy="1379"/>
          </a:xfrm>
        </p:grpSpPr>
        <p:sp>
          <p:nvSpPr>
            <p:cNvPr id="6" name="Oval 9"/>
            <p:cNvSpPr>
              <a:spLocks noChangeArrowheads="1"/>
            </p:cNvSpPr>
            <p:nvPr/>
          </p:nvSpPr>
          <p:spPr bwMode="auto">
            <a:xfrm>
              <a:off x="4704" y="1885"/>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7" name="Oval 10"/>
            <p:cNvSpPr>
              <a:spLocks noChangeArrowheads="1"/>
            </p:cNvSpPr>
            <p:nvPr/>
          </p:nvSpPr>
          <p:spPr bwMode="auto">
            <a:xfrm>
              <a:off x="4883" y="1885"/>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8" name="Oval 11"/>
            <p:cNvSpPr>
              <a:spLocks noChangeArrowheads="1"/>
            </p:cNvSpPr>
            <p:nvPr/>
          </p:nvSpPr>
          <p:spPr bwMode="auto">
            <a:xfrm>
              <a:off x="5062" y="1885"/>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9" name="Oval 12"/>
            <p:cNvSpPr>
              <a:spLocks noChangeArrowheads="1"/>
            </p:cNvSpPr>
            <p:nvPr/>
          </p:nvSpPr>
          <p:spPr bwMode="auto">
            <a:xfrm>
              <a:off x="4704" y="2064"/>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 name="Oval 13"/>
            <p:cNvSpPr>
              <a:spLocks noChangeArrowheads="1"/>
            </p:cNvSpPr>
            <p:nvPr/>
          </p:nvSpPr>
          <p:spPr bwMode="auto">
            <a:xfrm>
              <a:off x="4883" y="2064"/>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1" name="Oval 14"/>
            <p:cNvSpPr>
              <a:spLocks noChangeArrowheads="1"/>
            </p:cNvSpPr>
            <p:nvPr/>
          </p:nvSpPr>
          <p:spPr bwMode="auto">
            <a:xfrm>
              <a:off x="5062" y="2064"/>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2" name="Oval 15"/>
            <p:cNvSpPr>
              <a:spLocks noChangeArrowheads="1"/>
            </p:cNvSpPr>
            <p:nvPr/>
          </p:nvSpPr>
          <p:spPr bwMode="auto">
            <a:xfrm>
              <a:off x="5241" y="2064"/>
              <a:ext cx="127" cy="12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3" name="Oval 16"/>
            <p:cNvSpPr>
              <a:spLocks noChangeArrowheads="1"/>
            </p:cNvSpPr>
            <p:nvPr/>
          </p:nvSpPr>
          <p:spPr bwMode="auto">
            <a:xfrm>
              <a:off x="4704" y="2243"/>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4" name="Oval 17"/>
            <p:cNvSpPr>
              <a:spLocks noChangeArrowheads="1"/>
            </p:cNvSpPr>
            <p:nvPr/>
          </p:nvSpPr>
          <p:spPr bwMode="auto">
            <a:xfrm>
              <a:off x="4883" y="2243"/>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5" name="Oval 18"/>
            <p:cNvSpPr>
              <a:spLocks noChangeArrowheads="1"/>
            </p:cNvSpPr>
            <p:nvPr/>
          </p:nvSpPr>
          <p:spPr bwMode="auto">
            <a:xfrm>
              <a:off x="5062" y="2243"/>
              <a:ext cx="127" cy="12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6" name="Oval 19"/>
            <p:cNvSpPr>
              <a:spLocks noChangeArrowheads="1"/>
            </p:cNvSpPr>
            <p:nvPr/>
          </p:nvSpPr>
          <p:spPr bwMode="auto">
            <a:xfrm>
              <a:off x="5241" y="2243"/>
              <a:ext cx="127" cy="12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7" name="Oval 20"/>
            <p:cNvSpPr>
              <a:spLocks noChangeArrowheads="1"/>
            </p:cNvSpPr>
            <p:nvPr/>
          </p:nvSpPr>
          <p:spPr bwMode="auto">
            <a:xfrm>
              <a:off x="5420" y="2243"/>
              <a:ext cx="127" cy="127"/>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8" name="Oval 21"/>
            <p:cNvSpPr>
              <a:spLocks noChangeArrowheads="1"/>
            </p:cNvSpPr>
            <p:nvPr/>
          </p:nvSpPr>
          <p:spPr bwMode="auto">
            <a:xfrm>
              <a:off x="4704" y="2421"/>
              <a:ext cx="127" cy="128"/>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9" name="Oval 22"/>
            <p:cNvSpPr>
              <a:spLocks noChangeArrowheads="1"/>
            </p:cNvSpPr>
            <p:nvPr/>
          </p:nvSpPr>
          <p:spPr bwMode="auto">
            <a:xfrm>
              <a:off x="4883" y="2421"/>
              <a:ext cx="127" cy="128"/>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20" name="Oval 23"/>
            <p:cNvSpPr>
              <a:spLocks noChangeArrowheads="1"/>
            </p:cNvSpPr>
            <p:nvPr/>
          </p:nvSpPr>
          <p:spPr bwMode="auto">
            <a:xfrm>
              <a:off x="5062" y="2421"/>
              <a:ext cx="127" cy="128"/>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21" name="Oval 24"/>
            <p:cNvSpPr>
              <a:spLocks noChangeArrowheads="1"/>
            </p:cNvSpPr>
            <p:nvPr/>
          </p:nvSpPr>
          <p:spPr bwMode="auto">
            <a:xfrm>
              <a:off x="5241" y="2421"/>
              <a:ext cx="127" cy="128"/>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22" name="Oval 25"/>
            <p:cNvSpPr>
              <a:spLocks noChangeArrowheads="1"/>
            </p:cNvSpPr>
            <p:nvPr/>
          </p:nvSpPr>
          <p:spPr bwMode="auto">
            <a:xfrm>
              <a:off x="4704" y="2600"/>
              <a:ext cx="127" cy="128"/>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23" name="Oval 26"/>
            <p:cNvSpPr>
              <a:spLocks noChangeArrowheads="1"/>
            </p:cNvSpPr>
            <p:nvPr/>
          </p:nvSpPr>
          <p:spPr bwMode="auto">
            <a:xfrm>
              <a:off x="4883" y="2600"/>
              <a:ext cx="127" cy="128"/>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24" name="Oval 27"/>
            <p:cNvSpPr>
              <a:spLocks noChangeArrowheads="1"/>
            </p:cNvSpPr>
            <p:nvPr/>
          </p:nvSpPr>
          <p:spPr bwMode="auto">
            <a:xfrm>
              <a:off x="5062" y="2600"/>
              <a:ext cx="127" cy="128"/>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25" name="Oval 28"/>
            <p:cNvSpPr>
              <a:spLocks noChangeArrowheads="1"/>
            </p:cNvSpPr>
            <p:nvPr/>
          </p:nvSpPr>
          <p:spPr bwMode="auto">
            <a:xfrm>
              <a:off x="5241" y="2600"/>
              <a:ext cx="127" cy="128"/>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26" name="Oval 29"/>
            <p:cNvSpPr>
              <a:spLocks noChangeArrowheads="1"/>
            </p:cNvSpPr>
            <p:nvPr/>
          </p:nvSpPr>
          <p:spPr bwMode="auto">
            <a:xfrm>
              <a:off x="5420" y="2600"/>
              <a:ext cx="127" cy="128"/>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27" name="Oval 30"/>
            <p:cNvSpPr>
              <a:spLocks noChangeArrowheads="1"/>
            </p:cNvSpPr>
            <p:nvPr/>
          </p:nvSpPr>
          <p:spPr bwMode="auto">
            <a:xfrm>
              <a:off x="4704" y="2779"/>
              <a:ext cx="127" cy="12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28" name="Oval 31"/>
            <p:cNvSpPr>
              <a:spLocks noChangeArrowheads="1"/>
            </p:cNvSpPr>
            <p:nvPr/>
          </p:nvSpPr>
          <p:spPr bwMode="auto">
            <a:xfrm>
              <a:off x="4883" y="2779"/>
              <a:ext cx="127" cy="127"/>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29" name="Oval 32"/>
            <p:cNvSpPr>
              <a:spLocks noChangeArrowheads="1"/>
            </p:cNvSpPr>
            <p:nvPr/>
          </p:nvSpPr>
          <p:spPr bwMode="auto">
            <a:xfrm>
              <a:off x="5062" y="2779"/>
              <a:ext cx="127" cy="127"/>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30" name="Oval 33"/>
            <p:cNvSpPr>
              <a:spLocks noChangeArrowheads="1"/>
            </p:cNvSpPr>
            <p:nvPr/>
          </p:nvSpPr>
          <p:spPr bwMode="auto">
            <a:xfrm>
              <a:off x="5241" y="2779"/>
              <a:ext cx="127" cy="127"/>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31" name="Oval 34"/>
            <p:cNvSpPr>
              <a:spLocks noChangeArrowheads="1"/>
            </p:cNvSpPr>
            <p:nvPr/>
          </p:nvSpPr>
          <p:spPr bwMode="auto">
            <a:xfrm>
              <a:off x="4704" y="2958"/>
              <a:ext cx="127" cy="127"/>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32" name="Oval 35"/>
            <p:cNvSpPr>
              <a:spLocks noChangeArrowheads="1"/>
            </p:cNvSpPr>
            <p:nvPr/>
          </p:nvSpPr>
          <p:spPr bwMode="auto">
            <a:xfrm>
              <a:off x="4883" y="2958"/>
              <a:ext cx="127" cy="127"/>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33" name="Oval 36"/>
            <p:cNvSpPr>
              <a:spLocks noChangeArrowheads="1"/>
            </p:cNvSpPr>
            <p:nvPr/>
          </p:nvSpPr>
          <p:spPr bwMode="auto">
            <a:xfrm>
              <a:off x="5062" y="2958"/>
              <a:ext cx="127" cy="127"/>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34" name="Oval 37"/>
            <p:cNvSpPr>
              <a:spLocks noChangeArrowheads="1"/>
            </p:cNvSpPr>
            <p:nvPr/>
          </p:nvSpPr>
          <p:spPr bwMode="auto">
            <a:xfrm>
              <a:off x="5241" y="2958"/>
              <a:ext cx="127" cy="127"/>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35" name="Oval 38"/>
            <p:cNvSpPr>
              <a:spLocks noChangeArrowheads="1"/>
            </p:cNvSpPr>
            <p:nvPr/>
          </p:nvSpPr>
          <p:spPr bwMode="auto">
            <a:xfrm>
              <a:off x="4883" y="3137"/>
              <a:ext cx="127" cy="127"/>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36" name="Oval 39"/>
            <p:cNvSpPr>
              <a:spLocks noChangeArrowheads="1"/>
            </p:cNvSpPr>
            <p:nvPr/>
          </p:nvSpPr>
          <p:spPr bwMode="auto">
            <a:xfrm>
              <a:off x="5241" y="3137"/>
              <a:ext cx="127" cy="127"/>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grpSp>
      <p:sp>
        <p:nvSpPr>
          <p:cNvPr id="37" name="Line 40"/>
          <p:cNvSpPr>
            <a:spLocks noChangeShapeType="1"/>
          </p:cNvSpPr>
          <p:nvPr/>
        </p:nvSpPr>
        <p:spPr bwMode="auto">
          <a:xfrm>
            <a:off x="304800" y="4419600"/>
            <a:ext cx="8229600" cy="0"/>
          </a:xfrm>
          <a:prstGeom prst="line">
            <a:avLst/>
          </a:prstGeom>
          <a:noFill/>
          <a:ln w="6350">
            <a:solidFill>
              <a:schemeClr val="tx1"/>
            </a:solidFill>
            <a:round/>
            <a:headEnd/>
            <a:tailEnd/>
          </a:ln>
          <a:extLst>
            <a:ext uri="{909E8E84-426E-40dd-AFC4-6F175D3DCCD1}">
              <a14:hiddenFill xmlns="" xmlns:a14="http://schemas.microsoft.com/office/drawing/2010/main">
                <a:noFill/>
              </a14:hiddenFill>
            </a:ext>
          </a:extLst>
        </p:spPr>
        <p:txBody>
          <a:bodyPr lIns="91400" tIns="45702" rIns="91400" bIns="45702"/>
          <a:lstStyle/>
          <a:p>
            <a:endParaRPr lang="vi-VN">
              <a:solidFill>
                <a:srgbClr val="000000"/>
              </a:solidFill>
            </a:endParaRPr>
          </a:p>
        </p:txBody>
      </p:sp>
      <p:pic>
        <p:nvPicPr>
          <p:cNvPr id="38" name="Picture 41"/>
          <p:cNvPicPr>
            <a:picLocks noChangeAspect="1" noChangeArrowheads="1"/>
          </p:cNvPicPr>
          <p:nvPr userDrawn="1"/>
        </p:nvPicPr>
        <p:blipFill>
          <a:blip r:embed="rId2">
            <a:extLst>
              <a:ext uri="{28A0092B-C50C-407E-A947-70E740481C1C}">
                <a14:useLocalDpi xmlns="" xmlns:a14="http://schemas.microsoft.com/office/drawing/2010/main" val="0"/>
              </a:ext>
            </a:extLst>
          </a:blip>
          <a:srcRect/>
          <a:stretch>
            <a:fillRect/>
          </a:stretch>
        </p:blipFill>
        <p:spPr bwMode="auto">
          <a:xfrm>
            <a:off x="7467600" y="5229225"/>
            <a:ext cx="1419225" cy="1476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891" name="Rectangle 3"/>
          <p:cNvSpPr>
            <a:spLocks noGrp="1" noChangeArrowheads="1"/>
          </p:cNvSpPr>
          <p:nvPr>
            <p:ph type="ctrTitle"/>
          </p:nvPr>
        </p:nvSpPr>
        <p:spPr>
          <a:xfrm>
            <a:off x="315913" y="466727"/>
            <a:ext cx="6781800" cy="2133600"/>
          </a:xfrm>
        </p:spPr>
        <p:txBody>
          <a:bodyPr/>
          <a:lstStyle>
            <a:lvl1pPr algn="r">
              <a:defRPr sz="4800"/>
            </a:lvl1pPr>
          </a:lstStyle>
          <a:p>
            <a:r>
              <a:rPr lang="en-US" altLang="en-US"/>
              <a:t>Click to edit Master title style</a:t>
            </a:r>
          </a:p>
        </p:txBody>
      </p:sp>
      <p:sp>
        <p:nvSpPr>
          <p:cNvPr id="37892" name="Rectangle 4"/>
          <p:cNvSpPr>
            <a:spLocks noGrp="1" noChangeArrowheads="1"/>
          </p:cNvSpPr>
          <p:nvPr>
            <p:ph type="subTitle" idx="1"/>
          </p:nvPr>
        </p:nvSpPr>
        <p:spPr>
          <a:xfrm>
            <a:off x="849316" y="3049588"/>
            <a:ext cx="6248400" cy="2362200"/>
          </a:xfrm>
        </p:spPr>
        <p:txBody>
          <a:bodyPr/>
          <a:lstStyle>
            <a:lvl1pPr marL="0" indent="0" algn="r">
              <a:buFont typeface="Wingdings" pitchFamily="2" charset="2"/>
              <a:buNone/>
              <a:defRPr sz="3200"/>
            </a:lvl1pPr>
          </a:lstStyle>
          <a:p>
            <a:r>
              <a:rPr lang="en-US" altLang="en-US"/>
              <a:t>Click to edit Master subtitle style</a:t>
            </a:r>
          </a:p>
        </p:txBody>
      </p:sp>
      <p:sp>
        <p:nvSpPr>
          <p:cNvPr id="39" name="Rectangle 5"/>
          <p:cNvSpPr>
            <a:spLocks noGrp="1" noChangeArrowheads="1"/>
          </p:cNvSpPr>
          <p:nvPr>
            <p:ph type="dt" sz="half" idx="10"/>
          </p:nvPr>
        </p:nvSpPr>
        <p:spPr/>
        <p:txBody>
          <a:bodyPr/>
          <a:lstStyle>
            <a:lvl1pPr>
              <a:defRPr/>
            </a:lvl1pPr>
          </a:lstStyle>
          <a:p>
            <a:pPr>
              <a:defRPr/>
            </a:pPr>
            <a:endParaRPr lang="en-US" altLang="en-US">
              <a:solidFill>
                <a:srgbClr val="000000"/>
              </a:solidFill>
            </a:endParaRPr>
          </a:p>
        </p:txBody>
      </p:sp>
      <p:sp>
        <p:nvSpPr>
          <p:cNvPr id="40" name="Rectangle 6"/>
          <p:cNvSpPr>
            <a:spLocks noGrp="1" noChangeArrowheads="1"/>
          </p:cNvSpPr>
          <p:nvPr>
            <p:ph type="ftr" sz="quarter" idx="11"/>
          </p:nvPr>
        </p:nvSpPr>
        <p:spPr/>
        <p:txBody>
          <a:bodyPr/>
          <a:lstStyle>
            <a:lvl1pPr>
              <a:defRPr/>
            </a:lvl1pPr>
          </a:lstStyle>
          <a:p>
            <a:pPr>
              <a:defRPr/>
            </a:pPr>
            <a:endParaRPr lang="en-US" altLang="en-US">
              <a:solidFill>
                <a:srgbClr val="000000"/>
              </a:solidFill>
            </a:endParaRPr>
          </a:p>
        </p:txBody>
      </p:sp>
      <p:sp>
        <p:nvSpPr>
          <p:cNvPr id="41" name="Rectangle 7"/>
          <p:cNvSpPr>
            <a:spLocks noGrp="1" noChangeArrowheads="1"/>
          </p:cNvSpPr>
          <p:nvPr>
            <p:ph type="sldNum" sz="quarter" idx="12"/>
          </p:nvPr>
        </p:nvSpPr>
        <p:spPr/>
        <p:txBody>
          <a:bodyPr/>
          <a:lstStyle>
            <a:lvl1pPr>
              <a:defRPr/>
            </a:lvl1pPr>
          </a:lstStyle>
          <a:p>
            <a:fld id="{8E419C95-9840-6949-9964-3BA3DC15C731}" type="slidenum">
              <a:rPr lang="en-US" altLang="en-US">
                <a:solidFill>
                  <a:srgbClr val="000000"/>
                </a:solidFill>
              </a:rPr>
              <a:pPr/>
              <a:t>‹#›</a:t>
            </a:fld>
            <a:endParaRPr lang="en-US" altLang="en-US">
              <a:solidFill>
                <a:srgbClr val="000000"/>
              </a:solidFill>
            </a:endParaRPr>
          </a:p>
        </p:txBody>
      </p:sp>
    </p:spTree>
    <p:extLst>
      <p:ext uri="{BB962C8B-B14F-4D97-AF65-F5344CB8AC3E}">
        <p14:creationId xmlns="" xmlns:p14="http://schemas.microsoft.com/office/powerpoint/2010/main" val="100624911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685800" y="1143000"/>
            <a:ext cx="70104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33400" y="152400"/>
            <a:ext cx="7543800" cy="868362"/>
          </a:xfrm>
        </p:spPr>
        <p:txBody>
          <a:bodyPr/>
          <a:lstStyle>
            <a:lvl1pPr algn="ctr">
              <a:defRPr>
                <a:solidFill>
                  <a:srgbClr val="0000FF"/>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rgbClr val="0000AC"/>
                </a:solidFill>
              </a:defRPr>
            </a:lvl1pPr>
            <a:lvl2pPr>
              <a:defRPr>
                <a:solidFill>
                  <a:srgbClr val="0000AC"/>
                </a:solidFill>
              </a:defRPr>
            </a:lvl2pPr>
            <a:lvl3pPr>
              <a:defRPr>
                <a:solidFill>
                  <a:srgbClr val="0000AC"/>
                </a:solidFill>
              </a:defRPr>
            </a:lvl3pPr>
            <a:lvl4pPr>
              <a:defRPr>
                <a:solidFill>
                  <a:srgbClr val="0000AC"/>
                </a:solidFill>
              </a:defRPr>
            </a:lvl4pPr>
            <a:lvl5pPr>
              <a:defRPr>
                <a:solidFill>
                  <a:srgbClr val="0000AC"/>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ftr" sz="quarter" idx="11"/>
          </p:nvPr>
        </p:nvSpPr>
        <p:spPr/>
        <p:txBody>
          <a:bodyPr/>
          <a:lstStyle>
            <a:lvl1pPr>
              <a:defRPr/>
            </a:lvl1pPr>
          </a:lstStyle>
          <a:p>
            <a:pPr>
              <a:defRPr/>
            </a:pPr>
            <a:endParaRPr lang="en-US" altLang="en-US">
              <a:solidFill>
                <a:srgbClr val="000000"/>
              </a:solidFill>
            </a:endParaRPr>
          </a:p>
        </p:txBody>
      </p:sp>
      <p:sp>
        <p:nvSpPr>
          <p:cNvPr id="7" name="Rectangle 7"/>
          <p:cNvSpPr>
            <a:spLocks noGrp="1" noChangeArrowheads="1"/>
          </p:cNvSpPr>
          <p:nvPr>
            <p:ph type="sldNum" sz="quarter" idx="12"/>
          </p:nvPr>
        </p:nvSpPr>
        <p:spPr/>
        <p:txBody>
          <a:bodyPr/>
          <a:lstStyle>
            <a:lvl1pPr>
              <a:defRPr/>
            </a:lvl1pPr>
          </a:lstStyle>
          <a:p>
            <a:fld id="{15D894B2-3DFB-B841-9661-7EF34D304648}" type="slidenum">
              <a:rPr lang="en-US" altLang="en-US">
                <a:solidFill>
                  <a:srgbClr val="000000"/>
                </a:solidFill>
              </a:rPr>
              <a:pPr/>
              <a:t>‹#›</a:t>
            </a:fld>
            <a:endParaRPr lang="en-US" altLang="en-US">
              <a:solidFill>
                <a:srgbClr val="000000"/>
              </a:solidFill>
            </a:endParaRPr>
          </a:p>
        </p:txBody>
      </p:sp>
    </p:spTree>
    <p:extLst>
      <p:ext uri="{BB962C8B-B14F-4D97-AF65-F5344CB8AC3E}">
        <p14:creationId xmlns="" xmlns:p14="http://schemas.microsoft.com/office/powerpoint/2010/main" val="65011178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7"/>
            <a:ext cx="7772400" cy="1500187"/>
          </a:xfrm>
        </p:spPr>
        <p:txBody>
          <a:bodyPr anchor="b"/>
          <a:lstStyle>
            <a:lvl1pPr marL="0" indent="0">
              <a:buNone/>
              <a:defRPr sz="2000"/>
            </a:lvl1pPr>
            <a:lvl2pPr marL="457011" indent="0">
              <a:buNone/>
              <a:defRPr sz="1800"/>
            </a:lvl2pPr>
            <a:lvl3pPr marL="914021" indent="0">
              <a:buNone/>
              <a:defRPr sz="1600"/>
            </a:lvl3pPr>
            <a:lvl4pPr marL="1371032" indent="0">
              <a:buNone/>
              <a:defRPr sz="1400"/>
            </a:lvl4pPr>
            <a:lvl5pPr marL="1828041" indent="0">
              <a:buNone/>
              <a:defRPr sz="1400"/>
            </a:lvl5pPr>
            <a:lvl6pPr marL="2285052" indent="0">
              <a:buNone/>
              <a:defRPr sz="1400"/>
            </a:lvl6pPr>
            <a:lvl7pPr marL="2742062" indent="0">
              <a:buNone/>
              <a:defRPr sz="1400"/>
            </a:lvl7pPr>
            <a:lvl8pPr marL="3199072" indent="0">
              <a:buNone/>
              <a:defRPr sz="1400"/>
            </a:lvl8pPr>
            <a:lvl9pPr marL="3656083"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7"/>
          <p:cNvSpPr>
            <a:spLocks noGrp="1" noChangeArrowheads="1"/>
          </p:cNvSpPr>
          <p:nvPr>
            <p:ph type="sldNum" sz="quarter" idx="12"/>
          </p:nvPr>
        </p:nvSpPr>
        <p:spPr>
          <a:ln/>
        </p:spPr>
        <p:txBody>
          <a:bodyPr/>
          <a:lstStyle>
            <a:lvl1pPr>
              <a:defRPr/>
            </a:lvl1pPr>
          </a:lstStyle>
          <a:p>
            <a:fld id="{D65B9745-123A-6646-91C9-D6E5290D1944}" type="slidenum">
              <a:rPr lang="en-US" altLang="en-US">
                <a:solidFill>
                  <a:srgbClr val="000000"/>
                </a:solidFill>
              </a:rPr>
              <a:pPr/>
              <a:t>‹#›</a:t>
            </a:fld>
            <a:endParaRPr lang="en-US" altLang="en-US">
              <a:solidFill>
                <a:srgbClr val="000000"/>
              </a:solidFill>
            </a:endParaRPr>
          </a:p>
        </p:txBody>
      </p:sp>
    </p:spTree>
    <p:extLst>
      <p:ext uri="{BB962C8B-B14F-4D97-AF65-F5344CB8AC3E}">
        <p14:creationId xmlns="" xmlns:p14="http://schemas.microsoft.com/office/powerpoint/2010/main" val="154308401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7" name="Rectangle 7"/>
          <p:cNvSpPr>
            <a:spLocks noGrp="1" noChangeArrowheads="1"/>
          </p:cNvSpPr>
          <p:nvPr>
            <p:ph type="sldNum" sz="quarter" idx="12"/>
          </p:nvPr>
        </p:nvSpPr>
        <p:spPr>
          <a:ln/>
        </p:spPr>
        <p:txBody>
          <a:bodyPr/>
          <a:lstStyle>
            <a:lvl1pPr>
              <a:defRPr/>
            </a:lvl1pPr>
          </a:lstStyle>
          <a:p>
            <a:fld id="{86F99D91-51D8-5D43-AC8D-CE3235C13F0B}" type="slidenum">
              <a:rPr lang="en-US" altLang="en-US">
                <a:solidFill>
                  <a:srgbClr val="000000"/>
                </a:solidFill>
              </a:rPr>
              <a:pPr/>
              <a:t>‹#›</a:t>
            </a:fld>
            <a:endParaRPr lang="en-US" altLang="en-US">
              <a:solidFill>
                <a:srgbClr val="000000"/>
              </a:solidFill>
            </a:endParaRPr>
          </a:p>
        </p:txBody>
      </p:sp>
    </p:spTree>
    <p:extLst>
      <p:ext uri="{BB962C8B-B14F-4D97-AF65-F5344CB8AC3E}">
        <p14:creationId xmlns="" xmlns:p14="http://schemas.microsoft.com/office/powerpoint/2010/main" val="259069360"/>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7011" indent="0">
              <a:buNone/>
              <a:defRPr sz="2000" b="1"/>
            </a:lvl2pPr>
            <a:lvl3pPr marL="914021" indent="0">
              <a:buNone/>
              <a:defRPr sz="1800" b="1"/>
            </a:lvl3pPr>
            <a:lvl4pPr marL="1371032" indent="0">
              <a:buNone/>
              <a:defRPr sz="1600" b="1"/>
            </a:lvl4pPr>
            <a:lvl5pPr marL="1828041" indent="0">
              <a:buNone/>
              <a:defRPr sz="1600" b="1"/>
            </a:lvl5pPr>
            <a:lvl6pPr marL="2285052" indent="0">
              <a:buNone/>
              <a:defRPr sz="1600" b="1"/>
            </a:lvl6pPr>
            <a:lvl7pPr marL="2742062" indent="0">
              <a:buNone/>
              <a:defRPr sz="1600" b="1"/>
            </a:lvl7pPr>
            <a:lvl8pPr marL="3199072" indent="0">
              <a:buNone/>
              <a:defRPr sz="1600" b="1"/>
            </a:lvl8pPr>
            <a:lvl9pPr marL="365608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7011" indent="0">
              <a:buNone/>
              <a:defRPr sz="2000" b="1"/>
            </a:lvl2pPr>
            <a:lvl3pPr marL="914021" indent="0">
              <a:buNone/>
              <a:defRPr sz="1800" b="1"/>
            </a:lvl3pPr>
            <a:lvl4pPr marL="1371032" indent="0">
              <a:buNone/>
              <a:defRPr sz="1600" b="1"/>
            </a:lvl4pPr>
            <a:lvl5pPr marL="1828041" indent="0">
              <a:buNone/>
              <a:defRPr sz="1600" b="1"/>
            </a:lvl5pPr>
            <a:lvl6pPr marL="2285052" indent="0">
              <a:buNone/>
              <a:defRPr sz="1600" b="1"/>
            </a:lvl6pPr>
            <a:lvl7pPr marL="2742062" indent="0">
              <a:buNone/>
              <a:defRPr sz="1600" b="1"/>
            </a:lvl7pPr>
            <a:lvl8pPr marL="3199072" indent="0">
              <a:buNone/>
              <a:defRPr sz="1600" b="1"/>
            </a:lvl8pPr>
            <a:lvl9pPr marL="365608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8" name="Rectangle 6"/>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9" name="Rectangle 7"/>
          <p:cNvSpPr>
            <a:spLocks noGrp="1" noChangeArrowheads="1"/>
          </p:cNvSpPr>
          <p:nvPr>
            <p:ph type="sldNum" sz="quarter" idx="12"/>
          </p:nvPr>
        </p:nvSpPr>
        <p:spPr>
          <a:ln/>
        </p:spPr>
        <p:txBody>
          <a:bodyPr/>
          <a:lstStyle>
            <a:lvl1pPr>
              <a:defRPr/>
            </a:lvl1pPr>
          </a:lstStyle>
          <a:p>
            <a:fld id="{F586433E-C390-934E-BCCE-165690446495}" type="slidenum">
              <a:rPr lang="en-US" altLang="en-US">
                <a:solidFill>
                  <a:srgbClr val="000000"/>
                </a:solidFill>
              </a:rPr>
              <a:pPr/>
              <a:t>‹#›</a:t>
            </a:fld>
            <a:endParaRPr lang="en-US" altLang="en-US">
              <a:solidFill>
                <a:srgbClr val="000000"/>
              </a:solidFill>
            </a:endParaRPr>
          </a:p>
        </p:txBody>
      </p:sp>
    </p:spTree>
    <p:extLst>
      <p:ext uri="{BB962C8B-B14F-4D97-AF65-F5344CB8AC3E}">
        <p14:creationId xmlns="" xmlns:p14="http://schemas.microsoft.com/office/powerpoint/2010/main" val="126715637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4" name="Rectangle 6"/>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5" name="Rectangle 7"/>
          <p:cNvSpPr>
            <a:spLocks noGrp="1" noChangeArrowheads="1"/>
          </p:cNvSpPr>
          <p:nvPr>
            <p:ph type="sldNum" sz="quarter" idx="12"/>
          </p:nvPr>
        </p:nvSpPr>
        <p:spPr>
          <a:ln/>
        </p:spPr>
        <p:txBody>
          <a:bodyPr/>
          <a:lstStyle>
            <a:lvl1pPr>
              <a:defRPr/>
            </a:lvl1pPr>
          </a:lstStyle>
          <a:p>
            <a:fld id="{B26E92FB-0A41-8742-8E4A-42266296C7E6}" type="slidenum">
              <a:rPr lang="en-US" altLang="en-US">
                <a:solidFill>
                  <a:srgbClr val="000000"/>
                </a:solidFill>
              </a:rPr>
              <a:pPr/>
              <a:t>‹#›</a:t>
            </a:fld>
            <a:endParaRPr lang="en-US" altLang="en-US">
              <a:solidFill>
                <a:srgbClr val="000000"/>
              </a:solidFill>
            </a:endParaRPr>
          </a:p>
        </p:txBody>
      </p:sp>
    </p:spTree>
    <p:extLst>
      <p:ext uri="{BB962C8B-B14F-4D97-AF65-F5344CB8AC3E}">
        <p14:creationId xmlns="" xmlns:p14="http://schemas.microsoft.com/office/powerpoint/2010/main" val="3034900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67069419-FFD9-A645-BAC7-F515068BE955}" type="slidenum">
              <a:rPr lang="en-US" altLang="en-US"/>
              <a:pPr/>
              <a:t>‹#›</a:t>
            </a:fld>
            <a:endParaRPr lang="en-US" altLang="en-US"/>
          </a:p>
        </p:txBody>
      </p:sp>
    </p:spTree>
    <p:extLst>
      <p:ext uri="{BB962C8B-B14F-4D97-AF65-F5344CB8AC3E}">
        <p14:creationId xmlns="" xmlns:p14="http://schemas.microsoft.com/office/powerpoint/2010/main" val="140683009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2" name="Straight Connector 1"/>
          <p:cNvCxnSpPr/>
          <p:nvPr userDrawn="1"/>
        </p:nvCxnSpPr>
        <p:spPr>
          <a:xfrm>
            <a:off x="685800" y="1143000"/>
            <a:ext cx="70104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5"/>
          <p:cNvSpPr>
            <a:spLocks noGrp="1" noChangeArrowheads="1"/>
          </p:cNvSpPr>
          <p:nvPr>
            <p:ph type="dt" sz="half" idx="10"/>
          </p:nvPr>
        </p:nvSpPr>
        <p:spPr/>
        <p:txBody>
          <a:bodyPr/>
          <a:lstStyle>
            <a:lvl1pPr>
              <a:defRPr/>
            </a:lvl1pPr>
          </a:lstStyle>
          <a:p>
            <a:pPr>
              <a:defRPr/>
            </a:pPr>
            <a:endParaRPr lang="en-US" altLang="en-US">
              <a:solidFill>
                <a:srgbClr val="000000"/>
              </a:solidFill>
            </a:endParaRPr>
          </a:p>
        </p:txBody>
      </p:sp>
      <p:sp>
        <p:nvSpPr>
          <p:cNvPr id="4" name="Rectangle 6"/>
          <p:cNvSpPr>
            <a:spLocks noGrp="1" noChangeArrowheads="1"/>
          </p:cNvSpPr>
          <p:nvPr>
            <p:ph type="ftr" sz="quarter" idx="11"/>
          </p:nvPr>
        </p:nvSpPr>
        <p:spPr/>
        <p:txBody>
          <a:bodyPr/>
          <a:lstStyle>
            <a:lvl1pPr>
              <a:defRPr/>
            </a:lvl1pPr>
          </a:lstStyle>
          <a:p>
            <a:pPr>
              <a:defRPr/>
            </a:pPr>
            <a:endParaRPr lang="en-US" altLang="en-US">
              <a:solidFill>
                <a:srgbClr val="000000"/>
              </a:solidFill>
            </a:endParaRPr>
          </a:p>
        </p:txBody>
      </p:sp>
      <p:sp>
        <p:nvSpPr>
          <p:cNvPr id="5" name="Rectangle 7"/>
          <p:cNvSpPr>
            <a:spLocks noGrp="1" noChangeArrowheads="1"/>
          </p:cNvSpPr>
          <p:nvPr>
            <p:ph type="sldNum" sz="quarter" idx="12"/>
          </p:nvPr>
        </p:nvSpPr>
        <p:spPr/>
        <p:txBody>
          <a:bodyPr/>
          <a:lstStyle>
            <a:lvl1pPr>
              <a:defRPr/>
            </a:lvl1pPr>
          </a:lstStyle>
          <a:p>
            <a:fld id="{5756DE3C-0533-D445-ABD1-88B363E058EA}" type="slidenum">
              <a:rPr lang="en-US" altLang="en-US">
                <a:solidFill>
                  <a:srgbClr val="000000"/>
                </a:solidFill>
              </a:rPr>
              <a:pPr/>
              <a:t>‹#›</a:t>
            </a:fld>
            <a:endParaRPr lang="en-US" altLang="en-US">
              <a:solidFill>
                <a:srgbClr val="000000"/>
              </a:solidFill>
            </a:endParaRPr>
          </a:p>
        </p:txBody>
      </p:sp>
    </p:spTree>
    <p:extLst>
      <p:ext uri="{BB962C8B-B14F-4D97-AF65-F5344CB8AC3E}">
        <p14:creationId xmlns="" xmlns:p14="http://schemas.microsoft.com/office/powerpoint/2010/main" val="57582436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4"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7011" indent="0">
              <a:buNone/>
              <a:defRPr sz="1200"/>
            </a:lvl2pPr>
            <a:lvl3pPr marL="914021" indent="0">
              <a:buNone/>
              <a:defRPr sz="1000"/>
            </a:lvl3pPr>
            <a:lvl4pPr marL="1371032" indent="0">
              <a:buNone/>
              <a:defRPr sz="900"/>
            </a:lvl4pPr>
            <a:lvl5pPr marL="1828041" indent="0">
              <a:buNone/>
              <a:defRPr sz="900"/>
            </a:lvl5pPr>
            <a:lvl6pPr marL="2285052" indent="0">
              <a:buNone/>
              <a:defRPr sz="900"/>
            </a:lvl6pPr>
            <a:lvl7pPr marL="2742062" indent="0">
              <a:buNone/>
              <a:defRPr sz="900"/>
            </a:lvl7pPr>
            <a:lvl8pPr marL="3199072" indent="0">
              <a:buNone/>
              <a:defRPr sz="900"/>
            </a:lvl8pPr>
            <a:lvl9pPr marL="3656083"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7" name="Rectangle 7"/>
          <p:cNvSpPr>
            <a:spLocks noGrp="1" noChangeArrowheads="1"/>
          </p:cNvSpPr>
          <p:nvPr>
            <p:ph type="sldNum" sz="quarter" idx="12"/>
          </p:nvPr>
        </p:nvSpPr>
        <p:spPr>
          <a:ln/>
        </p:spPr>
        <p:txBody>
          <a:bodyPr/>
          <a:lstStyle>
            <a:lvl1pPr>
              <a:defRPr/>
            </a:lvl1pPr>
          </a:lstStyle>
          <a:p>
            <a:fld id="{2454009F-936F-BA4C-8C02-5677C58D0118}" type="slidenum">
              <a:rPr lang="en-US" altLang="en-US">
                <a:solidFill>
                  <a:srgbClr val="000000"/>
                </a:solidFill>
              </a:rPr>
              <a:pPr/>
              <a:t>‹#›</a:t>
            </a:fld>
            <a:endParaRPr lang="en-US" altLang="en-US">
              <a:solidFill>
                <a:srgbClr val="000000"/>
              </a:solidFill>
            </a:endParaRPr>
          </a:p>
        </p:txBody>
      </p:sp>
    </p:spTree>
    <p:extLst>
      <p:ext uri="{BB962C8B-B14F-4D97-AF65-F5344CB8AC3E}">
        <p14:creationId xmlns="" xmlns:p14="http://schemas.microsoft.com/office/powerpoint/2010/main" val="1558335671"/>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1" indent="0">
              <a:buNone/>
              <a:defRPr sz="2400"/>
            </a:lvl3pPr>
            <a:lvl4pPr marL="1371032" indent="0">
              <a:buNone/>
              <a:defRPr sz="2000"/>
            </a:lvl4pPr>
            <a:lvl5pPr marL="1828041" indent="0">
              <a:buNone/>
              <a:defRPr sz="2000"/>
            </a:lvl5pPr>
            <a:lvl6pPr marL="2285052" indent="0">
              <a:buNone/>
              <a:defRPr sz="2000"/>
            </a:lvl6pPr>
            <a:lvl7pPr marL="2742062" indent="0">
              <a:buNone/>
              <a:defRPr sz="2000"/>
            </a:lvl7pPr>
            <a:lvl8pPr marL="3199072" indent="0">
              <a:buNone/>
              <a:defRPr sz="2000"/>
            </a:lvl8pPr>
            <a:lvl9pPr marL="3656083"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1" indent="0">
              <a:buNone/>
              <a:defRPr sz="1000"/>
            </a:lvl3pPr>
            <a:lvl4pPr marL="1371032" indent="0">
              <a:buNone/>
              <a:defRPr sz="900"/>
            </a:lvl4pPr>
            <a:lvl5pPr marL="1828041" indent="0">
              <a:buNone/>
              <a:defRPr sz="900"/>
            </a:lvl5pPr>
            <a:lvl6pPr marL="2285052" indent="0">
              <a:buNone/>
              <a:defRPr sz="900"/>
            </a:lvl6pPr>
            <a:lvl7pPr marL="2742062" indent="0">
              <a:buNone/>
              <a:defRPr sz="900"/>
            </a:lvl7pPr>
            <a:lvl8pPr marL="3199072" indent="0">
              <a:buNone/>
              <a:defRPr sz="900"/>
            </a:lvl8pPr>
            <a:lvl9pPr marL="3656083"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7" name="Rectangle 7"/>
          <p:cNvSpPr>
            <a:spLocks noGrp="1" noChangeArrowheads="1"/>
          </p:cNvSpPr>
          <p:nvPr>
            <p:ph type="sldNum" sz="quarter" idx="12"/>
          </p:nvPr>
        </p:nvSpPr>
        <p:spPr>
          <a:ln/>
        </p:spPr>
        <p:txBody>
          <a:bodyPr/>
          <a:lstStyle>
            <a:lvl1pPr>
              <a:defRPr/>
            </a:lvl1pPr>
          </a:lstStyle>
          <a:p>
            <a:fld id="{80E82043-6913-A644-96D4-BBEE7B1B1431}" type="slidenum">
              <a:rPr lang="en-US" altLang="en-US">
                <a:solidFill>
                  <a:srgbClr val="000000"/>
                </a:solidFill>
              </a:rPr>
              <a:pPr/>
              <a:t>‹#›</a:t>
            </a:fld>
            <a:endParaRPr lang="en-US" altLang="en-US">
              <a:solidFill>
                <a:srgbClr val="000000"/>
              </a:solidFill>
            </a:endParaRPr>
          </a:p>
        </p:txBody>
      </p:sp>
    </p:spTree>
    <p:extLst>
      <p:ext uri="{BB962C8B-B14F-4D97-AF65-F5344CB8AC3E}">
        <p14:creationId xmlns="" xmlns:p14="http://schemas.microsoft.com/office/powerpoint/2010/main" val="74718861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7"/>
          <p:cNvSpPr>
            <a:spLocks noGrp="1" noChangeArrowheads="1"/>
          </p:cNvSpPr>
          <p:nvPr>
            <p:ph type="sldNum" sz="quarter" idx="12"/>
          </p:nvPr>
        </p:nvSpPr>
        <p:spPr>
          <a:ln/>
        </p:spPr>
        <p:txBody>
          <a:bodyPr/>
          <a:lstStyle>
            <a:lvl1pPr>
              <a:defRPr/>
            </a:lvl1pPr>
          </a:lstStyle>
          <a:p>
            <a:fld id="{1DF0C62C-FC0C-0847-AE6C-1CD496415675}" type="slidenum">
              <a:rPr lang="en-US" altLang="en-US">
                <a:solidFill>
                  <a:srgbClr val="000000"/>
                </a:solidFill>
              </a:rPr>
              <a:pPr/>
              <a:t>‹#›</a:t>
            </a:fld>
            <a:endParaRPr lang="en-US" altLang="en-US">
              <a:solidFill>
                <a:srgbClr val="000000"/>
              </a:solidFill>
            </a:endParaRPr>
          </a:p>
        </p:txBody>
      </p:sp>
    </p:spTree>
    <p:extLst>
      <p:ext uri="{BB962C8B-B14F-4D97-AF65-F5344CB8AC3E}">
        <p14:creationId xmlns="" xmlns:p14="http://schemas.microsoft.com/office/powerpoint/2010/main" val="18289445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122242"/>
            <a:ext cx="2057400" cy="60086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2242"/>
            <a:ext cx="6019800" cy="60086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7"/>
          <p:cNvSpPr>
            <a:spLocks noGrp="1" noChangeArrowheads="1"/>
          </p:cNvSpPr>
          <p:nvPr>
            <p:ph type="sldNum" sz="quarter" idx="12"/>
          </p:nvPr>
        </p:nvSpPr>
        <p:spPr>
          <a:ln/>
        </p:spPr>
        <p:txBody>
          <a:bodyPr/>
          <a:lstStyle>
            <a:lvl1pPr>
              <a:defRPr/>
            </a:lvl1pPr>
          </a:lstStyle>
          <a:p>
            <a:fld id="{32AC18F5-1E0A-6249-9158-B820B8567CB1}" type="slidenum">
              <a:rPr lang="en-US" altLang="en-US">
                <a:solidFill>
                  <a:srgbClr val="000000"/>
                </a:solidFill>
              </a:rPr>
              <a:pPr/>
              <a:t>‹#›</a:t>
            </a:fld>
            <a:endParaRPr lang="en-US" altLang="en-US">
              <a:solidFill>
                <a:srgbClr val="000000"/>
              </a:solidFill>
            </a:endParaRPr>
          </a:p>
        </p:txBody>
      </p:sp>
    </p:spTree>
    <p:extLst>
      <p:ext uri="{BB962C8B-B14F-4D97-AF65-F5344CB8AC3E}">
        <p14:creationId xmlns="" xmlns:p14="http://schemas.microsoft.com/office/powerpoint/2010/main" val="1177247742"/>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DA447EA2-3518-5144-8AA3-1C14E553B949}" type="datetimeFigureOut">
              <a:rPr lang="en-US"/>
              <a:pPr>
                <a:defRPr/>
              </a:pPr>
              <a:t>6/13/2019</a:t>
            </a:fld>
            <a:endParaRPr lang="en-US"/>
          </a:p>
        </p:txBody>
      </p:sp>
      <p:sp>
        <p:nvSpPr>
          <p:cNvPr id="5" name="Footer Placeholder 4"/>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11223A4E-9B01-CE47-9B6A-D38B739E1A01}" type="slidenum">
              <a:rPr lang="en-US"/>
              <a:pPr>
                <a:defRPr/>
              </a:pPr>
              <a:t>‹#›</a:t>
            </a:fld>
            <a:endParaRPr lang="en-US"/>
          </a:p>
        </p:txBody>
      </p:sp>
    </p:spTree>
    <p:extLst>
      <p:ext uri="{BB962C8B-B14F-4D97-AF65-F5344CB8AC3E}">
        <p14:creationId xmlns="" xmlns:p14="http://schemas.microsoft.com/office/powerpoint/2010/main" val="13646201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C0BBDE5A-3059-2040-B62F-67659CF33F51}" type="datetimeFigureOut">
              <a:rPr lang="en-US"/>
              <a:pPr>
                <a:defRPr/>
              </a:pPr>
              <a:t>6/13/2019</a:t>
            </a:fld>
            <a:endParaRPr lang="en-US"/>
          </a:p>
        </p:txBody>
      </p:sp>
      <p:sp>
        <p:nvSpPr>
          <p:cNvPr id="5" name="Footer Placeholder 4"/>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DB0C6140-6848-C54E-9DFA-84FE41ECA193}" type="slidenum">
              <a:rPr lang="en-US"/>
              <a:pPr>
                <a:defRPr/>
              </a:pPr>
              <a:t>‹#›</a:t>
            </a:fld>
            <a:endParaRPr lang="en-US"/>
          </a:p>
        </p:txBody>
      </p:sp>
    </p:spTree>
    <p:extLst>
      <p:ext uri="{BB962C8B-B14F-4D97-AF65-F5344CB8AC3E}">
        <p14:creationId xmlns="" xmlns:p14="http://schemas.microsoft.com/office/powerpoint/2010/main" val="1893511816"/>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E16D099E-719B-EC4E-87F6-099E40F04C1F}" type="datetimeFigureOut">
              <a:rPr lang="en-US"/>
              <a:pPr>
                <a:defRPr/>
              </a:pPr>
              <a:t>6/13/2019</a:t>
            </a:fld>
            <a:endParaRPr lang="en-US"/>
          </a:p>
        </p:txBody>
      </p:sp>
      <p:sp>
        <p:nvSpPr>
          <p:cNvPr id="5" name="Footer Placeholder 4"/>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803C38EF-0D68-5045-A6A1-81F7592CB6B7}" type="slidenum">
              <a:rPr lang="en-US"/>
              <a:pPr>
                <a:defRPr/>
              </a:pPr>
              <a:t>‹#›</a:t>
            </a:fld>
            <a:endParaRPr lang="en-US"/>
          </a:p>
        </p:txBody>
      </p:sp>
    </p:spTree>
    <p:extLst>
      <p:ext uri="{BB962C8B-B14F-4D97-AF65-F5344CB8AC3E}">
        <p14:creationId xmlns="" xmlns:p14="http://schemas.microsoft.com/office/powerpoint/2010/main" val="21386785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80107C9A-4CEB-754D-9EA1-362F853CA2C7}" type="datetimeFigureOut">
              <a:rPr lang="en-US"/>
              <a:pPr>
                <a:defRPr/>
              </a:pPr>
              <a:t>6/13/2019</a:t>
            </a:fld>
            <a:endParaRPr lang="en-US"/>
          </a:p>
        </p:txBody>
      </p:sp>
      <p:sp>
        <p:nvSpPr>
          <p:cNvPr id="6" name="Footer Placeholder 5"/>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9F6D1AA2-BD30-AB46-9698-C639B66AE077}" type="slidenum">
              <a:rPr lang="en-US"/>
              <a:pPr>
                <a:defRPr/>
              </a:pPr>
              <a:t>‹#›</a:t>
            </a:fld>
            <a:endParaRPr lang="en-US"/>
          </a:p>
        </p:txBody>
      </p:sp>
    </p:spTree>
    <p:extLst>
      <p:ext uri="{BB962C8B-B14F-4D97-AF65-F5344CB8AC3E}">
        <p14:creationId xmlns="" xmlns:p14="http://schemas.microsoft.com/office/powerpoint/2010/main" val="44455066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4A6118CA-F1C1-D947-8C4B-417B6122B043}" type="datetimeFigureOut">
              <a:rPr lang="en-US"/>
              <a:pPr>
                <a:defRPr/>
              </a:pPr>
              <a:t>6/13/2019</a:t>
            </a:fld>
            <a:endParaRPr lang="en-US"/>
          </a:p>
        </p:txBody>
      </p:sp>
      <p:sp>
        <p:nvSpPr>
          <p:cNvPr id="8" name="Footer Placeholder 7"/>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9" name="Slide Number Placeholder 8"/>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9C57E196-54A4-6E41-82E4-9BECA9B81361}" type="slidenum">
              <a:rPr lang="en-US"/>
              <a:pPr>
                <a:defRPr/>
              </a:pPr>
              <a:t>‹#›</a:t>
            </a:fld>
            <a:endParaRPr lang="en-US"/>
          </a:p>
        </p:txBody>
      </p:sp>
    </p:spTree>
    <p:extLst>
      <p:ext uri="{BB962C8B-B14F-4D97-AF65-F5344CB8AC3E}">
        <p14:creationId xmlns="" xmlns:p14="http://schemas.microsoft.com/office/powerpoint/2010/main" val="11467234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233D7AEA-FA40-5042-8EF3-35C22854DC30}" type="slidenum">
              <a:rPr lang="en-US" altLang="en-US"/>
              <a:pPr/>
              <a:t>‹#›</a:t>
            </a:fld>
            <a:endParaRPr lang="en-US" altLang="en-US"/>
          </a:p>
        </p:txBody>
      </p:sp>
    </p:spTree>
    <p:extLst>
      <p:ext uri="{BB962C8B-B14F-4D97-AF65-F5344CB8AC3E}">
        <p14:creationId xmlns="" xmlns:p14="http://schemas.microsoft.com/office/powerpoint/2010/main" val="79848680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5A5AA8C9-98AC-C546-ABFE-4C6D1C7FE63A}" type="datetimeFigureOut">
              <a:rPr lang="en-US"/>
              <a:pPr>
                <a:defRPr/>
              </a:pPr>
              <a:t>6/13/2019</a:t>
            </a:fld>
            <a:endParaRPr lang="en-US"/>
          </a:p>
        </p:txBody>
      </p:sp>
      <p:sp>
        <p:nvSpPr>
          <p:cNvPr id="4" name="Footer Placeholder 3"/>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CB6D53D1-4BD0-5548-8494-F86D70E46989}" type="slidenum">
              <a:rPr lang="en-US"/>
              <a:pPr>
                <a:defRPr/>
              </a:pPr>
              <a:t>‹#›</a:t>
            </a:fld>
            <a:endParaRPr lang="en-US"/>
          </a:p>
        </p:txBody>
      </p:sp>
    </p:spTree>
    <p:extLst>
      <p:ext uri="{BB962C8B-B14F-4D97-AF65-F5344CB8AC3E}">
        <p14:creationId xmlns="" xmlns:p14="http://schemas.microsoft.com/office/powerpoint/2010/main" val="183750823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55A432B8-B3F1-DD44-A3DC-36BF60F37CE6}" type="datetimeFigureOut">
              <a:rPr lang="en-US"/>
              <a:pPr>
                <a:defRPr/>
              </a:pPr>
              <a:t>6/13/2019</a:t>
            </a:fld>
            <a:endParaRPr lang="en-US"/>
          </a:p>
        </p:txBody>
      </p:sp>
      <p:sp>
        <p:nvSpPr>
          <p:cNvPr id="3" name="Footer Placeholder 2"/>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4" name="Slide Number Placeholder 3"/>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FA5DDBCE-7937-FA46-982B-70433C033B5A}" type="slidenum">
              <a:rPr lang="en-US"/>
              <a:pPr>
                <a:defRPr/>
              </a:pPr>
              <a:t>‹#›</a:t>
            </a:fld>
            <a:endParaRPr lang="en-US"/>
          </a:p>
        </p:txBody>
      </p:sp>
    </p:spTree>
    <p:extLst>
      <p:ext uri="{BB962C8B-B14F-4D97-AF65-F5344CB8AC3E}">
        <p14:creationId xmlns="" xmlns:p14="http://schemas.microsoft.com/office/powerpoint/2010/main" val="170771237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1BB63885-288F-334F-B939-F35B8D9CFF72}" type="datetimeFigureOut">
              <a:rPr lang="en-US"/>
              <a:pPr>
                <a:defRPr/>
              </a:pPr>
              <a:t>6/13/2019</a:t>
            </a:fld>
            <a:endParaRPr lang="en-US"/>
          </a:p>
        </p:txBody>
      </p:sp>
      <p:sp>
        <p:nvSpPr>
          <p:cNvPr id="6" name="Footer Placeholder 5"/>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02A09DA7-F278-0E4C-93B8-E39FF6FE964D}" type="slidenum">
              <a:rPr lang="en-US"/>
              <a:pPr>
                <a:defRPr/>
              </a:pPr>
              <a:t>‹#›</a:t>
            </a:fld>
            <a:endParaRPr lang="en-US"/>
          </a:p>
        </p:txBody>
      </p:sp>
    </p:spTree>
    <p:extLst>
      <p:ext uri="{BB962C8B-B14F-4D97-AF65-F5344CB8AC3E}">
        <p14:creationId xmlns="" xmlns:p14="http://schemas.microsoft.com/office/powerpoint/2010/main" val="200687570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997164E9-1A24-AA45-837C-D284E3E0A0DF}" type="datetimeFigureOut">
              <a:rPr lang="en-US"/>
              <a:pPr>
                <a:defRPr/>
              </a:pPr>
              <a:t>6/13/2019</a:t>
            </a:fld>
            <a:endParaRPr lang="en-US"/>
          </a:p>
        </p:txBody>
      </p:sp>
      <p:sp>
        <p:nvSpPr>
          <p:cNvPr id="6" name="Footer Placeholder 5"/>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1683AE36-025F-CD4A-ADF6-7774D1C18975}" type="slidenum">
              <a:rPr lang="en-US"/>
              <a:pPr>
                <a:defRPr/>
              </a:pPr>
              <a:t>‹#›</a:t>
            </a:fld>
            <a:endParaRPr lang="en-US"/>
          </a:p>
        </p:txBody>
      </p:sp>
    </p:spTree>
    <p:extLst>
      <p:ext uri="{BB962C8B-B14F-4D97-AF65-F5344CB8AC3E}">
        <p14:creationId xmlns="" xmlns:p14="http://schemas.microsoft.com/office/powerpoint/2010/main" val="1691801019"/>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9A76652E-39FD-C348-AEDE-5F86116F0FA8}" type="datetimeFigureOut">
              <a:rPr lang="en-US"/>
              <a:pPr>
                <a:defRPr/>
              </a:pPr>
              <a:t>6/13/2019</a:t>
            </a:fld>
            <a:endParaRPr lang="en-US"/>
          </a:p>
        </p:txBody>
      </p:sp>
      <p:sp>
        <p:nvSpPr>
          <p:cNvPr id="5" name="Footer Placeholder 4"/>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1902A593-7A19-A945-814F-BF1A071F5CEF}" type="slidenum">
              <a:rPr lang="en-US"/>
              <a:pPr>
                <a:defRPr/>
              </a:pPr>
              <a:t>‹#›</a:t>
            </a:fld>
            <a:endParaRPr lang="en-US"/>
          </a:p>
        </p:txBody>
      </p:sp>
    </p:spTree>
    <p:extLst>
      <p:ext uri="{BB962C8B-B14F-4D97-AF65-F5344CB8AC3E}">
        <p14:creationId xmlns="" xmlns:p14="http://schemas.microsoft.com/office/powerpoint/2010/main" val="3782742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39D95473-45BB-7348-AC7E-2C755A61C446}" type="datetimeFigureOut">
              <a:rPr lang="en-US"/>
              <a:pPr>
                <a:defRPr/>
              </a:pPr>
              <a:t>6/13/2019</a:t>
            </a:fld>
            <a:endParaRPr lang="en-US"/>
          </a:p>
        </p:txBody>
      </p:sp>
      <p:sp>
        <p:nvSpPr>
          <p:cNvPr id="5" name="Footer Placeholder 4"/>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EC1F19E6-09A3-4846-8D71-81CE2072C5CB}" type="slidenum">
              <a:rPr lang="en-US"/>
              <a:pPr>
                <a:defRPr/>
              </a:pPr>
              <a:t>‹#›</a:t>
            </a:fld>
            <a:endParaRPr lang="en-US"/>
          </a:p>
        </p:txBody>
      </p:sp>
    </p:spTree>
    <p:extLst>
      <p:ext uri="{BB962C8B-B14F-4D97-AF65-F5344CB8AC3E}">
        <p14:creationId xmlns="" xmlns:p14="http://schemas.microsoft.com/office/powerpoint/2010/main" val="118664778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ClipArt Placeholder 2"/>
          <p:cNvSpPr>
            <a:spLocks noGrp="1"/>
          </p:cNvSpPr>
          <p:nvPr>
            <p:ph type="clipArt" sz="half" idx="1"/>
          </p:nvPr>
        </p:nvSpPr>
        <p:spPr>
          <a:xfrm>
            <a:off x="457200" y="1219200"/>
            <a:ext cx="4038600" cy="4530725"/>
          </a:xfrm>
        </p:spPr>
        <p:txBody>
          <a:bodyPr/>
          <a:lstStyle/>
          <a:p>
            <a:pPr lvl="0"/>
            <a:endParaRPr lang="en-US" noProof="0"/>
          </a:p>
        </p:txBody>
      </p:sp>
      <p:sp>
        <p:nvSpPr>
          <p:cNvPr id="4" name="Text Placeholder 3"/>
          <p:cNvSpPr>
            <a:spLocks noGrp="1"/>
          </p:cNvSpPr>
          <p:nvPr>
            <p:ph type="body" sz="half" idx="2"/>
          </p:nvPr>
        </p:nvSpPr>
        <p:spPr>
          <a:xfrm>
            <a:off x="4648200" y="1219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p14="http://schemas.microsoft.com/office/powerpoint/2010/main" val="1179557190"/>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chartAndTx">
  <p:cSld name="Title,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Chart Placeholder 2"/>
          <p:cNvSpPr>
            <a:spLocks noGrp="1"/>
          </p:cNvSpPr>
          <p:nvPr>
            <p:ph type="chart" sz="half" idx="1"/>
          </p:nvPr>
        </p:nvSpPr>
        <p:spPr>
          <a:xfrm>
            <a:off x="457200" y="1219200"/>
            <a:ext cx="4038600" cy="4530725"/>
          </a:xfrm>
        </p:spPr>
        <p:txBody>
          <a:bodyPr/>
          <a:lstStyle/>
          <a:p>
            <a:pPr lvl="0"/>
            <a:endParaRPr lang="en-US" noProof="0"/>
          </a:p>
        </p:txBody>
      </p:sp>
      <p:sp>
        <p:nvSpPr>
          <p:cNvPr id="4" name="Text Placeholder 3"/>
          <p:cNvSpPr>
            <a:spLocks noGrp="1"/>
          </p:cNvSpPr>
          <p:nvPr>
            <p:ph type="body" sz="half" idx="2"/>
          </p:nvPr>
        </p:nvSpPr>
        <p:spPr>
          <a:xfrm>
            <a:off x="4648200" y="1219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p14="http://schemas.microsoft.com/office/powerpoint/2010/main" val="1634167389"/>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9" name="Group 8"/>
          <p:cNvGrpSpPr/>
          <p:nvPr/>
        </p:nvGrpSpPr>
        <p:grpSpPr>
          <a:xfrm>
            <a:off x="486873" y="411480"/>
            <a:ext cx="8170254" cy="6035040"/>
            <a:chOff x="486873" y="411480"/>
            <a:chExt cx="8170254" cy="6035040"/>
          </a:xfrm>
        </p:grpSpPr>
        <p:sp>
          <p:nvSpPr>
            <p:cNvPr id="8" name="Rectangle 7"/>
            <p:cNvSpPr/>
            <p:nvPr/>
          </p:nvSpPr>
          <p:spPr>
            <a:xfrm>
              <a:off x="486873" y="411480"/>
              <a:ext cx="8170254" cy="6035040"/>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srgbClr val="FFFFFF"/>
                </a:solidFill>
              </a:endParaRPr>
            </a:p>
          </p:txBody>
        </p:sp>
        <p:sp>
          <p:nvSpPr>
            <p:cNvPr id="14" name="Rectangle 13"/>
            <p:cNvSpPr>
              <a:spLocks/>
            </p:cNvSpPr>
            <p:nvPr/>
          </p:nvSpPr>
          <p:spPr>
            <a:xfrm>
              <a:off x="562843" y="475488"/>
              <a:ext cx="7982712" cy="5888736"/>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cxnSp>
          <p:nvCxnSpPr>
            <p:cNvPr id="15" name="Straight Connector 14"/>
            <p:cNvCxnSpPr/>
            <p:nvPr/>
          </p:nvCxnSpPr>
          <p:spPr>
            <a:xfrm>
              <a:off x="562842" y="6133646"/>
              <a:ext cx="7982712" cy="1472"/>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7" name="Rectangle 16"/>
            <p:cNvSpPr/>
            <p:nvPr/>
          </p:nvSpPr>
          <p:spPr>
            <a:xfrm>
              <a:off x="562843" y="457200"/>
              <a:ext cx="7982712" cy="25786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grpSp>
      <p:sp>
        <p:nvSpPr>
          <p:cNvPr id="2" name="Title 1"/>
          <p:cNvSpPr>
            <a:spLocks noGrp="1"/>
          </p:cNvSpPr>
          <p:nvPr>
            <p:ph type="ctrTitle"/>
          </p:nvPr>
        </p:nvSpPr>
        <p:spPr>
          <a:xfrm>
            <a:off x="914400" y="1123950"/>
            <a:ext cx="7342188" cy="1924050"/>
          </a:xfrm>
        </p:spPr>
        <p:txBody>
          <a:bodyPr anchor="b" anchorCtr="0">
            <a:noAutofit/>
          </a:bodyPr>
          <a:lstStyle>
            <a:lvl1pPr>
              <a:defRPr sz="5400" kern="1200">
                <a:solidFill>
                  <a:schemeClr val="tx1">
                    <a:lumMod val="75000"/>
                    <a:lumOff val="25000"/>
                  </a:schemeClr>
                </a:solidFill>
                <a:latin typeface="+mj-lt"/>
                <a:ea typeface="+mj-ea"/>
                <a:cs typeface="+mj-cs"/>
              </a:defRPr>
            </a:lvl1pPr>
          </a:lstStyle>
          <a:p>
            <a:r>
              <a:rPr lang="en-US" dirty="0" smtClean="0"/>
              <a:t>Click to edit Master title style</a:t>
            </a:r>
            <a:endParaRPr dirty="0"/>
          </a:p>
        </p:txBody>
      </p:sp>
      <p:sp>
        <p:nvSpPr>
          <p:cNvPr id="3" name="Subtitle 2"/>
          <p:cNvSpPr>
            <a:spLocks noGrp="1"/>
          </p:cNvSpPr>
          <p:nvPr>
            <p:ph type="subTitle" idx="1"/>
          </p:nvPr>
        </p:nvSpPr>
        <p:spPr>
          <a:xfrm>
            <a:off x="914400" y="3429000"/>
            <a:ext cx="7342188" cy="1752600"/>
          </a:xfrm>
        </p:spPr>
        <p:txBody>
          <a:bodyPr vert="horz" lIns="91440" tIns="45720" rIns="91440" bIns="45720" rtlCol="0">
            <a:normAutofit/>
          </a:bodyPr>
          <a:lstStyle>
            <a:lvl1pPr marL="0" indent="0" algn="ctr" defTabSz="914400" rtl="0" eaLnBrk="1" latinLnBrk="0" hangingPunct="1">
              <a:spcBef>
                <a:spcPts val="300"/>
              </a:spcBef>
              <a:buClr>
                <a:schemeClr val="tx1">
                  <a:lumMod val="75000"/>
                  <a:lumOff val="25000"/>
                </a:schemeClr>
              </a:buClr>
              <a:buFont typeface="Arial" pitchFamily="34" charset="0"/>
              <a:buNone/>
              <a:defRPr sz="2000" kern="1200">
                <a:solidFill>
                  <a:schemeClr val="tx1">
                    <a:lumMod val="75000"/>
                    <a:lumOff val="2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4" name="Date Placeholder 3"/>
          <p:cNvSpPr>
            <a:spLocks noGrp="1"/>
          </p:cNvSpPr>
          <p:nvPr>
            <p:ph type="dt" sz="half" idx="10"/>
          </p:nvPr>
        </p:nvSpPr>
        <p:spPr>
          <a:xfrm>
            <a:off x="573741" y="6122894"/>
            <a:ext cx="2133600" cy="259317"/>
          </a:xfrm>
        </p:spPr>
        <p:txBody>
          <a:bodyPr/>
          <a:lstStyle/>
          <a:p>
            <a:fld id="{7D290233-0DD1-4A80-BB1E-9ADC3556DBB6}" type="datetimeFigureOut">
              <a:rPr lang="en-US" smtClean="0">
                <a:solidFill>
                  <a:srgbClr val="7C8F97">
                    <a:lumMod val="60000"/>
                    <a:lumOff val="40000"/>
                  </a:srgbClr>
                </a:solidFill>
              </a:rPr>
              <a:pPr/>
              <a:t>6/13/2019</a:t>
            </a:fld>
            <a:endParaRPr lang="en-US">
              <a:solidFill>
                <a:srgbClr val="7C8F97">
                  <a:lumMod val="60000"/>
                  <a:lumOff val="40000"/>
                </a:srgbClr>
              </a:solidFill>
            </a:endParaRPr>
          </a:p>
        </p:txBody>
      </p:sp>
      <p:sp>
        <p:nvSpPr>
          <p:cNvPr id="5" name="Footer Placeholder 4"/>
          <p:cNvSpPr>
            <a:spLocks noGrp="1"/>
          </p:cNvSpPr>
          <p:nvPr>
            <p:ph type="ftr" sz="quarter" idx="11"/>
          </p:nvPr>
        </p:nvSpPr>
        <p:spPr>
          <a:xfrm>
            <a:off x="5638800" y="6122894"/>
            <a:ext cx="2895600" cy="257810"/>
          </a:xfrm>
        </p:spPr>
        <p:txBody>
          <a:bodyPr/>
          <a:lstStyle/>
          <a:p>
            <a:endParaRPr lang="en-US">
              <a:solidFill>
                <a:srgbClr val="7C8F97">
                  <a:lumMod val="60000"/>
                  <a:lumOff val="40000"/>
                </a:srgbClr>
              </a:solidFill>
            </a:endParaRPr>
          </a:p>
        </p:txBody>
      </p:sp>
      <p:sp>
        <p:nvSpPr>
          <p:cNvPr id="6" name="Slide Number Placeholder 5"/>
          <p:cNvSpPr>
            <a:spLocks noGrp="1"/>
          </p:cNvSpPr>
          <p:nvPr>
            <p:ph type="sldNum" sz="quarter" idx="12"/>
          </p:nvPr>
        </p:nvSpPr>
        <p:spPr>
          <a:xfrm>
            <a:off x="4191000" y="6122894"/>
            <a:ext cx="762000" cy="271463"/>
          </a:xfrm>
        </p:spPr>
        <p:txBody>
          <a:bodyPr/>
          <a:lstStyle/>
          <a:p>
            <a:fld id="{CFE4BAC9-6D41-4691-9299-18EF07EF0177}" type="slidenum">
              <a:rPr lang="en-US" smtClean="0">
                <a:solidFill>
                  <a:srgbClr val="7C8F97">
                    <a:lumMod val="60000"/>
                    <a:lumOff val="40000"/>
                  </a:srgbClr>
                </a:solidFill>
              </a:rPr>
              <a:pPr/>
              <a:t>‹#›</a:t>
            </a:fld>
            <a:endParaRPr lang="en-US">
              <a:solidFill>
                <a:srgbClr val="7C8F97">
                  <a:lumMod val="60000"/>
                  <a:lumOff val="40000"/>
                </a:srgbClr>
              </a:solidFill>
            </a:endParaRPr>
          </a:p>
        </p:txBody>
      </p:sp>
    </p:spTree>
    <p:extLst>
      <p:ext uri="{BB962C8B-B14F-4D97-AF65-F5344CB8AC3E}">
        <p14:creationId xmlns="" xmlns:p14="http://schemas.microsoft.com/office/powerpoint/2010/main" val="878215336"/>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9" name="Group 8"/>
          <p:cNvGrpSpPr/>
          <p:nvPr/>
        </p:nvGrpSpPr>
        <p:grpSpPr>
          <a:xfrm>
            <a:off x="182880" y="173699"/>
            <a:ext cx="8778240" cy="6510602"/>
            <a:chOff x="182880" y="173699"/>
            <a:chExt cx="8778240" cy="6510602"/>
          </a:xfrm>
        </p:grpSpPr>
        <p:sp>
          <p:nvSpPr>
            <p:cNvPr id="13" name="Rectangle 12"/>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srgbClr val="FFFFFF"/>
                </a:solidFill>
              </a:endParaRPr>
            </a:p>
          </p:txBody>
        </p:sp>
        <p:grpSp>
          <p:nvGrpSpPr>
            <p:cNvPr id="8" name="Group 10"/>
            <p:cNvGrpSpPr/>
            <p:nvPr/>
          </p:nvGrpSpPr>
          <p:grpSpPr>
            <a:xfrm>
              <a:off x="256032" y="237744"/>
              <a:ext cx="8622792" cy="6364224"/>
              <a:chOff x="247157" y="247430"/>
              <a:chExt cx="8622792" cy="6364224"/>
            </a:xfrm>
          </p:grpSpPr>
          <p:sp>
            <p:nvSpPr>
              <p:cNvPr id="19" name="Rectangle 18"/>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cxnSp>
            <p:nvCxnSpPr>
              <p:cNvPr id="20" name="Straight Connector 19"/>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1" name="Rectangle 20"/>
              <p:cNvSpPr/>
              <p:nvPr/>
            </p:nvSpPr>
            <p:spPr>
              <a:xfrm>
                <a:off x="247157" y="16123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grpSp>
      </p:gr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10"/>
          </p:nvPr>
        </p:nvSpPr>
        <p:spPr/>
        <p:txBody>
          <a:bodyPr/>
          <a:lstStyle/>
          <a:p>
            <a:fld id="{7D290233-0DD1-4A80-BB1E-9ADC3556DBB6}" type="datetimeFigureOut">
              <a:rPr lang="en-US" smtClean="0">
                <a:solidFill>
                  <a:srgbClr val="7C8F97">
                    <a:lumMod val="60000"/>
                    <a:lumOff val="40000"/>
                  </a:srgbClr>
                </a:solidFill>
              </a:rPr>
              <a:pPr/>
              <a:t>6/13/2019</a:t>
            </a:fld>
            <a:endParaRPr lang="en-US">
              <a:solidFill>
                <a:srgbClr val="7C8F97">
                  <a:lumMod val="60000"/>
                  <a:lumOff val="40000"/>
                </a:srgbClr>
              </a:solidFill>
            </a:endParaRPr>
          </a:p>
        </p:txBody>
      </p:sp>
      <p:sp>
        <p:nvSpPr>
          <p:cNvPr id="5" name="Footer Placeholder 4"/>
          <p:cNvSpPr>
            <a:spLocks noGrp="1"/>
          </p:cNvSpPr>
          <p:nvPr>
            <p:ph type="ftr" sz="quarter" idx="11"/>
          </p:nvPr>
        </p:nvSpPr>
        <p:spPr/>
        <p:txBody>
          <a:bodyPr/>
          <a:lstStyle/>
          <a:p>
            <a:endParaRPr lang="en-US">
              <a:solidFill>
                <a:srgbClr val="7C8F97">
                  <a:lumMod val="60000"/>
                  <a:lumOff val="40000"/>
                </a:srgbClr>
              </a:solidFill>
            </a:endParaRPr>
          </a:p>
        </p:txBody>
      </p:sp>
      <p:sp>
        <p:nvSpPr>
          <p:cNvPr id="6" name="Slide Number Placeholder 5"/>
          <p:cNvSpPr>
            <a:spLocks noGrp="1"/>
          </p:cNvSpPr>
          <p:nvPr>
            <p:ph type="sldNum" sz="quarter" idx="12"/>
          </p:nvPr>
        </p:nvSpPr>
        <p:spPr/>
        <p:txBody>
          <a:bodyPr/>
          <a:lstStyle/>
          <a:p>
            <a:fld id="{CFE4BAC9-6D41-4691-9299-18EF07EF0177}" type="slidenum">
              <a:rPr lang="en-US" smtClean="0">
                <a:solidFill>
                  <a:srgbClr val="7C8F97">
                    <a:lumMod val="60000"/>
                    <a:lumOff val="40000"/>
                  </a:srgbClr>
                </a:solidFill>
              </a:rPr>
              <a:pPr/>
              <a:t>‹#›</a:t>
            </a:fld>
            <a:endParaRPr lang="en-US">
              <a:solidFill>
                <a:srgbClr val="7C8F97">
                  <a:lumMod val="60000"/>
                  <a:lumOff val="40000"/>
                </a:srgbClr>
              </a:solidFill>
            </a:endParaRPr>
          </a:p>
        </p:txBody>
      </p:sp>
    </p:spTree>
    <p:extLst>
      <p:ext uri="{BB962C8B-B14F-4D97-AF65-F5344CB8AC3E}">
        <p14:creationId xmlns="" xmlns:p14="http://schemas.microsoft.com/office/powerpoint/2010/main" val="17412818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4"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7011" indent="0">
              <a:buNone/>
              <a:defRPr sz="1200"/>
            </a:lvl2pPr>
            <a:lvl3pPr marL="914021" indent="0">
              <a:buNone/>
              <a:defRPr sz="1000"/>
            </a:lvl3pPr>
            <a:lvl4pPr marL="1371032" indent="0">
              <a:buNone/>
              <a:defRPr sz="900"/>
            </a:lvl4pPr>
            <a:lvl5pPr marL="1828041" indent="0">
              <a:buNone/>
              <a:defRPr sz="900"/>
            </a:lvl5pPr>
            <a:lvl6pPr marL="2285052" indent="0">
              <a:buNone/>
              <a:defRPr sz="900"/>
            </a:lvl6pPr>
            <a:lvl7pPr marL="2742062" indent="0">
              <a:buNone/>
              <a:defRPr sz="900"/>
            </a:lvl7pPr>
            <a:lvl8pPr marL="3199072" indent="0">
              <a:buNone/>
              <a:defRPr sz="900"/>
            </a:lvl8pPr>
            <a:lvl9pPr marL="3656083"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5BA2E028-B4ED-5146-A8EA-891AB37A6074}" type="slidenum">
              <a:rPr lang="en-US" altLang="en-US"/>
              <a:pPr/>
              <a:t>‹#›</a:t>
            </a:fld>
            <a:endParaRPr lang="en-US" altLang="en-US"/>
          </a:p>
        </p:txBody>
      </p:sp>
    </p:spTree>
    <p:extLst>
      <p:ext uri="{BB962C8B-B14F-4D97-AF65-F5344CB8AC3E}">
        <p14:creationId xmlns="" xmlns:p14="http://schemas.microsoft.com/office/powerpoint/2010/main" val="54248876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grpSp>
        <p:nvGrpSpPr>
          <p:cNvPr id="10" name="Group 9"/>
          <p:cNvGrpSpPr/>
          <p:nvPr/>
        </p:nvGrpSpPr>
        <p:grpSpPr>
          <a:xfrm>
            <a:off x="486873" y="411480"/>
            <a:ext cx="8170254" cy="6035040"/>
            <a:chOff x="486873" y="411480"/>
            <a:chExt cx="8170254" cy="6035040"/>
          </a:xfrm>
        </p:grpSpPr>
        <p:sp>
          <p:nvSpPr>
            <p:cNvPr id="12" name="Rectangle 11"/>
            <p:cNvSpPr/>
            <p:nvPr/>
          </p:nvSpPr>
          <p:spPr>
            <a:xfrm>
              <a:off x="486873" y="411480"/>
              <a:ext cx="8170254" cy="6035040"/>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srgbClr val="FFFFFF"/>
                </a:solidFill>
              </a:endParaRPr>
            </a:p>
          </p:txBody>
        </p:sp>
        <p:grpSp>
          <p:nvGrpSpPr>
            <p:cNvPr id="6" name="Group 11"/>
            <p:cNvGrpSpPr/>
            <p:nvPr/>
          </p:nvGrpSpPr>
          <p:grpSpPr>
            <a:xfrm>
              <a:off x="562842" y="475488"/>
              <a:ext cx="7982713" cy="5888736"/>
              <a:chOff x="562842" y="475488"/>
              <a:chExt cx="7982713" cy="5888736"/>
            </a:xfrm>
          </p:grpSpPr>
          <p:sp>
            <p:nvSpPr>
              <p:cNvPr id="8" name="Rectangle 7"/>
              <p:cNvSpPr>
                <a:spLocks/>
              </p:cNvSpPr>
              <p:nvPr/>
            </p:nvSpPr>
            <p:spPr>
              <a:xfrm>
                <a:off x="562843" y="475488"/>
                <a:ext cx="7982712" cy="5888736"/>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cxnSp>
            <p:nvCxnSpPr>
              <p:cNvPr id="9" name="Straight Connector 8"/>
              <p:cNvCxnSpPr/>
              <p:nvPr/>
            </p:nvCxnSpPr>
            <p:spPr>
              <a:xfrm>
                <a:off x="562842" y="6133646"/>
                <a:ext cx="7982712" cy="1472"/>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 name="Straight Connector 10"/>
              <p:cNvCxnSpPr/>
              <p:nvPr/>
            </p:nvCxnSpPr>
            <p:spPr>
              <a:xfrm>
                <a:off x="562842" y="3427528"/>
                <a:ext cx="7982712" cy="1472"/>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 name="Title 1"/>
          <p:cNvSpPr>
            <a:spLocks noGrp="1"/>
          </p:cNvSpPr>
          <p:nvPr>
            <p:ph type="ctrTitle"/>
          </p:nvPr>
        </p:nvSpPr>
        <p:spPr>
          <a:xfrm>
            <a:off x="900113" y="3442447"/>
            <a:ext cx="7345362" cy="1532965"/>
          </a:xfrm>
        </p:spPr>
        <p:txBody>
          <a:bodyPr anchor="b" anchorCtr="0">
            <a:norm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900113" y="5029200"/>
            <a:ext cx="7345362" cy="990600"/>
          </a:xfrm>
        </p:spPr>
        <p:txBody>
          <a:bodyPr>
            <a:normAutofit/>
          </a:bodyPr>
          <a:lstStyle>
            <a:lvl1pPr marL="0" indent="0" algn="ctr">
              <a:spcBef>
                <a:spcPts val="300"/>
              </a:spcBef>
              <a:buNone/>
              <a:defRPr sz="20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4" name="Date Placeholder 3"/>
          <p:cNvSpPr>
            <a:spLocks noGrp="1"/>
          </p:cNvSpPr>
          <p:nvPr>
            <p:ph type="dt" sz="half" idx="10"/>
          </p:nvPr>
        </p:nvSpPr>
        <p:spPr>
          <a:xfrm>
            <a:off x="569259" y="6122894"/>
            <a:ext cx="2133600" cy="259317"/>
          </a:xfrm>
        </p:spPr>
        <p:txBody>
          <a:bodyPr/>
          <a:lstStyle/>
          <a:p>
            <a:fld id="{7D290233-0DD1-4A80-BB1E-9ADC3556DBB6}" type="datetimeFigureOut">
              <a:rPr lang="en-US" smtClean="0">
                <a:solidFill>
                  <a:srgbClr val="7C8F97">
                    <a:lumMod val="60000"/>
                    <a:lumOff val="40000"/>
                  </a:srgbClr>
                </a:solidFill>
              </a:rPr>
              <a:pPr/>
              <a:t>6/13/2019</a:t>
            </a:fld>
            <a:endParaRPr lang="en-US">
              <a:solidFill>
                <a:srgbClr val="7C8F97">
                  <a:lumMod val="60000"/>
                  <a:lumOff val="40000"/>
                </a:srgbClr>
              </a:solidFill>
            </a:endParaRPr>
          </a:p>
        </p:txBody>
      </p:sp>
      <p:sp>
        <p:nvSpPr>
          <p:cNvPr id="5" name="Footer Placeholder 4"/>
          <p:cNvSpPr>
            <a:spLocks noGrp="1"/>
          </p:cNvSpPr>
          <p:nvPr>
            <p:ph type="ftr" sz="quarter" idx="11"/>
          </p:nvPr>
        </p:nvSpPr>
        <p:spPr>
          <a:xfrm>
            <a:off x="5638800" y="6124401"/>
            <a:ext cx="2895600" cy="257810"/>
          </a:xfrm>
        </p:spPr>
        <p:txBody>
          <a:bodyPr/>
          <a:lstStyle/>
          <a:p>
            <a:endParaRPr lang="en-US">
              <a:solidFill>
                <a:srgbClr val="7C8F97">
                  <a:lumMod val="60000"/>
                  <a:lumOff val="40000"/>
                </a:srgbClr>
              </a:solidFill>
            </a:endParaRPr>
          </a:p>
        </p:txBody>
      </p:sp>
      <p:sp>
        <p:nvSpPr>
          <p:cNvPr id="14" name="Picture Placeholder 13"/>
          <p:cNvSpPr>
            <a:spLocks noGrp="1"/>
          </p:cNvSpPr>
          <p:nvPr>
            <p:ph type="pic" sz="quarter" idx="12"/>
          </p:nvPr>
        </p:nvSpPr>
        <p:spPr>
          <a:xfrm>
            <a:off x="636493" y="533400"/>
            <a:ext cx="7836408" cy="2828925"/>
          </a:xfrm>
        </p:spPr>
        <p:txBody>
          <a:bodyPr>
            <a:normAutofit/>
          </a:bodyPr>
          <a:lstStyle>
            <a:lvl1pPr>
              <a:buNone/>
              <a:defRPr sz="2000"/>
            </a:lvl1pPr>
          </a:lstStyle>
          <a:p>
            <a:r>
              <a:rPr lang="en-US" smtClean="0"/>
              <a:t>Drag picture to placeholder or click icon to add</a:t>
            </a:r>
            <a:endParaRPr/>
          </a:p>
        </p:txBody>
      </p:sp>
    </p:spTree>
    <p:extLst>
      <p:ext uri="{BB962C8B-B14F-4D97-AF65-F5344CB8AC3E}">
        <p14:creationId xmlns="" xmlns:p14="http://schemas.microsoft.com/office/powerpoint/2010/main" val="1532436475"/>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9" name="Group 8"/>
          <p:cNvGrpSpPr/>
          <p:nvPr/>
        </p:nvGrpSpPr>
        <p:grpSpPr>
          <a:xfrm>
            <a:off x="182880" y="173699"/>
            <a:ext cx="8778240" cy="6510602"/>
            <a:chOff x="182880" y="173699"/>
            <a:chExt cx="8778240" cy="6510602"/>
          </a:xfrm>
        </p:grpSpPr>
        <p:sp>
          <p:nvSpPr>
            <p:cNvPr id="12" name="Rectangle 11"/>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srgbClr val="FFFFFF"/>
                </a:solidFill>
              </a:endParaRPr>
            </a:p>
          </p:txBody>
        </p:sp>
        <p:grpSp>
          <p:nvGrpSpPr>
            <p:cNvPr id="8" name="Group 10"/>
            <p:cNvGrpSpPr/>
            <p:nvPr/>
          </p:nvGrpSpPr>
          <p:grpSpPr>
            <a:xfrm>
              <a:off x="256032" y="237744"/>
              <a:ext cx="8622792" cy="6364224"/>
              <a:chOff x="247157" y="247430"/>
              <a:chExt cx="8622792" cy="6364224"/>
            </a:xfrm>
          </p:grpSpPr>
          <p:sp>
            <p:nvSpPr>
              <p:cNvPr id="27" name="Rectangle 26"/>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cxnSp>
            <p:nvCxnSpPr>
              <p:cNvPr id="28" name="Straight Connector 27"/>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 name="Title 1"/>
          <p:cNvSpPr>
            <a:spLocks noGrp="1"/>
          </p:cNvSpPr>
          <p:nvPr>
            <p:ph type="title"/>
          </p:nvPr>
        </p:nvSpPr>
        <p:spPr>
          <a:xfrm>
            <a:off x="900113" y="1371600"/>
            <a:ext cx="7345362" cy="1676400"/>
          </a:xfrm>
        </p:spPr>
        <p:txBody>
          <a:bodyPr anchor="b" anchorCtr="0">
            <a:noAutofit/>
          </a:bodyPr>
          <a:lstStyle>
            <a:lvl1pPr algn="ctr">
              <a:defRPr sz="5400" b="0" i="0" cap="none" baseline="0">
                <a:solidFill>
                  <a:schemeClr val="tx1">
                    <a:lumMod val="75000"/>
                    <a:lumOff val="25000"/>
                  </a:schemeClr>
                </a:solidFill>
              </a:defRPr>
            </a:lvl1pPr>
          </a:lstStyle>
          <a:p>
            <a:r>
              <a:rPr lang="en-US" dirty="0" smtClean="0"/>
              <a:t>Click to edit Master title style</a:t>
            </a:r>
            <a:endParaRPr dirty="0"/>
          </a:p>
        </p:txBody>
      </p:sp>
      <p:sp>
        <p:nvSpPr>
          <p:cNvPr id="3" name="Text Placeholder 2"/>
          <p:cNvSpPr>
            <a:spLocks noGrp="1"/>
          </p:cNvSpPr>
          <p:nvPr>
            <p:ph type="body" idx="1"/>
          </p:nvPr>
        </p:nvSpPr>
        <p:spPr>
          <a:xfrm>
            <a:off x="900113" y="3134566"/>
            <a:ext cx="7345362" cy="1500187"/>
          </a:xfrm>
        </p:spPr>
        <p:txBody>
          <a:bodyPr anchor="t" anchorCtr="0"/>
          <a:lstStyle>
            <a:lvl1pPr marL="0" indent="0" algn="ctr">
              <a:spcBef>
                <a:spcPts val="300"/>
              </a:spcBef>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7D290233-0DD1-4A80-BB1E-9ADC3556DBB6}" type="datetimeFigureOut">
              <a:rPr lang="en-US" smtClean="0">
                <a:solidFill>
                  <a:srgbClr val="7C8F97">
                    <a:lumMod val="60000"/>
                    <a:lumOff val="40000"/>
                  </a:srgbClr>
                </a:solidFill>
              </a:rPr>
              <a:pPr/>
              <a:t>6/13/2019</a:t>
            </a:fld>
            <a:endParaRPr lang="en-US">
              <a:solidFill>
                <a:srgbClr val="7C8F97">
                  <a:lumMod val="60000"/>
                  <a:lumOff val="40000"/>
                </a:srgbClr>
              </a:solidFill>
            </a:endParaRPr>
          </a:p>
        </p:txBody>
      </p:sp>
      <p:sp>
        <p:nvSpPr>
          <p:cNvPr id="5" name="Footer Placeholder 4"/>
          <p:cNvSpPr>
            <a:spLocks noGrp="1"/>
          </p:cNvSpPr>
          <p:nvPr>
            <p:ph type="ftr" sz="quarter" idx="11"/>
          </p:nvPr>
        </p:nvSpPr>
        <p:spPr/>
        <p:txBody>
          <a:bodyPr/>
          <a:lstStyle/>
          <a:p>
            <a:endParaRPr lang="en-US">
              <a:solidFill>
                <a:srgbClr val="7C8F97">
                  <a:lumMod val="60000"/>
                  <a:lumOff val="40000"/>
                </a:srgbClr>
              </a:solidFill>
            </a:endParaRPr>
          </a:p>
        </p:txBody>
      </p:sp>
      <p:sp>
        <p:nvSpPr>
          <p:cNvPr id="6" name="Slide Number Placeholder 5"/>
          <p:cNvSpPr>
            <a:spLocks noGrp="1"/>
          </p:cNvSpPr>
          <p:nvPr>
            <p:ph type="sldNum" sz="quarter" idx="12"/>
          </p:nvPr>
        </p:nvSpPr>
        <p:spPr/>
        <p:txBody>
          <a:bodyPr/>
          <a:lstStyle/>
          <a:p>
            <a:fld id="{CFE4BAC9-6D41-4691-9299-18EF07EF0177}" type="slidenum">
              <a:rPr lang="en-US" smtClean="0">
                <a:solidFill>
                  <a:srgbClr val="7C8F97">
                    <a:lumMod val="60000"/>
                    <a:lumOff val="40000"/>
                  </a:srgbClr>
                </a:solidFill>
              </a:rPr>
              <a:pPr/>
              <a:t>‹#›</a:t>
            </a:fld>
            <a:endParaRPr lang="en-US">
              <a:solidFill>
                <a:srgbClr val="7C8F97">
                  <a:lumMod val="60000"/>
                  <a:lumOff val="40000"/>
                </a:srgbClr>
              </a:solidFill>
            </a:endParaRPr>
          </a:p>
        </p:txBody>
      </p:sp>
    </p:spTree>
    <p:extLst>
      <p:ext uri="{BB962C8B-B14F-4D97-AF65-F5344CB8AC3E}">
        <p14:creationId xmlns="" xmlns:p14="http://schemas.microsoft.com/office/powerpoint/2010/main" val="840547587"/>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20" name="Group 19"/>
          <p:cNvGrpSpPr/>
          <p:nvPr/>
        </p:nvGrpSpPr>
        <p:grpSpPr>
          <a:xfrm>
            <a:off x="182880" y="173699"/>
            <a:ext cx="8778240" cy="6510602"/>
            <a:chOff x="182880" y="173699"/>
            <a:chExt cx="8778240" cy="6510602"/>
          </a:xfrm>
        </p:grpSpPr>
        <p:sp>
          <p:nvSpPr>
            <p:cNvPr id="21" name="Rectangle 20"/>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srgbClr val="FFFFFF"/>
                </a:solidFill>
              </a:endParaRPr>
            </a:p>
          </p:txBody>
        </p:sp>
        <p:grpSp>
          <p:nvGrpSpPr>
            <p:cNvPr id="22" name="Group 10"/>
            <p:cNvGrpSpPr/>
            <p:nvPr/>
          </p:nvGrpSpPr>
          <p:grpSpPr>
            <a:xfrm>
              <a:off x="256032" y="237744"/>
              <a:ext cx="8622792" cy="6364224"/>
              <a:chOff x="247157" y="247430"/>
              <a:chExt cx="8622792" cy="6364224"/>
            </a:xfrm>
          </p:grpSpPr>
          <p:sp>
            <p:nvSpPr>
              <p:cNvPr id="23" name="Rectangle 22"/>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cxnSp>
            <p:nvCxnSpPr>
              <p:cNvPr id="24" name="Straight Connector 23"/>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 name="Rectangle 24"/>
              <p:cNvSpPr/>
              <p:nvPr/>
            </p:nvSpPr>
            <p:spPr>
              <a:xfrm>
                <a:off x="247157" y="16123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grpSp>
      </p:gr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00111" y="2147888"/>
            <a:ext cx="3566160" cy="3927475"/>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648199" y="2147888"/>
            <a:ext cx="3566160" cy="3927475"/>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7D290233-0DD1-4A80-BB1E-9ADC3556DBB6}" type="datetimeFigureOut">
              <a:rPr lang="en-US" smtClean="0">
                <a:solidFill>
                  <a:srgbClr val="7C8F97">
                    <a:lumMod val="60000"/>
                    <a:lumOff val="40000"/>
                  </a:srgbClr>
                </a:solidFill>
              </a:rPr>
              <a:pPr/>
              <a:t>6/13/2019</a:t>
            </a:fld>
            <a:endParaRPr lang="en-US">
              <a:solidFill>
                <a:srgbClr val="7C8F97">
                  <a:lumMod val="60000"/>
                  <a:lumOff val="40000"/>
                </a:srgbClr>
              </a:solidFill>
            </a:endParaRPr>
          </a:p>
        </p:txBody>
      </p:sp>
      <p:sp>
        <p:nvSpPr>
          <p:cNvPr id="6" name="Footer Placeholder 5"/>
          <p:cNvSpPr>
            <a:spLocks noGrp="1"/>
          </p:cNvSpPr>
          <p:nvPr>
            <p:ph type="ftr" sz="quarter" idx="11"/>
          </p:nvPr>
        </p:nvSpPr>
        <p:spPr/>
        <p:txBody>
          <a:bodyPr/>
          <a:lstStyle/>
          <a:p>
            <a:endParaRPr lang="en-US">
              <a:solidFill>
                <a:srgbClr val="7C8F97">
                  <a:lumMod val="60000"/>
                  <a:lumOff val="40000"/>
                </a:srgbClr>
              </a:solidFill>
            </a:endParaRPr>
          </a:p>
        </p:txBody>
      </p:sp>
      <p:sp>
        <p:nvSpPr>
          <p:cNvPr id="7" name="Slide Number Placeholder 6"/>
          <p:cNvSpPr>
            <a:spLocks noGrp="1"/>
          </p:cNvSpPr>
          <p:nvPr>
            <p:ph type="sldNum" sz="quarter" idx="12"/>
          </p:nvPr>
        </p:nvSpPr>
        <p:spPr/>
        <p:txBody>
          <a:bodyPr/>
          <a:lstStyle/>
          <a:p>
            <a:fld id="{CFE4BAC9-6D41-4691-9299-18EF07EF0177}" type="slidenum">
              <a:rPr lang="en-US" smtClean="0">
                <a:solidFill>
                  <a:srgbClr val="7C8F97">
                    <a:lumMod val="60000"/>
                    <a:lumOff val="40000"/>
                  </a:srgbClr>
                </a:solidFill>
              </a:rPr>
              <a:pPr/>
              <a:t>‹#›</a:t>
            </a:fld>
            <a:endParaRPr lang="en-US">
              <a:solidFill>
                <a:srgbClr val="7C8F97">
                  <a:lumMod val="60000"/>
                  <a:lumOff val="40000"/>
                </a:srgbClr>
              </a:solidFill>
            </a:endParaRPr>
          </a:p>
        </p:txBody>
      </p:sp>
    </p:spTree>
    <p:extLst>
      <p:ext uri="{BB962C8B-B14F-4D97-AF65-F5344CB8AC3E}">
        <p14:creationId xmlns="" xmlns:p14="http://schemas.microsoft.com/office/powerpoint/2010/main" val="908504973"/>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0" name="Group 9"/>
          <p:cNvGrpSpPr/>
          <p:nvPr/>
        </p:nvGrpSpPr>
        <p:grpSpPr>
          <a:xfrm>
            <a:off x="182880" y="173699"/>
            <a:ext cx="8778240" cy="6510602"/>
            <a:chOff x="182880" y="173699"/>
            <a:chExt cx="8778240" cy="6510602"/>
          </a:xfrm>
        </p:grpSpPr>
        <p:grpSp>
          <p:nvGrpSpPr>
            <p:cNvPr id="26" name="Group 25"/>
            <p:cNvGrpSpPr/>
            <p:nvPr/>
          </p:nvGrpSpPr>
          <p:grpSpPr>
            <a:xfrm>
              <a:off x="182880" y="173699"/>
              <a:ext cx="8778240" cy="6510602"/>
              <a:chOff x="182880" y="173699"/>
              <a:chExt cx="8778240" cy="6510602"/>
            </a:xfrm>
          </p:grpSpPr>
          <p:sp>
            <p:nvSpPr>
              <p:cNvPr id="27" name="Rectangle 26"/>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srgbClr val="FFFFFF"/>
                  </a:solidFill>
                </a:endParaRPr>
              </a:p>
            </p:txBody>
          </p:sp>
          <p:grpSp>
            <p:nvGrpSpPr>
              <p:cNvPr id="28" name="Group 10"/>
              <p:cNvGrpSpPr/>
              <p:nvPr/>
            </p:nvGrpSpPr>
            <p:grpSpPr>
              <a:xfrm>
                <a:off x="256032" y="237744"/>
                <a:ext cx="8622792" cy="6364224"/>
                <a:chOff x="247157" y="247430"/>
                <a:chExt cx="8622792" cy="6364224"/>
              </a:xfrm>
            </p:grpSpPr>
            <p:sp>
              <p:nvSpPr>
                <p:cNvPr id="29" name="Rectangle 28"/>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cxnSp>
              <p:nvCxnSpPr>
                <p:cNvPr id="31" name="Straight Connector 30"/>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2" name="Rectangle 31"/>
                <p:cNvSpPr/>
                <p:nvPr/>
              </p:nvSpPr>
              <p:spPr>
                <a:xfrm>
                  <a:off x="247157" y="16123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grpSp>
        </p:grpSp>
        <p:cxnSp>
          <p:nvCxnSpPr>
            <p:cNvPr id="23" name="Straight Connector 22"/>
            <p:cNvCxnSpPr/>
            <p:nvPr/>
          </p:nvCxnSpPr>
          <p:spPr>
            <a:xfrm rot="16200000" flipH="1">
              <a:off x="2217480" y="4026438"/>
              <a:ext cx="4711326" cy="2286"/>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632301" y="1708990"/>
            <a:ext cx="3566160" cy="832503"/>
          </a:xfrm>
        </p:spPr>
        <p:txBody>
          <a:bodyPr anchor="ctr" anchorCtr="0">
            <a:noAutofit/>
          </a:bodyPr>
          <a:lstStyle>
            <a:lvl1pPr marL="0" indent="0" algn="ctr">
              <a:spcBef>
                <a:spcPts val="30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632301" y="2590801"/>
            <a:ext cx="3566160" cy="3484562"/>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5" name="Text Placeholder 4"/>
          <p:cNvSpPr>
            <a:spLocks noGrp="1"/>
          </p:cNvSpPr>
          <p:nvPr>
            <p:ph type="body" sz="quarter" idx="3"/>
          </p:nvPr>
        </p:nvSpPr>
        <p:spPr>
          <a:xfrm>
            <a:off x="4945539" y="1708990"/>
            <a:ext cx="3566160" cy="832503"/>
          </a:xfrm>
        </p:spPr>
        <p:txBody>
          <a:bodyPr anchor="ctr" anchorCtr="0">
            <a:noAutofit/>
          </a:bodyPr>
          <a:lstStyle>
            <a:lvl1pPr marL="0" indent="0" algn="ctr">
              <a:spcBef>
                <a:spcPts val="30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945539" y="2590801"/>
            <a:ext cx="3566160" cy="3484562"/>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7" name="Date Placeholder 6"/>
          <p:cNvSpPr>
            <a:spLocks noGrp="1"/>
          </p:cNvSpPr>
          <p:nvPr>
            <p:ph type="dt" sz="half" idx="10"/>
          </p:nvPr>
        </p:nvSpPr>
        <p:spPr/>
        <p:txBody>
          <a:bodyPr/>
          <a:lstStyle/>
          <a:p>
            <a:fld id="{7D290233-0DD1-4A80-BB1E-9ADC3556DBB6}" type="datetimeFigureOut">
              <a:rPr lang="en-US" smtClean="0">
                <a:solidFill>
                  <a:srgbClr val="7C8F97">
                    <a:lumMod val="60000"/>
                    <a:lumOff val="40000"/>
                  </a:srgbClr>
                </a:solidFill>
              </a:rPr>
              <a:pPr/>
              <a:t>6/13/2019</a:t>
            </a:fld>
            <a:endParaRPr lang="en-US">
              <a:solidFill>
                <a:srgbClr val="7C8F97">
                  <a:lumMod val="60000"/>
                  <a:lumOff val="40000"/>
                </a:srgbClr>
              </a:solidFill>
            </a:endParaRPr>
          </a:p>
        </p:txBody>
      </p:sp>
      <p:sp>
        <p:nvSpPr>
          <p:cNvPr id="8" name="Footer Placeholder 7"/>
          <p:cNvSpPr>
            <a:spLocks noGrp="1"/>
          </p:cNvSpPr>
          <p:nvPr>
            <p:ph type="ftr" sz="quarter" idx="11"/>
          </p:nvPr>
        </p:nvSpPr>
        <p:spPr/>
        <p:txBody>
          <a:bodyPr/>
          <a:lstStyle/>
          <a:p>
            <a:endParaRPr lang="en-US">
              <a:solidFill>
                <a:srgbClr val="7C8F97">
                  <a:lumMod val="60000"/>
                  <a:lumOff val="40000"/>
                </a:srgbClr>
              </a:solidFill>
            </a:endParaRPr>
          </a:p>
        </p:txBody>
      </p:sp>
      <p:sp>
        <p:nvSpPr>
          <p:cNvPr id="9" name="Slide Number Placeholder 8"/>
          <p:cNvSpPr>
            <a:spLocks noGrp="1"/>
          </p:cNvSpPr>
          <p:nvPr>
            <p:ph type="sldNum" sz="quarter" idx="12"/>
          </p:nvPr>
        </p:nvSpPr>
        <p:spPr/>
        <p:txBody>
          <a:bodyPr/>
          <a:lstStyle/>
          <a:p>
            <a:fld id="{CFE4BAC9-6D41-4691-9299-18EF07EF0177}" type="slidenum">
              <a:rPr lang="en-US" smtClean="0">
                <a:solidFill>
                  <a:srgbClr val="7C8F97">
                    <a:lumMod val="60000"/>
                    <a:lumOff val="40000"/>
                  </a:srgbClr>
                </a:solidFill>
              </a:rPr>
              <a:pPr/>
              <a:t>‹#›</a:t>
            </a:fld>
            <a:endParaRPr lang="en-US">
              <a:solidFill>
                <a:srgbClr val="7C8F97">
                  <a:lumMod val="60000"/>
                  <a:lumOff val="40000"/>
                </a:srgbClr>
              </a:solidFill>
            </a:endParaRPr>
          </a:p>
        </p:txBody>
      </p:sp>
    </p:spTree>
    <p:extLst>
      <p:ext uri="{BB962C8B-B14F-4D97-AF65-F5344CB8AC3E}">
        <p14:creationId xmlns="" xmlns:p14="http://schemas.microsoft.com/office/powerpoint/2010/main" val="1429122379"/>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2" name="Group 11"/>
          <p:cNvGrpSpPr/>
          <p:nvPr/>
        </p:nvGrpSpPr>
        <p:grpSpPr>
          <a:xfrm>
            <a:off x="182880" y="173699"/>
            <a:ext cx="8778240" cy="6510602"/>
            <a:chOff x="182880" y="173699"/>
            <a:chExt cx="8778240" cy="6510602"/>
          </a:xfrm>
        </p:grpSpPr>
        <p:sp>
          <p:nvSpPr>
            <p:cNvPr id="13" name="Rectangle 12"/>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srgbClr val="FFFFFF"/>
                </a:solidFill>
              </a:endParaRPr>
            </a:p>
          </p:txBody>
        </p:sp>
        <p:grpSp>
          <p:nvGrpSpPr>
            <p:cNvPr id="14" name="Group 10"/>
            <p:cNvGrpSpPr/>
            <p:nvPr/>
          </p:nvGrpSpPr>
          <p:grpSpPr>
            <a:xfrm>
              <a:off x="256032" y="237744"/>
              <a:ext cx="8622792" cy="6364224"/>
              <a:chOff x="247157" y="247430"/>
              <a:chExt cx="8622792" cy="6364224"/>
            </a:xfrm>
          </p:grpSpPr>
          <p:sp>
            <p:nvSpPr>
              <p:cNvPr id="15" name="Rectangle 14"/>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cxnSp>
            <p:nvCxnSpPr>
              <p:cNvPr id="16" name="Straight Connector 15"/>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7" name="Rectangle 16"/>
              <p:cNvSpPr/>
              <p:nvPr/>
            </p:nvSpPr>
            <p:spPr>
              <a:xfrm>
                <a:off x="247157" y="16123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grpSp>
      </p:gr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7D290233-0DD1-4A80-BB1E-9ADC3556DBB6}" type="datetimeFigureOut">
              <a:rPr lang="en-US" smtClean="0">
                <a:solidFill>
                  <a:srgbClr val="7C8F97">
                    <a:lumMod val="60000"/>
                    <a:lumOff val="40000"/>
                  </a:srgbClr>
                </a:solidFill>
              </a:rPr>
              <a:pPr/>
              <a:t>6/13/2019</a:t>
            </a:fld>
            <a:endParaRPr lang="en-US">
              <a:solidFill>
                <a:srgbClr val="7C8F97">
                  <a:lumMod val="60000"/>
                  <a:lumOff val="40000"/>
                </a:srgbClr>
              </a:solidFill>
            </a:endParaRPr>
          </a:p>
        </p:txBody>
      </p:sp>
      <p:sp>
        <p:nvSpPr>
          <p:cNvPr id="4" name="Footer Placeholder 3"/>
          <p:cNvSpPr>
            <a:spLocks noGrp="1"/>
          </p:cNvSpPr>
          <p:nvPr>
            <p:ph type="ftr" sz="quarter" idx="11"/>
          </p:nvPr>
        </p:nvSpPr>
        <p:spPr/>
        <p:txBody>
          <a:bodyPr/>
          <a:lstStyle/>
          <a:p>
            <a:endParaRPr lang="en-US">
              <a:solidFill>
                <a:srgbClr val="7C8F97">
                  <a:lumMod val="60000"/>
                  <a:lumOff val="40000"/>
                </a:srgbClr>
              </a:solidFill>
            </a:endParaRPr>
          </a:p>
        </p:txBody>
      </p:sp>
      <p:sp>
        <p:nvSpPr>
          <p:cNvPr id="5" name="Slide Number Placeholder 4"/>
          <p:cNvSpPr>
            <a:spLocks noGrp="1"/>
          </p:cNvSpPr>
          <p:nvPr>
            <p:ph type="sldNum" sz="quarter" idx="12"/>
          </p:nvPr>
        </p:nvSpPr>
        <p:spPr/>
        <p:txBody>
          <a:bodyPr/>
          <a:lstStyle/>
          <a:p>
            <a:fld id="{CFE4BAC9-6D41-4691-9299-18EF07EF0177}" type="slidenum">
              <a:rPr lang="en-US" smtClean="0">
                <a:solidFill>
                  <a:srgbClr val="7C8F97">
                    <a:lumMod val="60000"/>
                    <a:lumOff val="40000"/>
                  </a:srgbClr>
                </a:solidFill>
              </a:rPr>
              <a:pPr/>
              <a:t>‹#›</a:t>
            </a:fld>
            <a:endParaRPr lang="en-US">
              <a:solidFill>
                <a:srgbClr val="7C8F97">
                  <a:lumMod val="60000"/>
                  <a:lumOff val="40000"/>
                </a:srgbClr>
              </a:solidFill>
            </a:endParaRPr>
          </a:p>
        </p:txBody>
      </p:sp>
    </p:spTree>
    <p:extLst>
      <p:ext uri="{BB962C8B-B14F-4D97-AF65-F5344CB8AC3E}">
        <p14:creationId xmlns="" xmlns:p14="http://schemas.microsoft.com/office/powerpoint/2010/main" val="1545242759"/>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10" name="Group 9"/>
          <p:cNvGrpSpPr/>
          <p:nvPr/>
        </p:nvGrpSpPr>
        <p:grpSpPr>
          <a:xfrm>
            <a:off x="182880" y="173699"/>
            <a:ext cx="8778240" cy="6510602"/>
            <a:chOff x="182880" y="173699"/>
            <a:chExt cx="8778240" cy="6510602"/>
          </a:xfrm>
        </p:grpSpPr>
        <p:sp>
          <p:nvSpPr>
            <p:cNvPr id="11" name="Rectangle 10"/>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srgbClr val="FFFFFF"/>
                </a:solidFill>
              </a:endParaRPr>
            </a:p>
          </p:txBody>
        </p:sp>
        <p:grpSp>
          <p:nvGrpSpPr>
            <p:cNvPr id="12" name="Group 10"/>
            <p:cNvGrpSpPr/>
            <p:nvPr/>
          </p:nvGrpSpPr>
          <p:grpSpPr>
            <a:xfrm>
              <a:off x="256032" y="237744"/>
              <a:ext cx="8622792" cy="6364224"/>
              <a:chOff x="247157" y="247430"/>
              <a:chExt cx="8622792" cy="6364224"/>
            </a:xfrm>
          </p:grpSpPr>
          <p:sp>
            <p:nvSpPr>
              <p:cNvPr id="13" name="Rectangle 12"/>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cxnSp>
            <p:nvCxnSpPr>
              <p:cNvPr id="14" name="Straight Connector 13"/>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 name="Date Placeholder 1"/>
          <p:cNvSpPr>
            <a:spLocks noGrp="1"/>
          </p:cNvSpPr>
          <p:nvPr>
            <p:ph type="dt" sz="half" idx="10"/>
          </p:nvPr>
        </p:nvSpPr>
        <p:spPr/>
        <p:txBody>
          <a:bodyPr/>
          <a:lstStyle/>
          <a:p>
            <a:fld id="{7D290233-0DD1-4A80-BB1E-9ADC3556DBB6}" type="datetimeFigureOut">
              <a:rPr lang="en-US" smtClean="0">
                <a:solidFill>
                  <a:srgbClr val="7C8F97">
                    <a:lumMod val="60000"/>
                    <a:lumOff val="40000"/>
                  </a:srgbClr>
                </a:solidFill>
              </a:rPr>
              <a:pPr/>
              <a:t>6/13/2019</a:t>
            </a:fld>
            <a:endParaRPr lang="en-US">
              <a:solidFill>
                <a:srgbClr val="7C8F97">
                  <a:lumMod val="60000"/>
                  <a:lumOff val="40000"/>
                </a:srgbClr>
              </a:solidFill>
            </a:endParaRPr>
          </a:p>
        </p:txBody>
      </p:sp>
      <p:sp>
        <p:nvSpPr>
          <p:cNvPr id="3" name="Footer Placeholder 2"/>
          <p:cNvSpPr>
            <a:spLocks noGrp="1"/>
          </p:cNvSpPr>
          <p:nvPr>
            <p:ph type="ftr" sz="quarter" idx="11"/>
          </p:nvPr>
        </p:nvSpPr>
        <p:spPr/>
        <p:txBody>
          <a:bodyPr/>
          <a:lstStyle/>
          <a:p>
            <a:endParaRPr lang="en-US">
              <a:solidFill>
                <a:srgbClr val="7C8F97">
                  <a:lumMod val="60000"/>
                  <a:lumOff val="40000"/>
                </a:srgbClr>
              </a:solidFill>
            </a:endParaRPr>
          </a:p>
        </p:txBody>
      </p:sp>
      <p:sp>
        <p:nvSpPr>
          <p:cNvPr id="4" name="Slide Number Placeholder 3"/>
          <p:cNvSpPr>
            <a:spLocks noGrp="1"/>
          </p:cNvSpPr>
          <p:nvPr>
            <p:ph type="sldNum" sz="quarter" idx="12"/>
          </p:nvPr>
        </p:nvSpPr>
        <p:spPr/>
        <p:txBody>
          <a:bodyPr/>
          <a:lstStyle/>
          <a:p>
            <a:fld id="{CFE4BAC9-6D41-4691-9299-18EF07EF0177}" type="slidenum">
              <a:rPr lang="en-US" smtClean="0">
                <a:solidFill>
                  <a:srgbClr val="7C8F97">
                    <a:lumMod val="60000"/>
                    <a:lumOff val="40000"/>
                  </a:srgbClr>
                </a:solidFill>
              </a:rPr>
              <a:pPr/>
              <a:t>‹#›</a:t>
            </a:fld>
            <a:endParaRPr lang="en-US">
              <a:solidFill>
                <a:srgbClr val="7C8F97">
                  <a:lumMod val="60000"/>
                  <a:lumOff val="40000"/>
                </a:srgbClr>
              </a:solidFill>
            </a:endParaRPr>
          </a:p>
        </p:txBody>
      </p:sp>
    </p:spTree>
    <p:extLst>
      <p:ext uri="{BB962C8B-B14F-4D97-AF65-F5344CB8AC3E}">
        <p14:creationId xmlns="" xmlns:p14="http://schemas.microsoft.com/office/powerpoint/2010/main" val="1424004333"/>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182880" y="173699"/>
            <a:ext cx="8778240" cy="6510602"/>
            <a:chOff x="182880" y="173699"/>
            <a:chExt cx="8778240" cy="6510602"/>
          </a:xfrm>
        </p:grpSpPr>
        <p:grpSp>
          <p:nvGrpSpPr>
            <p:cNvPr id="16" name="Group 15"/>
            <p:cNvGrpSpPr/>
            <p:nvPr/>
          </p:nvGrpSpPr>
          <p:grpSpPr>
            <a:xfrm>
              <a:off x="182880" y="173699"/>
              <a:ext cx="8778240" cy="6510602"/>
              <a:chOff x="182880" y="173699"/>
              <a:chExt cx="8778240" cy="6510602"/>
            </a:xfrm>
          </p:grpSpPr>
          <p:sp>
            <p:nvSpPr>
              <p:cNvPr id="17" name="Rectangle 16"/>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srgbClr val="FFFFFF"/>
                  </a:solidFill>
                </a:endParaRPr>
              </a:p>
            </p:txBody>
          </p:sp>
          <p:grpSp>
            <p:nvGrpSpPr>
              <p:cNvPr id="18" name="Group 10"/>
              <p:cNvGrpSpPr/>
              <p:nvPr/>
            </p:nvGrpSpPr>
            <p:grpSpPr>
              <a:xfrm>
                <a:off x="256032" y="237744"/>
                <a:ext cx="8622792" cy="6364224"/>
                <a:chOff x="247157" y="247430"/>
                <a:chExt cx="8622792" cy="6364224"/>
              </a:xfrm>
            </p:grpSpPr>
            <p:sp>
              <p:nvSpPr>
                <p:cNvPr id="19" name="Rectangle 18"/>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cxnSp>
              <p:nvCxnSpPr>
                <p:cNvPr id="20" name="Straight Connector 19"/>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33" name="Rectangle 32"/>
            <p:cNvSpPr/>
            <p:nvPr/>
          </p:nvSpPr>
          <p:spPr>
            <a:xfrm rot="5400000">
              <a:off x="801086" y="3274090"/>
              <a:ext cx="6135624"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grpSp>
      <p:sp>
        <p:nvSpPr>
          <p:cNvPr id="2" name="Title 1"/>
          <p:cNvSpPr>
            <a:spLocks noGrp="1"/>
          </p:cNvSpPr>
          <p:nvPr>
            <p:ph type="title"/>
          </p:nvPr>
        </p:nvSpPr>
        <p:spPr>
          <a:xfrm>
            <a:off x="530225" y="1169892"/>
            <a:ext cx="3008313" cy="914400"/>
          </a:xfrm>
        </p:spPr>
        <p:txBody>
          <a:bodyPr anchor="b">
            <a:normAutofit/>
          </a:bodyPr>
          <a:lstStyle>
            <a:lvl1pPr algn="l">
              <a:defRPr sz="2800" b="0"/>
            </a:lvl1pPr>
          </a:lstStyle>
          <a:p>
            <a:r>
              <a:rPr lang="en-US" dirty="0" smtClean="0"/>
              <a:t>Click to edit Master title style</a:t>
            </a:r>
            <a:endParaRPr dirty="0"/>
          </a:p>
        </p:txBody>
      </p:sp>
      <p:sp>
        <p:nvSpPr>
          <p:cNvPr id="3" name="Content Placeholder 2"/>
          <p:cNvSpPr>
            <a:spLocks noGrp="1"/>
          </p:cNvSpPr>
          <p:nvPr>
            <p:ph idx="1"/>
          </p:nvPr>
        </p:nvSpPr>
        <p:spPr>
          <a:xfrm>
            <a:off x="4328319" y="609600"/>
            <a:ext cx="4114800" cy="5465763"/>
          </a:xfrm>
        </p:spPr>
        <p:txBody>
          <a:bodyPr>
            <a:normAutofit/>
          </a:bodyPr>
          <a:lstStyle>
            <a:lvl1pPr>
              <a:defRPr sz="2400" baseline="0"/>
            </a:lvl1pPr>
            <a:lvl2pPr>
              <a:defRPr sz="2200" baseline="0"/>
            </a:lvl2pPr>
            <a:lvl3pPr>
              <a:defRPr sz="2000" baseline="0"/>
            </a:lvl3pPr>
            <a:lvl4pPr>
              <a:defRPr sz="1800" baseline="0"/>
            </a:lvl4pPr>
            <a:lvl5pPr>
              <a:defRPr sz="1800" baseline="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Text Placeholder 3"/>
          <p:cNvSpPr>
            <a:spLocks noGrp="1"/>
          </p:cNvSpPr>
          <p:nvPr>
            <p:ph type="body" sz="half" idx="2"/>
          </p:nvPr>
        </p:nvSpPr>
        <p:spPr>
          <a:xfrm>
            <a:off x="530225" y="2147888"/>
            <a:ext cx="3008313" cy="3262313"/>
          </a:xfrm>
        </p:spPr>
        <p:txBody>
          <a:bodyPr vert="horz" lIns="91440" tIns="45720" rIns="91440" bIns="45720" rtlCol="0">
            <a:normAutofit/>
          </a:bodyPr>
          <a:lstStyle>
            <a:lvl1pPr marL="0" indent="0">
              <a:lnSpc>
                <a:spcPct val="120000"/>
              </a:lnSpc>
              <a:spcBef>
                <a:spcPts val="600"/>
              </a:spcBef>
              <a:buNone/>
              <a:defRPr sz="1600" kern="1200">
                <a:solidFill>
                  <a:schemeClr val="tx1">
                    <a:lumMod val="75000"/>
                    <a:lumOff val="2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lnSpc>
                <a:spcPct val="110000"/>
              </a:lnSpc>
              <a:spcBef>
                <a:spcPts val="2000"/>
              </a:spcBef>
              <a:buClr>
                <a:schemeClr val="bg1">
                  <a:lumMod val="75000"/>
                  <a:lumOff val="25000"/>
                </a:schemeClr>
              </a:buClr>
              <a:buFont typeface="Arial" pitchFamily="34" charset="0"/>
              <a:buNone/>
            </a:pPr>
            <a:r>
              <a:rPr lang="en-US" dirty="0" smtClean="0"/>
              <a:t>Click to edit Master text styles</a:t>
            </a:r>
          </a:p>
        </p:txBody>
      </p:sp>
      <p:sp>
        <p:nvSpPr>
          <p:cNvPr id="5" name="Date Placeholder 4"/>
          <p:cNvSpPr>
            <a:spLocks noGrp="1"/>
          </p:cNvSpPr>
          <p:nvPr>
            <p:ph type="dt" sz="half" idx="10"/>
          </p:nvPr>
        </p:nvSpPr>
        <p:spPr/>
        <p:txBody>
          <a:bodyPr/>
          <a:lstStyle/>
          <a:p>
            <a:fld id="{7D290233-0DD1-4A80-BB1E-9ADC3556DBB6}" type="datetimeFigureOut">
              <a:rPr lang="en-US" smtClean="0">
                <a:solidFill>
                  <a:srgbClr val="7C8F97">
                    <a:lumMod val="60000"/>
                    <a:lumOff val="40000"/>
                  </a:srgbClr>
                </a:solidFill>
              </a:rPr>
              <a:pPr/>
              <a:t>6/13/2019</a:t>
            </a:fld>
            <a:endParaRPr lang="en-US">
              <a:solidFill>
                <a:srgbClr val="7C8F97">
                  <a:lumMod val="60000"/>
                  <a:lumOff val="40000"/>
                </a:srgbClr>
              </a:solidFill>
            </a:endParaRPr>
          </a:p>
        </p:txBody>
      </p:sp>
      <p:sp>
        <p:nvSpPr>
          <p:cNvPr id="6" name="Footer Placeholder 5"/>
          <p:cNvSpPr>
            <a:spLocks noGrp="1"/>
          </p:cNvSpPr>
          <p:nvPr>
            <p:ph type="ftr" sz="quarter" idx="11"/>
          </p:nvPr>
        </p:nvSpPr>
        <p:spPr/>
        <p:txBody>
          <a:bodyPr/>
          <a:lstStyle/>
          <a:p>
            <a:endParaRPr lang="en-US">
              <a:solidFill>
                <a:srgbClr val="7C8F97">
                  <a:lumMod val="60000"/>
                  <a:lumOff val="40000"/>
                </a:srgbClr>
              </a:solidFill>
            </a:endParaRPr>
          </a:p>
        </p:txBody>
      </p:sp>
      <p:sp>
        <p:nvSpPr>
          <p:cNvPr id="7" name="Slide Number Placeholder 6"/>
          <p:cNvSpPr>
            <a:spLocks noGrp="1"/>
          </p:cNvSpPr>
          <p:nvPr>
            <p:ph type="sldNum" sz="quarter" idx="12"/>
          </p:nvPr>
        </p:nvSpPr>
        <p:spPr/>
        <p:txBody>
          <a:bodyPr/>
          <a:lstStyle/>
          <a:p>
            <a:fld id="{CFE4BAC9-6D41-4691-9299-18EF07EF0177}" type="slidenum">
              <a:rPr lang="en-US" smtClean="0">
                <a:solidFill>
                  <a:srgbClr val="7C8F97">
                    <a:lumMod val="60000"/>
                    <a:lumOff val="40000"/>
                  </a:srgbClr>
                </a:solidFill>
              </a:rPr>
              <a:pPr/>
              <a:t>‹#›</a:t>
            </a:fld>
            <a:endParaRPr lang="en-US">
              <a:solidFill>
                <a:srgbClr val="7C8F97">
                  <a:lumMod val="60000"/>
                  <a:lumOff val="40000"/>
                </a:srgbClr>
              </a:solidFill>
            </a:endParaRPr>
          </a:p>
        </p:txBody>
      </p:sp>
    </p:spTree>
    <p:extLst>
      <p:ext uri="{BB962C8B-B14F-4D97-AF65-F5344CB8AC3E}">
        <p14:creationId xmlns="" xmlns:p14="http://schemas.microsoft.com/office/powerpoint/2010/main" val="577898057"/>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Content, Picture, and Caption">
    <p:spTree>
      <p:nvGrpSpPr>
        <p:cNvPr id="1" name=""/>
        <p:cNvGrpSpPr/>
        <p:nvPr/>
      </p:nvGrpSpPr>
      <p:grpSpPr>
        <a:xfrm>
          <a:off x="0" y="0"/>
          <a:ext cx="0" cy="0"/>
          <a:chOff x="0" y="0"/>
          <a:chExt cx="0" cy="0"/>
        </a:xfrm>
      </p:grpSpPr>
      <p:grpSp>
        <p:nvGrpSpPr>
          <p:cNvPr id="8" name="Group 7"/>
          <p:cNvGrpSpPr/>
          <p:nvPr/>
        </p:nvGrpSpPr>
        <p:grpSpPr>
          <a:xfrm>
            <a:off x="182880" y="173699"/>
            <a:ext cx="8778240" cy="6510602"/>
            <a:chOff x="182880" y="173699"/>
            <a:chExt cx="8778240" cy="6510602"/>
          </a:xfrm>
        </p:grpSpPr>
        <p:grpSp>
          <p:nvGrpSpPr>
            <p:cNvPr id="26" name="Group 25"/>
            <p:cNvGrpSpPr/>
            <p:nvPr/>
          </p:nvGrpSpPr>
          <p:grpSpPr>
            <a:xfrm>
              <a:off x="182880" y="173699"/>
              <a:ext cx="8778240" cy="6510602"/>
              <a:chOff x="182880" y="173699"/>
              <a:chExt cx="8778240" cy="6510602"/>
            </a:xfrm>
          </p:grpSpPr>
          <p:grpSp>
            <p:nvGrpSpPr>
              <p:cNvPr id="27" name="Group 26"/>
              <p:cNvGrpSpPr/>
              <p:nvPr/>
            </p:nvGrpSpPr>
            <p:grpSpPr>
              <a:xfrm>
                <a:off x="182880" y="173699"/>
                <a:ext cx="8778240" cy="6510602"/>
                <a:chOff x="182880" y="173699"/>
                <a:chExt cx="8778240" cy="6510602"/>
              </a:xfrm>
            </p:grpSpPr>
            <p:sp>
              <p:nvSpPr>
                <p:cNvPr id="29" name="Rectangle 28"/>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srgbClr val="FFFFFF"/>
                    </a:solidFill>
                  </a:endParaRPr>
                </a:p>
              </p:txBody>
            </p:sp>
            <p:grpSp>
              <p:nvGrpSpPr>
                <p:cNvPr id="30" name="Group 10"/>
                <p:cNvGrpSpPr/>
                <p:nvPr/>
              </p:nvGrpSpPr>
              <p:grpSpPr>
                <a:xfrm>
                  <a:off x="256032" y="237744"/>
                  <a:ext cx="8622792" cy="6364224"/>
                  <a:chOff x="247157" y="247430"/>
                  <a:chExt cx="8622792" cy="6364224"/>
                </a:xfrm>
              </p:grpSpPr>
              <p:sp>
                <p:nvSpPr>
                  <p:cNvPr id="31" name="Rectangle 30"/>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cxnSp>
                <p:nvCxnSpPr>
                  <p:cNvPr id="32" name="Straight Connector 31"/>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8" name="Rectangle 27"/>
              <p:cNvSpPr/>
              <p:nvPr/>
            </p:nvSpPr>
            <p:spPr>
              <a:xfrm rot="5400000">
                <a:off x="801086" y="3274090"/>
                <a:ext cx="6135624"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grpSp>
        <p:sp>
          <p:nvSpPr>
            <p:cNvPr id="25" name="Rectangle 24"/>
            <p:cNvSpPr/>
            <p:nvPr/>
          </p:nvSpPr>
          <p:spPr>
            <a:xfrm rot="10800000">
              <a:off x="258763" y="1594462"/>
              <a:ext cx="3575304"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grpSp>
      <p:sp>
        <p:nvSpPr>
          <p:cNvPr id="2" name="Title 1"/>
          <p:cNvSpPr>
            <a:spLocks noGrp="1"/>
          </p:cNvSpPr>
          <p:nvPr>
            <p:ph type="title"/>
          </p:nvPr>
        </p:nvSpPr>
        <p:spPr>
          <a:xfrm>
            <a:off x="530225" y="1694329"/>
            <a:ext cx="3008313" cy="914400"/>
          </a:xfrm>
        </p:spPr>
        <p:txBody>
          <a:bodyPr anchor="b">
            <a:normAutofit/>
          </a:bodyPr>
          <a:lstStyle>
            <a:lvl1pPr algn="l">
              <a:defRPr sz="2800" b="0"/>
            </a:lvl1pPr>
          </a:lstStyle>
          <a:p>
            <a:r>
              <a:rPr lang="en-US" dirty="0" smtClean="0"/>
              <a:t>Click to edit Master title style</a:t>
            </a:r>
            <a:endParaRPr dirty="0"/>
          </a:p>
        </p:txBody>
      </p:sp>
      <p:sp>
        <p:nvSpPr>
          <p:cNvPr id="3" name="Content Placeholder 2"/>
          <p:cNvSpPr>
            <a:spLocks noGrp="1"/>
          </p:cNvSpPr>
          <p:nvPr>
            <p:ph idx="1"/>
          </p:nvPr>
        </p:nvSpPr>
        <p:spPr>
          <a:xfrm>
            <a:off x="4328319" y="609600"/>
            <a:ext cx="4114800" cy="5465763"/>
          </a:xfrm>
        </p:spPr>
        <p:txBody>
          <a:bodyPr>
            <a:normAutofit/>
          </a:bodyPr>
          <a:lstStyle>
            <a:lvl1pPr>
              <a:defRPr sz="2400" baseline="0"/>
            </a:lvl1pPr>
            <a:lvl2pPr>
              <a:defRPr sz="2200" baseline="0"/>
            </a:lvl2pPr>
            <a:lvl3pPr>
              <a:defRPr sz="2000" baseline="0"/>
            </a:lvl3pPr>
            <a:lvl4pPr>
              <a:defRPr sz="1800" baseline="0"/>
            </a:lvl4pPr>
            <a:lvl5pPr>
              <a:defRPr sz="1800" baseline="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Text Placeholder 3"/>
          <p:cNvSpPr>
            <a:spLocks noGrp="1"/>
          </p:cNvSpPr>
          <p:nvPr>
            <p:ph type="body" sz="half" idx="2"/>
          </p:nvPr>
        </p:nvSpPr>
        <p:spPr>
          <a:xfrm>
            <a:off x="530225" y="2672323"/>
            <a:ext cx="3008313" cy="3403040"/>
          </a:xfrm>
        </p:spPr>
        <p:txBody>
          <a:bodyPr>
            <a:normAutofit/>
          </a:bodyPr>
          <a:lstStyle>
            <a:lvl1pPr marL="0" indent="0">
              <a:lnSpc>
                <a:spcPct val="120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7D290233-0DD1-4A80-BB1E-9ADC3556DBB6}" type="datetimeFigureOut">
              <a:rPr lang="en-US" smtClean="0">
                <a:solidFill>
                  <a:srgbClr val="7C8F97">
                    <a:lumMod val="60000"/>
                    <a:lumOff val="40000"/>
                  </a:srgbClr>
                </a:solidFill>
              </a:rPr>
              <a:pPr/>
              <a:t>6/13/2019</a:t>
            </a:fld>
            <a:endParaRPr lang="en-US">
              <a:solidFill>
                <a:srgbClr val="7C8F97">
                  <a:lumMod val="60000"/>
                  <a:lumOff val="40000"/>
                </a:srgbClr>
              </a:solidFill>
            </a:endParaRPr>
          </a:p>
        </p:txBody>
      </p:sp>
      <p:sp>
        <p:nvSpPr>
          <p:cNvPr id="6" name="Footer Placeholder 5"/>
          <p:cNvSpPr>
            <a:spLocks noGrp="1"/>
          </p:cNvSpPr>
          <p:nvPr>
            <p:ph type="ftr" sz="quarter" idx="11"/>
          </p:nvPr>
        </p:nvSpPr>
        <p:spPr/>
        <p:txBody>
          <a:bodyPr/>
          <a:lstStyle/>
          <a:p>
            <a:endParaRPr lang="en-US">
              <a:solidFill>
                <a:srgbClr val="7C8F97">
                  <a:lumMod val="60000"/>
                  <a:lumOff val="40000"/>
                </a:srgbClr>
              </a:solidFill>
            </a:endParaRPr>
          </a:p>
        </p:txBody>
      </p:sp>
      <p:sp>
        <p:nvSpPr>
          <p:cNvPr id="7" name="Slide Number Placeholder 6"/>
          <p:cNvSpPr>
            <a:spLocks noGrp="1"/>
          </p:cNvSpPr>
          <p:nvPr>
            <p:ph type="sldNum" sz="quarter" idx="12"/>
          </p:nvPr>
        </p:nvSpPr>
        <p:spPr/>
        <p:txBody>
          <a:bodyPr/>
          <a:lstStyle/>
          <a:p>
            <a:fld id="{CFE4BAC9-6D41-4691-9299-18EF07EF0177}" type="slidenum">
              <a:rPr lang="en-US" smtClean="0">
                <a:solidFill>
                  <a:srgbClr val="7C8F97">
                    <a:lumMod val="60000"/>
                    <a:lumOff val="40000"/>
                  </a:srgbClr>
                </a:solidFill>
              </a:rPr>
              <a:pPr/>
              <a:t>‹#›</a:t>
            </a:fld>
            <a:endParaRPr lang="en-US">
              <a:solidFill>
                <a:srgbClr val="7C8F97">
                  <a:lumMod val="60000"/>
                  <a:lumOff val="40000"/>
                </a:srgbClr>
              </a:solidFill>
            </a:endParaRPr>
          </a:p>
        </p:txBody>
      </p:sp>
      <p:sp>
        <p:nvSpPr>
          <p:cNvPr id="17" name="Picture Placeholder 16"/>
          <p:cNvSpPr>
            <a:spLocks noGrp="1"/>
          </p:cNvSpPr>
          <p:nvPr>
            <p:ph type="pic" sz="quarter" idx="13"/>
          </p:nvPr>
        </p:nvSpPr>
        <p:spPr>
          <a:xfrm>
            <a:off x="352892" y="310123"/>
            <a:ext cx="3398837" cy="1204912"/>
          </a:xfrm>
        </p:spPr>
        <p:txBody>
          <a:bodyPr>
            <a:normAutofit/>
          </a:bodyPr>
          <a:lstStyle>
            <a:lvl1pPr>
              <a:buNone/>
              <a:defRPr sz="1800"/>
            </a:lvl1pPr>
          </a:lstStyle>
          <a:p>
            <a:r>
              <a:rPr lang="en-US" smtClean="0"/>
              <a:t>Drag picture to placeholder or click icon to add</a:t>
            </a:r>
            <a:endParaRPr/>
          </a:p>
        </p:txBody>
      </p:sp>
    </p:spTree>
    <p:extLst>
      <p:ext uri="{BB962C8B-B14F-4D97-AF65-F5344CB8AC3E}">
        <p14:creationId xmlns="" xmlns:p14="http://schemas.microsoft.com/office/powerpoint/2010/main" val="408050689"/>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5" name="Group 14"/>
          <p:cNvGrpSpPr/>
          <p:nvPr/>
        </p:nvGrpSpPr>
        <p:grpSpPr>
          <a:xfrm>
            <a:off x="182880" y="173699"/>
            <a:ext cx="8778240" cy="6510602"/>
            <a:chOff x="182880" y="173699"/>
            <a:chExt cx="8778240" cy="6510602"/>
          </a:xfrm>
        </p:grpSpPr>
        <p:grpSp>
          <p:nvGrpSpPr>
            <p:cNvPr id="16" name="Group 15"/>
            <p:cNvGrpSpPr/>
            <p:nvPr/>
          </p:nvGrpSpPr>
          <p:grpSpPr>
            <a:xfrm>
              <a:off x="182880" y="173699"/>
              <a:ext cx="8778240" cy="6510602"/>
              <a:chOff x="182880" y="173699"/>
              <a:chExt cx="8778240" cy="6510602"/>
            </a:xfrm>
          </p:grpSpPr>
          <p:sp>
            <p:nvSpPr>
              <p:cNvPr id="18" name="Rectangle 17"/>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srgbClr val="FFFFFF"/>
                  </a:solidFill>
                </a:endParaRPr>
              </a:p>
            </p:txBody>
          </p:sp>
          <p:grpSp>
            <p:nvGrpSpPr>
              <p:cNvPr id="19" name="Group 10"/>
              <p:cNvGrpSpPr/>
              <p:nvPr/>
            </p:nvGrpSpPr>
            <p:grpSpPr>
              <a:xfrm>
                <a:off x="256032" y="237744"/>
                <a:ext cx="8622792" cy="6364224"/>
                <a:chOff x="247157" y="247430"/>
                <a:chExt cx="8622792" cy="6364224"/>
              </a:xfrm>
            </p:grpSpPr>
            <p:sp>
              <p:nvSpPr>
                <p:cNvPr id="20" name="Rectangle 19"/>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cxnSp>
              <p:nvCxnSpPr>
                <p:cNvPr id="21" name="Straight Connector 20"/>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17" name="Rectangle 16"/>
            <p:cNvSpPr/>
            <p:nvPr/>
          </p:nvSpPr>
          <p:spPr>
            <a:xfrm rot="5400000">
              <a:off x="801086" y="3274090"/>
              <a:ext cx="6135624"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grpSp>
      <p:sp>
        <p:nvSpPr>
          <p:cNvPr id="2" name="Title 1"/>
          <p:cNvSpPr>
            <a:spLocks noGrp="1"/>
          </p:cNvSpPr>
          <p:nvPr>
            <p:ph type="title"/>
          </p:nvPr>
        </p:nvSpPr>
        <p:spPr>
          <a:xfrm>
            <a:off x="530352" y="1691640"/>
            <a:ext cx="3008376" cy="914400"/>
          </a:xfrm>
        </p:spPr>
        <p:txBody>
          <a:bodyPr anchor="b">
            <a:noAutofit/>
          </a:bodyPr>
          <a:lstStyle>
            <a:lvl1pPr algn="l">
              <a:defRPr sz="2800" b="0"/>
            </a:lvl1pPr>
          </a:lstStyle>
          <a:p>
            <a:r>
              <a:rPr lang="en-US" smtClean="0"/>
              <a:t>Click to edit Master title style</a:t>
            </a:r>
            <a:endParaRPr/>
          </a:p>
        </p:txBody>
      </p:sp>
      <p:sp>
        <p:nvSpPr>
          <p:cNvPr id="3" name="Picture Placeholder 2"/>
          <p:cNvSpPr>
            <a:spLocks noGrp="1"/>
          </p:cNvSpPr>
          <p:nvPr>
            <p:ph type="pic" idx="1"/>
          </p:nvPr>
        </p:nvSpPr>
        <p:spPr>
          <a:xfrm>
            <a:off x="4338559" y="612775"/>
            <a:ext cx="4114800" cy="546811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530352" y="2670048"/>
            <a:ext cx="3008376" cy="3401568"/>
          </a:xfrm>
        </p:spPr>
        <p:txBody>
          <a:bodyPr vert="horz" lIns="91440" tIns="45720" rIns="91440" bIns="45720" rtlCol="0">
            <a:normAutofit/>
          </a:bodyPr>
          <a:lstStyle>
            <a:lvl1pPr marL="0" indent="0">
              <a:lnSpc>
                <a:spcPct val="120000"/>
              </a:lnSpc>
              <a:spcBef>
                <a:spcPts val="600"/>
              </a:spcBef>
              <a:buNone/>
              <a:defRPr sz="1600" kern="1200">
                <a:solidFill>
                  <a:schemeClr val="tx1">
                    <a:lumMod val="75000"/>
                    <a:lumOff val="2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lnSpc>
                <a:spcPct val="120000"/>
              </a:lnSpc>
              <a:spcBef>
                <a:spcPts val="2000"/>
              </a:spcBef>
              <a:buClr>
                <a:schemeClr val="bg1">
                  <a:lumMod val="75000"/>
                  <a:lumOff val="25000"/>
                </a:schemeClr>
              </a:buClr>
              <a:buFont typeface="Arial" pitchFamily="34" charset="0"/>
              <a:buNone/>
            </a:pPr>
            <a:r>
              <a:rPr lang="en-US" dirty="0" smtClean="0"/>
              <a:t>Click to edit Master text styles</a:t>
            </a:r>
          </a:p>
        </p:txBody>
      </p:sp>
      <p:sp>
        <p:nvSpPr>
          <p:cNvPr id="5" name="Date Placeholder 4"/>
          <p:cNvSpPr>
            <a:spLocks noGrp="1"/>
          </p:cNvSpPr>
          <p:nvPr>
            <p:ph type="dt" sz="half" idx="10"/>
          </p:nvPr>
        </p:nvSpPr>
        <p:spPr/>
        <p:txBody>
          <a:bodyPr/>
          <a:lstStyle/>
          <a:p>
            <a:fld id="{7D290233-0DD1-4A80-BB1E-9ADC3556DBB6}" type="datetimeFigureOut">
              <a:rPr lang="en-US" smtClean="0">
                <a:solidFill>
                  <a:srgbClr val="7C8F97">
                    <a:lumMod val="60000"/>
                    <a:lumOff val="40000"/>
                  </a:srgbClr>
                </a:solidFill>
              </a:rPr>
              <a:pPr/>
              <a:t>6/13/2019</a:t>
            </a:fld>
            <a:endParaRPr lang="en-US">
              <a:solidFill>
                <a:srgbClr val="7C8F97">
                  <a:lumMod val="60000"/>
                  <a:lumOff val="40000"/>
                </a:srgbClr>
              </a:solidFill>
            </a:endParaRPr>
          </a:p>
        </p:txBody>
      </p:sp>
      <p:sp>
        <p:nvSpPr>
          <p:cNvPr id="6" name="Footer Placeholder 5"/>
          <p:cNvSpPr>
            <a:spLocks noGrp="1"/>
          </p:cNvSpPr>
          <p:nvPr>
            <p:ph type="ftr" sz="quarter" idx="11"/>
          </p:nvPr>
        </p:nvSpPr>
        <p:spPr/>
        <p:txBody>
          <a:bodyPr/>
          <a:lstStyle/>
          <a:p>
            <a:endParaRPr lang="en-US">
              <a:solidFill>
                <a:srgbClr val="7C8F97">
                  <a:lumMod val="60000"/>
                  <a:lumOff val="40000"/>
                </a:srgbClr>
              </a:solidFill>
            </a:endParaRPr>
          </a:p>
        </p:txBody>
      </p:sp>
      <p:sp>
        <p:nvSpPr>
          <p:cNvPr id="7" name="Slide Number Placeholder 6"/>
          <p:cNvSpPr>
            <a:spLocks noGrp="1"/>
          </p:cNvSpPr>
          <p:nvPr>
            <p:ph type="sldNum" sz="quarter" idx="12"/>
          </p:nvPr>
        </p:nvSpPr>
        <p:spPr/>
        <p:txBody>
          <a:bodyPr/>
          <a:lstStyle/>
          <a:p>
            <a:fld id="{CFE4BAC9-6D41-4691-9299-18EF07EF0177}" type="slidenum">
              <a:rPr lang="en-US" smtClean="0">
                <a:solidFill>
                  <a:srgbClr val="7C8F97">
                    <a:lumMod val="60000"/>
                    <a:lumOff val="40000"/>
                  </a:srgbClr>
                </a:solidFill>
              </a:rPr>
              <a:pPr/>
              <a:t>‹#›</a:t>
            </a:fld>
            <a:endParaRPr lang="en-US">
              <a:solidFill>
                <a:srgbClr val="7C8F97">
                  <a:lumMod val="60000"/>
                  <a:lumOff val="40000"/>
                </a:srgbClr>
              </a:solidFill>
            </a:endParaRPr>
          </a:p>
        </p:txBody>
      </p:sp>
    </p:spTree>
    <p:extLst>
      <p:ext uri="{BB962C8B-B14F-4D97-AF65-F5344CB8AC3E}">
        <p14:creationId xmlns="" xmlns:p14="http://schemas.microsoft.com/office/powerpoint/2010/main" val="174708566"/>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grpSp>
        <p:nvGrpSpPr>
          <p:cNvPr id="10" name="Group 9"/>
          <p:cNvGrpSpPr/>
          <p:nvPr/>
        </p:nvGrpSpPr>
        <p:grpSpPr>
          <a:xfrm>
            <a:off x="182880" y="173699"/>
            <a:ext cx="8778240" cy="6510602"/>
            <a:chOff x="182880" y="173699"/>
            <a:chExt cx="8778240" cy="6510602"/>
          </a:xfrm>
        </p:grpSpPr>
        <p:grpSp>
          <p:nvGrpSpPr>
            <p:cNvPr id="17" name="Group 16"/>
            <p:cNvGrpSpPr/>
            <p:nvPr/>
          </p:nvGrpSpPr>
          <p:grpSpPr>
            <a:xfrm>
              <a:off x="182880" y="173699"/>
              <a:ext cx="8778240" cy="6510602"/>
              <a:chOff x="182880" y="173699"/>
              <a:chExt cx="8778240" cy="6510602"/>
            </a:xfrm>
          </p:grpSpPr>
          <p:sp>
            <p:nvSpPr>
              <p:cNvPr id="19" name="Rectangle 18"/>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srgbClr val="FFFFFF"/>
                  </a:solidFill>
                </a:endParaRPr>
              </a:p>
            </p:txBody>
          </p:sp>
          <p:grpSp>
            <p:nvGrpSpPr>
              <p:cNvPr id="21" name="Group 10"/>
              <p:cNvGrpSpPr/>
              <p:nvPr/>
            </p:nvGrpSpPr>
            <p:grpSpPr>
              <a:xfrm>
                <a:off x="256032" y="237744"/>
                <a:ext cx="8622792" cy="6364224"/>
                <a:chOff x="247157" y="247430"/>
                <a:chExt cx="8622792" cy="6364224"/>
              </a:xfrm>
            </p:grpSpPr>
            <p:sp>
              <p:nvSpPr>
                <p:cNvPr id="22" name="Rectangle 21"/>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cxnSp>
              <p:nvCxnSpPr>
                <p:cNvPr id="23" name="Straight Connector 22"/>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0" name="Rectangle 19"/>
            <p:cNvSpPr/>
            <p:nvPr/>
          </p:nvSpPr>
          <p:spPr>
            <a:xfrm>
              <a:off x="256032" y="42031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grpSp>
      <p:sp>
        <p:nvSpPr>
          <p:cNvPr id="2" name="Title 1"/>
          <p:cNvSpPr>
            <a:spLocks noGrp="1"/>
          </p:cNvSpPr>
          <p:nvPr>
            <p:ph type="title"/>
          </p:nvPr>
        </p:nvSpPr>
        <p:spPr>
          <a:xfrm>
            <a:off x="530351" y="4287819"/>
            <a:ext cx="8021977" cy="916193"/>
          </a:xfrm>
        </p:spPr>
        <p:txBody>
          <a:bodyPr anchor="b">
            <a:noAutofit/>
          </a:bodyPr>
          <a:lstStyle>
            <a:lvl1pPr algn="l">
              <a:defRPr sz="3600" b="0"/>
            </a:lvl1pPr>
          </a:lstStyle>
          <a:p>
            <a:r>
              <a:rPr lang="en-US" dirty="0" smtClean="0"/>
              <a:t>Click to edit Master title style</a:t>
            </a:r>
            <a:endParaRPr dirty="0"/>
          </a:p>
        </p:txBody>
      </p:sp>
      <p:sp>
        <p:nvSpPr>
          <p:cNvPr id="3" name="Picture Placeholder 2"/>
          <p:cNvSpPr>
            <a:spLocks noGrp="1"/>
          </p:cNvSpPr>
          <p:nvPr>
            <p:ph type="pic" idx="1"/>
          </p:nvPr>
        </p:nvSpPr>
        <p:spPr>
          <a:xfrm>
            <a:off x="356347" y="331694"/>
            <a:ext cx="8421624" cy="3783106"/>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530351" y="5271247"/>
            <a:ext cx="8021977" cy="1013011"/>
          </a:xfrm>
        </p:spPr>
        <p:txBody>
          <a:bodyPr vert="horz" lIns="91440" tIns="45720" rIns="91440" bIns="45720" rtlCol="0">
            <a:normAutofit/>
          </a:bodyPr>
          <a:lstStyle>
            <a:lvl1pPr marL="0" indent="0">
              <a:spcBef>
                <a:spcPts val="0"/>
              </a:spcBef>
              <a:buNone/>
              <a:defRPr sz="1800" kern="1200">
                <a:solidFill>
                  <a:schemeClr val="tx1">
                    <a:lumMod val="75000"/>
                    <a:lumOff val="2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lnSpc>
                <a:spcPct val="120000"/>
              </a:lnSpc>
              <a:spcBef>
                <a:spcPts val="2000"/>
              </a:spcBef>
              <a:buClr>
                <a:schemeClr val="bg1">
                  <a:lumMod val="75000"/>
                  <a:lumOff val="25000"/>
                </a:schemeClr>
              </a:buClr>
              <a:buFont typeface="Arial" pitchFamily="34" charset="0"/>
              <a:buNone/>
            </a:pPr>
            <a:r>
              <a:rPr lang="en-US" dirty="0" smtClean="0"/>
              <a:t>Click to edit Master text styles</a:t>
            </a:r>
          </a:p>
        </p:txBody>
      </p:sp>
      <p:sp>
        <p:nvSpPr>
          <p:cNvPr id="5" name="Date Placeholder 4"/>
          <p:cNvSpPr>
            <a:spLocks noGrp="1"/>
          </p:cNvSpPr>
          <p:nvPr>
            <p:ph type="dt" sz="half" idx="10"/>
          </p:nvPr>
        </p:nvSpPr>
        <p:spPr/>
        <p:txBody>
          <a:bodyPr/>
          <a:lstStyle/>
          <a:p>
            <a:fld id="{7D290233-0DD1-4A80-BB1E-9ADC3556DBB6}" type="datetimeFigureOut">
              <a:rPr lang="en-US" smtClean="0">
                <a:solidFill>
                  <a:srgbClr val="7C8F97">
                    <a:lumMod val="60000"/>
                    <a:lumOff val="40000"/>
                  </a:srgbClr>
                </a:solidFill>
              </a:rPr>
              <a:pPr/>
              <a:t>6/13/2019</a:t>
            </a:fld>
            <a:endParaRPr lang="en-US">
              <a:solidFill>
                <a:srgbClr val="7C8F97">
                  <a:lumMod val="60000"/>
                  <a:lumOff val="40000"/>
                </a:srgbClr>
              </a:solidFill>
            </a:endParaRPr>
          </a:p>
        </p:txBody>
      </p:sp>
      <p:sp>
        <p:nvSpPr>
          <p:cNvPr id="6" name="Footer Placeholder 5"/>
          <p:cNvSpPr>
            <a:spLocks noGrp="1"/>
          </p:cNvSpPr>
          <p:nvPr>
            <p:ph type="ftr" sz="quarter" idx="11"/>
          </p:nvPr>
        </p:nvSpPr>
        <p:spPr/>
        <p:txBody>
          <a:bodyPr/>
          <a:lstStyle/>
          <a:p>
            <a:endParaRPr lang="en-US">
              <a:solidFill>
                <a:srgbClr val="7C8F97">
                  <a:lumMod val="60000"/>
                  <a:lumOff val="40000"/>
                </a:srgbClr>
              </a:solidFill>
            </a:endParaRPr>
          </a:p>
        </p:txBody>
      </p:sp>
      <p:sp>
        <p:nvSpPr>
          <p:cNvPr id="7" name="Slide Number Placeholder 6"/>
          <p:cNvSpPr>
            <a:spLocks noGrp="1"/>
          </p:cNvSpPr>
          <p:nvPr>
            <p:ph type="sldNum" sz="quarter" idx="12"/>
          </p:nvPr>
        </p:nvSpPr>
        <p:spPr/>
        <p:txBody>
          <a:bodyPr/>
          <a:lstStyle/>
          <a:p>
            <a:fld id="{CFE4BAC9-6D41-4691-9299-18EF07EF0177}" type="slidenum">
              <a:rPr lang="en-US" smtClean="0">
                <a:solidFill>
                  <a:srgbClr val="7C8F97">
                    <a:lumMod val="60000"/>
                    <a:lumOff val="40000"/>
                  </a:srgbClr>
                </a:solidFill>
              </a:rPr>
              <a:pPr/>
              <a:t>‹#›</a:t>
            </a:fld>
            <a:endParaRPr lang="en-US">
              <a:solidFill>
                <a:srgbClr val="7C8F97">
                  <a:lumMod val="60000"/>
                  <a:lumOff val="40000"/>
                </a:srgbClr>
              </a:solidFill>
            </a:endParaRPr>
          </a:p>
        </p:txBody>
      </p:sp>
    </p:spTree>
    <p:extLst>
      <p:ext uri="{BB962C8B-B14F-4D97-AF65-F5344CB8AC3E}">
        <p14:creationId xmlns="" xmlns:p14="http://schemas.microsoft.com/office/powerpoint/2010/main" val="732945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685800" y="1143000"/>
            <a:ext cx="70104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33400" y="152400"/>
            <a:ext cx="7543800" cy="868362"/>
          </a:xfrm>
        </p:spPr>
        <p:txBody>
          <a:bodyPr/>
          <a:lstStyle>
            <a:lvl1pPr algn="ctr">
              <a:defRPr>
                <a:solidFill>
                  <a:srgbClr val="0000FF"/>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rgbClr val="0000AC"/>
                </a:solidFill>
              </a:defRPr>
            </a:lvl1pPr>
            <a:lvl2pPr>
              <a:defRPr>
                <a:solidFill>
                  <a:srgbClr val="0000AC"/>
                </a:solidFill>
              </a:defRPr>
            </a:lvl2pPr>
            <a:lvl3pPr>
              <a:defRPr>
                <a:solidFill>
                  <a:srgbClr val="0000AC"/>
                </a:solidFill>
              </a:defRPr>
            </a:lvl3pPr>
            <a:lvl4pPr>
              <a:defRPr>
                <a:solidFill>
                  <a:srgbClr val="0000AC"/>
                </a:solidFill>
              </a:defRPr>
            </a:lvl4pPr>
            <a:lvl5pPr>
              <a:defRPr>
                <a:solidFill>
                  <a:srgbClr val="0000AC"/>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p:txBody>
          <a:bodyPr/>
          <a:lstStyle>
            <a:lvl1pPr>
              <a:defRPr/>
            </a:lvl1pPr>
          </a:lstStyle>
          <a:p>
            <a:pPr>
              <a:defRPr/>
            </a:pPr>
            <a:endParaRPr lang="en-US" altLang="en-US"/>
          </a:p>
        </p:txBody>
      </p:sp>
      <p:sp>
        <p:nvSpPr>
          <p:cNvPr id="6" name="Rectangle 6"/>
          <p:cNvSpPr>
            <a:spLocks noGrp="1" noChangeArrowheads="1"/>
          </p:cNvSpPr>
          <p:nvPr>
            <p:ph type="ftr" sz="quarter" idx="11"/>
          </p:nvPr>
        </p:nvSpPr>
        <p:spPr/>
        <p:txBody>
          <a:bodyPr/>
          <a:lstStyle>
            <a:lvl1pPr>
              <a:defRPr/>
            </a:lvl1pPr>
          </a:lstStyle>
          <a:p>
            <a:pPr>
              <a:defRPr/>
            </a:pPr>
            <a:endParaRPr lang="en-US" altLang="en-US"/>
          </a:p>
        </p:txBody>
      </p:sp>
      <p:sp>
        <p:nvSpPr>
          <p:cNvPr id="7" name="Rectangle 7"/>
          <p:cNvSpPr>
            <a:spLocks noGrp="1" noChangeArrowheads="1"/>
          </p:cNvSpPr>
          <p:nvPr>
            <p:ph type="sldNum" sz="quarter" idx="12"/>
          </p:nvPr>
        </p:nvSpPr>
        <p:spPr/>
        <p:txBody>
          <a:bodyPr/>
          <a:lstStyle>
            <a:lvl1pPr>
              <a:defRPr/>
            </a:lvl1pPr>
          </a:lstStyle>
          <a:p>
            <a:fld id="{15D894B2-3DFB-B841-9661-7EF34D304648}" type="slidenum">
              <a:rPr lang="en-US" altLang="en-US"/>
              <a:pPr/>
              <a:t>‹#›</a:t>
            </a:fld>
            <a:endParaRPr lang="en-US" altLang="en-US"/>
          </a:p>
        </p:txBody>
      </p:sp>
    </p:spTree>
    <p:extLst>
      <p:ext uri="{BB962C8B-B14F-4D97-AF65-F5344CB8AC3E}">
        <p14:creationId xmlns="" xmlns:p14="http://schemas.microsoft.com/office/powerpoint/2010/main" val="20504801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1" indent="0">
              <a:buNone/>
              <a:defRPr sz="2400"/>
            </a:lvl3pPr>
            <a:lvl4pPr marL="1371032" indent="0">
              <a:buNone/>
              <a:defRPr sz="2000"/>
            </a:lvl4pPr>
            <a:lvl5pPr marL="1828041" indent="0">
              <a:buNone/>
              <a:defRPr sz="2000"/>
            </a:lvl5pPr>
            <a:lvl6pPr marL="2285052" indent="0">
              <a:buNone/>
              <a:defRPr sz="2000"/>
            </a:lvl6pPr>
            <a:lvl7pPr marL="2742062" indent="0">
              <a:buNone/>
              <a:defRPr sz="2000"/>
            </a:lvl7pPr>
            <a:lvl8pPr marL="3199072" indent="0">
              <a:buNone/>
              <a:defRPr sz="2000"/>
            </a:lvl8pPr>
            <a:lvl9pPr marL="3656083"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1" indent="0">
              <a:buNone/>
              <a:defRPr sz="1000"/>
            </a:lvl3pPr>
            <a:lvl4pPr marL="1371032" indent="0">
              <a:buNone/>
              <a:defRPr sz="900"/>
            </a:lvl4pPr>
            <a:lvl5pPr marL="1828041" indent="0">
              <a:buNone/>
              <a:defRPr sz="900"/>
            </a:lvl5pPr>
            <a:lvl6pPr marL="2285052" indent="0">
              <a:buNone/>
              <a:defRPr sz="900"/>
            </a:lvl6pPr>
            <a:lvl7pPr marL="2742062" indent="0">
              <a:buNone/>
              <a:defRPr sz="900"/>
            </a:lvl7pPr>
            <a:lvl8pPr marL="3199072" indent="0">
              <a:buNone/>
              <a:defRPr sz="900"/>
            </a:lvl8pPr>
            <a:lvl9pPr marL="3656083"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338EB95A-86B0-6042-A0C7-6FE2850669F3}" type="slidenum">
              <a:rPr lang="en-US" altLang="en-US"/>
              <a:pPr/>
              <a:t>‹#›</a:t>
            </a:fld>
            <a:endParaRPr lang="en-US" altLang="en-US"/>
          </a:p>
        </p:txBody>
      </p:sp>
    </p:spTree>
    <p:extLst>
      <p:ext uri="{BB962C8B-B14F-4D97-AF65-F5344CB8AC3E}">
        <p14:creationId xmlns="" xmlns:p14="http://schemas.microsoft.com/office/powerpoint/2010/main" val="1540507805"/>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13" name="Group 12"/>
          <p:cNvGrpSpPr/>
          <p:nvPr/>
        </p:nvGrpSpPr>
        <p:grpSpPr>
          <a:xfrm>
            <a:off x="182880" y="173699"/>
            <a:ext cx="8778240" cy="6510602"/>
            <a:chOff x="182880" y="173699"/>
            <a:chExt cx="8778240" cy="6510602"/>
          </a:xfrm>
        </p:grpSpPr>
        <p:sp>
          <p:nvSpPr>
            <p:cNvPr id="14" name="Rectangle 13"/>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srgbClr val="FFFFFF"/>
                </a:solidFill>
              </a:endParaRPr>
            </a:p>
          </p:txBody>
        </p:sp>
        <p:grpSp>
          <p:nvGrpSpPr>
            <p:cNvPr id="15" name="Group 10"/>
            <p:cNvGrpSpPr/>
            <p:nvPr/>
          </p:nvGrpSpPr>
          <p:grpSpPr>
            <a:xfrm>
              <a:off x="256032" y="237744"/>
              <a:ext cx="8622792" cy="6364224"/>
              <a:chOff x="247157" y="247430"/>
              <a:chExt cx="8622792" cy="6364224"/>
            </a:xfrm>
          </p:grpSpPr>
          <p:sp>
            <p:nvSpPr>
              <p:cNvPr id="16" name="Rectangle 15"/>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cxnSp>
            <p:nvCxnSpPr>
              <p:cNvPr id="17" name="Straight Connector 16"/>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8" name="Rectangle 17"/>
              <p:cNvSpPr/>
              <p:nvPr/>
            </p:nvSpPr>
            <p:spPr>
              <a:xfrm>
                <a:off x="247157" y="16123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grpSp>
      </p:gr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10"/>
          </p:nvPr>
        </p:nvSpPr>
        <p:spPr/>
        <p:txBody>
          <a:bodyPr/>
          <a:lstStyle/>
          <a:p>
            <a:fld id="{7D290233-0DD1-4A80-BB1E-9ADC3556DBB6}" type="datetimeFigureOut">
              <a:rPr lang="en-US" smtClean="0">
                <a:solidFill>
                  <a:srgbClr val="7C8F97">
                    <a:lumMod val="60000"/>
                    <a:lumOff val="40000"/>
                  </a:srgbClr>
                </a:solidFill>
              </a:rPr>
              <a:pPr/>
              <a:t>6/13/2019</a:t>
            </a:fld>
            <a:endParaRPr lang="en-US">
              <a:solidFill>
                <a:srgbClr val="7C8F97">
                  <a:lumMod val="60000"/>
                  <a:lumOff val="40000"/>
                </a:srgbClr>
              </a:solidFill>
            </a:endParaRPr>
          </a:p>
        </p:txBody>
      </p:sp>
      <p:sp>
        <p:nvSpPr>
          <p:cNvPr id="5" name="Footer Placeholder 4"/>
          <p:cNvSpPr>
            <a:spLocks noGrp="1"/>
          </p:cNvSpPr>
          <p:nvPr>
            <p:ph type="ftr" sz="quarter" idx="11"/>
          </p:nvPr>
        </p:nvSpPr>
        <p:spPr/>
        <p:txBody>
          <a:bodyPr/>
          <a:lstStyle/>
          <a:p>
            <a:endParaRPr lang="en-US">
              <a:solidFill>
                <a:srgbClr val="7C8F97">
                  <a:lumMod val="60000"/>
                  <a:lumOff val="40000"/>
                </a:srgbClr>
              </a:solidFill>
            </a:endParaRPr>
          </a:p>
        </p:txBody>
      </p:sp>
      <p:sp>
        <p:nvSpPr>
          <p:cNvPr id="6" name="Slide Number Placeholder 5"/>
          <p:cNvSpPr>
            <a:spLocks noGrp="1"/>
          </p:cNvSpPr>
          <p:nvPr>
            <p:ph type="sldNum" sz="quarter" idx="12"/>
          </p:nvPr>
        </p:nvSpPr>
        <p:spPr/>
        <p:txBody>
          <a:bodyPr/>
          <a:lstStyle/>
          <a:p>
            <a:fld id="{CFE4BAC9-6D41-4691-9299-18EF07EF0177}" type="slidenum">
              <a:rPr lang="en-US" smtClean="0">
                <a:solidFill>
                  <a:srgbClr val="7C8F97">
                    <a:lumMod val="60000"/>
                    <a:lumOff val="40000"/>
                  </a:srgbClr>
                </a:solidFill>
              </a:rPr>
              <a:pPr/>
              <a:t>‹#›</a:t>
            </a:fld>
            <a:endParaRPr lang="en-US">
              <a:solidFill>
                <a:srgbClr val="7C8F97">
                  <a:lumMod val="60000"/>
                  <a:lumOff val="40000"/>
                </a:srgbClr>
              </a:solidFill>
            </a:endParaRPr>
          </a:p>
        </p:txBody>
      </p:sp>
    </p:spTree>
    <p:extLst>
      <p:ext uri="{BB962C8B-B14F-4D97-AF65-F5344CB8AC3E}">
        <p14:creationId xmlns="" xmlns:p14="http://schemas.microsoft.com/office/powerpoint/2010/main" val="181259784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182880" y="173699"/>
            <a:ext cx="8778240" cy="6510602"/>
            <a:chOff x="182880" y="173699"/>
            <a:chExt cx="8778240" cy="6510602"/>
          </a:xfrm>
        </p:grpSpPr>
        <p:grpSp>
          <p:nvGrpSpPr>
            <p:cNvPr id="14" name="Group 13"/>
            <p:cNvGrpSpPr/>
            <p:nvPr/>
          </p:nvGrpSpPr>
          <p:grpSpPr>
            <a:xfrm>
              <a:off x="182880" y="173699"/>
              <a:ext cx="8778240" cy="6510602"/>
              <a:chOff x="182880" y="173699"/>
              <a:chExt cx="8778240" cy="6510602"/>
            </a:xfrm>
          </p:grpSpPr>
          <p:sp>
            <p:nvSpPr>
              <p:cNvPr id="15" name="Rectangle 14"/>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srgbClr val="FFFFFF"/>
                  </a:solidFill>
                </a:endParaRPr>
              </a:p>
            </p:txBody>
          </p:sp>
          <p:grpSp>
            <p:nvGrpSpPr>
              <p:cNvPr id="16" name="Group 10"/>
              <p:cNvGrpSpPr/>
              <p:nvPr/>
            </p:nvGrpSpPr>
            <p:grpSpPr>
              <a:xfrm>
                <a:off x="256032" y="237744"/>
                <a:ext cx="8622792" cy="6364224"/>
                <a:chOff x="247157" y="247430"/>
                <a:chExt cx="8622792" cy="6364224"/>
              </a:xfrm>
            </p:grpSpPr>
            <p:sp>
              <p:nvSpPr>
                <p:cNvPr id="17" name="Rectangle 16"/>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cxnSp>
              <p:nvCxnSpPr>
                <p:cNvPr id="19" name="Straight Connector 18"/>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18" name="Rectangle 17"/>
            <p:cNvSpPr/>
            <p:nvPr/>
          </p:nvSpPr>
          <p:spPr>
            <a:xfrm rot="5400000">
              <a:off x="4242277" y="3274090"/>
              <a:ext cx="6135624"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grpSp>
      <p:sp>
        <p:nvSpPr>
          <p:cNvPr id="2" name="Vertical Title 1"/>
          <p:cNvSpPr>
            <a:spLocks noGrp="1"/>
          </p:cNvSpPr>
          <p:nvPr>
            <p:ph type="title" orient="vert"/>
          </p:nvPr>
        </p:nvSpPr>
        <p:spPr>
          <a:xfrm>
            <a:off x="7391399" y="609600"/>
            <a:ext cx="1416423" cy="5516563"/>
          </a:xfrm>
        </p:spPr>
        <p:txBody>
          <a:bodyPr vert="eaVert">
            <a:normAutofit/>
          </a:bodyPr>
          <a:lstStyle>
            <a:lvl1pPr>
              <a:defRPr sz="3600"/>
            </a:lvl1pPr>
          </a:lstStyle>
          <a:p>
            <a:r>
              <a:rPr lang="en-US" smtClean="0"/>
              <a:t>Click to edit Master title style</a:t>
            </a:r>
            <a:endParaRPr/>
          </a:p>
        </p:txBody>
      </p:sp>
      <p:sp>
        <p:nvSpPr>
          <p:cNvPr id="3" name="Vertical Text Placeholder 2"/>
          <p:cNvSpPr>
            <a:spLocks noGrp="1"/>
          </p:cNvSpPr>
          <p:nvPr>
            <p:ph type="body" orient="vert" idx="1"/>
          </p:nvPr>
        </p:nvSpPr>
        <p:spPr>
          <a:xfrm>
            <a:off x="578222" y="609600"/>
            <a:ext cx="6279777" cy="5516563"/>
          </a:xfrm>
        </p:spPr>
        <p:txBody>
          <a:bodyPr vert="eaVert"/>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10"/>
          </p:nvPr>
        </p:nvSpPr>
        <p:spPr/>
        <p:txBody>
          <a:bodyPr/>
          <a:lstStyle/>
          <a:p>
            <a:fld id="{7D290233-0DD1-4A80-BB1E-9ADC3556DBB6}" type="datetimeFigureOut">
              <a:rPr lang="en-US" smtClean="0">
                <a:solidFill>
                  <a:srgbClr val="7C8F97">
                    <a:lumMod val="60000"/>
                    <a:lumOff val="40000"/>
                  </a:srgbClr>
                </a:solidFill>
              </a:rPr>
              <a:pPr/>
              <a:t>6/13/2019</a:t>
            </a:fld>
            <a:endParaRPr lang="en-US">
              <a:solidFill>
                <a:srgbClr val="7C8F97">
                  <a:lumMod val="60000"/>
                  <a:lumOff val="40000"/>
                </a:srgbClr>
              </a:solidFill>
            </a:endParaRPr>
          </a:p>
        </p:txBody>
      </p:sp>
      <p:sp>
        <p:nvSpPr>
          <p:cNvPr id="5" name="Footer Placeholder 4"/>
          <p:cNvSpPr>
            <a:spLocks noGrp="1"/>
          </p:cNvSpPr>
          <p:nvPr>
            <p:ph type="ftr" sz="quarter" idx="11"/>
          </p:nvPr>
        </p:nvSpPr>
        <p:spPr/>
        <p:txBody>
          <a:bodyPr/>
          <a:lstStyle/>
          <a:p>
            <a:endParaRPr lang="en-US">
              <a:solidFill>
                <a:srgbClr val="7C8F97">
                  <a:lumMod val="60000"/>
                  <a:lumOff val="40000"/>
                </a:srgbClr>
              </a:solidFill>
            </a:endParaRPr>
          </a:p>
        </p:txBody>
      </p:sp>
      <p:sp>
        <p:nvSpPr>
          <p:cNvPr id="6" name="Slide Number Placeholder 5"/>
          <p:cNvSpPr>
            <a:spLocks noGrp="1"/>
          </p:cNvSpPr>
          <p:nvPr>
            <p:ph type="sldNum" sz="quarter" idx="12"/>
          </p:nvPr>
        </p:nvSpPr>
        <p:spPr/>
        <p:txBody>
          <a:bodyPr/>
          <a:lstStyle/>
          <a:p>
            <a:fld id="{CFE4BAC9-6D41-4691-9299-18EF07EF0177}" type="slidenum">
              <a:rPr lang="en-US" smtClean="0">
                <a:solidFill>
                  <a:srgbClr val="7C8F97">
                    <a:lumMod val="60000"/>
                    <a:lumOff val="40000"/>
                  </a:srgbClr>
                </a:solidFill>
              </a:rPr>
              <a:pPr/>
              <a:t>‹#›</a:t>
            </a:fld>
            <a:endParaRPr lang="en-US">
              <a:solidFill>
                <a:srgbClr val="7C8F97">
                  <a:lumMod val="60000"/>
                  <a:lumOff val="40000"/>
                </a:srgbClr>
              </a:solidFill>
            </a:endParaRPr>
          </a:p>
        </p:txBody>
      </p:sp>
    </p:spTree>
    <p:extLst>
      <p:ext uri="{BB962C8B-B14F-4D97-AF65-F5344CB8AC3E}">
        <p14:creationId xmlns="" xmlns:p14="http://schemas.microsoft.com/office/powerpoint/2010/main" val="979053837"/>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9" name="Group 8"/>
          <p:cNvGrpSpPr/>
          <p:nvPr/>
        </p:nvGrpSpPr>
        <p:grpSpPr>
          <a:xfrm>
            <a:off x="486873" y="411480"/>
            <a:ext cx="8170254" cy="6035040"/>
            <a:chOff x="486873" y="411480"/>
            <a:chExt cx="8170254" cy="6035040"/>
          </a:xfrm>
        </p:grpSpPr>
        <p:sp>
          <p:nvSpPr>
            <p:cNvPr id="8" name="Rectangle 7"/>
            <p:cNvSpPr/>
            <p:nvPr/>
          </p:nvSpPr>
          <p:spPr>
            <a:xfrm>
              <a:off x="486873" y="411480"/>
              <a:ext cx="8170254" cy="6035040"/>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srgbClr val="FFFFFF"/>
                </a:solidFill>
              </a:endParaRPr>
            </a:p>
          </p:txBody>
        </p:sp>
        <p:sp>
          <p:nvSpPr>
            <p:cNvPr id="14" name="Rectangle 13"/>
            <p:cNvSpPr>
              <a:spLocks/>
            </p:cNvSpPr>
            <p:nvPr/>
          </p:nvSpPr>
          <p:spPr>
            <a:xfrm>
              <a:off x="562843" y="475488"/>
              <a:ext cx="7982712" cy="5888736"/>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cxnSp>
          <p:nvCxnSpPr>
            <p:cNvPr id="15" name="Straight Connector 14"/>
            <p:cNvCxnSpPr/>
            <p:nvPr/>
          </p:nvCxnSpPr>
          <p:spPr>
            <a:xfrm>
              <a:off x="562842" y="6133646"/>
              <a:ext cx="7982712" cy="1472"/>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7" name="Rectangle 16"/>
            <p:cNvSpPr/>
            <p:nvPr/>
          </p:nvSpPr>
          <p:spPr>
            <a:xfrm>
              <a:off x="562843" y="457200"/>
              <a:ext cx="7982712" cy="25786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grpSp>
      <p:sp>
        <p:nvSpPr>
          <p:cNvPr id="2" name="Title 1"/>
          <p:cNvSpPr>
            <a:spLocks noGrp="1"/>
          </p:cNvSpPr>
          <p:nvPr>
            <p:ph type="ctrTitle"/>
          </p:nvPr>
        </p:nvSpPr>
        <p:spPr>
          <a:xfrm>
            <a:off x="914400" y="1123950"/>
            <a:ext cx="7342188" cy="1924050"/>
          </a:xfrm>
        </p:spPr>
        <p:txBody>
          <a:bodyPr anchor="b" anchorCtr="0">
            <a:noAutofit/>
          </a:bodyPr>
          <a:lstStyle>
            <a:lvl1pPr>
              <a:defRPr sz="5400" kern="1200">
                <a:solidFill>
                  <a:schemeClr val="tx1">
                    <a:lumMod val="75000"/>
                    <a:lumOff val="25000"/>
                  </a:schemeClr>
                </a:solidFill>
                <a:latin typeface="+mj-lt"/>
                <a:ea typeface="+mj-ea"/>
                <a:cs typeface="+mj-cs"/>
              </a:defRPr>
            </a:lvl1pPr>
          </a:lstStyle>
          <a:p>
            <a:r>
              <a:rPr lang="en-US" dirty="0" smtClean="0"/>
              <a:t>Click to edit Master title style</a:t>
            </a:r>
            <a:endParaRPr dirty="0"/>
          </a:p>
        </p:txBody>
      </p:sp>
      <p:sp>
        <p:nvSpPr>
          <p:cNvPr id="3" name="Subtitle 2"/>
          <p:cNvSpPr>
            <a:spLocks noGrp="1"/>
          </p:cNvSpPr>
          <p:nvPr>
            <p:ph type="subTitle" idx="1"/>
          </p:nvPr>
        </p:nvSpPr>
        <p:spPr>
          <a:xfrm>
            <a:off x="914400" y="3429000"/>
            <a:ext cx="7342188" cy="1752600"/>
          </a:xfrm>
        </p:spPr>
        <p:txBody>
          <a:bodyPr vert="horz" lIns="91440" tIns="45720" rIns="91440" bIns="45720" rtlCol="0">
            <a:normAutofit/>
          </a:bodyPr>
          <a:lstStyle>
            <a:lvl1pPr marL="0" indent="0" algn="ctr" defTabSz="914400" rtl="0" eaLnBrk="1" latinLnBrk="0" hangingPunct="1">
              <a:spcBef>
                <a:spcPts val="300"/>
              </a:spcBef>
              <a:buClr>
                <a:schemeClr val="tx1">
                  <a:lumMod val="75000"/>
                  <a:lumOff val="25000"/>
                </a:schemeClr>
              </a:buClr>
              <a:buFont typeface="Arial" pitchFamily="34" charset="0"/>
              <a:buNone/>
              <a:defRPr sz="2000" kern="1200">
                <a:solidFill>
                  <a:schemeClr val="tx1">
                    <a:lumMod val="75000"/>
                    <a:lumOff val="2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4" name="Date Placeholder 3"/>
          <p:cNvSpPr>
            <a:spLocks noGrp="1"/>
          </p:cNvSpPr>
          <p:nvPr>
            <p:ph type="dt" sz="half" idx="10"/>
          </p:nvPr>
        </p:nvSpPr>
        <p:spPr>
          <a:xfrm>
            <a:off x="573741" y="6122894"/>
            <a:ext cx="2133600" cy="259317"/>
          </a:xfrm>
        </p:spPr>
        <p:txBody>
          <a:bodyPr/>
          <a:lstStyle/>
          <a:p>
            <a:fld id="{7D290233-0DD1-4A80-BB1E-9ADC3556DBB6}" type="datetimeFigureOut">
              <a:rPr lang="en-US" smtClean="0">
                <a:solidFill>
                  <a:srgbClr val="7C8F97">
                    <a:lumMod val="60000"/>
                    <a:lumOff val="40000"/>
                  </a:srgbClr>
                </a:solidFill>
              </a:rPr>
              <a:pPr/>
              <a:t>6/13/2019</a:t>
            </a:fld>
            <a:endParaRPr lang="en-US">
              <a:solidFill>
                <a:srgbClr val="7C8F97">
                  <a:lumMod val="60000"/>
                  <a:lumOff val="40000"/>
                </a:srgbClr>
              </a:solidFill>
            </a:endParaRPr>
          </a:p>
        </p:txBody>
      </p:sp>
      <p:sp>
        <p:nvSpPr>
          <p:cNvPr id="5" name="Footer Placeholder 4"/>
          <p:cNvSpPr>
            <a:spLocks noGrp="1"/>
          </p:cNvSpPr>
          <p:nvPr>
            <p:ph type="ftr" sz="quarter" idx="11"/>
          </p:nvPr>
        </p:nvSpPr>
        <p:spPr>
          <a:xfrm>
            <a:off x="5638800" y="6122894"/>
            <a:ext cx="2895600" cy="257810"/>
          </a:xfrm>
        </p:spPr>
        <p:txBody>
          <a:bodyPr/>
          <a:lstStyle/>
          <a:p>
            <a:endParaRPr lang="en-US">
              <a:solidFill>
                <a:srgbClr val="7C8F97">
                  <a:lumMod val="60000"/>
                  <a:lumOff val="40000"/>
                </a:srgbClr>
              </a:solidFill>
            </a:endParaRPr>
          </a:p>
        </p:txBody>
      </p:sp>
      <p:sp>
        <p:nvSpPr>
          <p:cNvPr id="6" name="Slide Number Placeholder 5"/>
          <p:cNvSpPr>
            <a:spLocks noGrp="1"/>
          </p:cNvSpPr>
          <p:nvPr>
            <p:ph type="sldNum" sz="quarter" idx="12"/>
          </p:nvPr>
        </p:nvSpPr>
        <p:spPr>
          <a:xfrm>
            <a:off x="4191000" y="6122894"/>
            <a:ext cx="762000" cy="271463"/>
          </a:xfrm>
        </p:spPr>
        <p:txBody>
          <a:bodyPr/>
          <a:lstStyle/>
          <a:p>
            <a:fld id="{CFE4BAC9-6D41-4691-9299-18EF07EF0177}" type="slidenum">
              <a:rPr lang="en-US" smtClean="0">
                <a:solidFill>
                  <a:srgbClr val="7C8F97">
                    <a:lumMod val="60000"/>
                    <a:lumOff val="40000"/>
                  </a:srgbClr>
                </a:solidFill>
              </a:rPr>
              <a:pPr/>
              <a:t>‹#›</a:t>
            </a:fld>
            <a:endParaRPr lang="en-US">
              <a:solidFill>
                <a:srgbClr val="7C8F97">
                  <a:lumMod val="60000"/>
                  <a:lumOff val="40000"/>
                </a:srgbClr>
              </a:solidFill>
            </a:endParaRPr>
          </a:p>
        </p:txBody>
      </p:sp>
    </p:spTree>
    <p:extLst>
      <p:ext uri="{BB962C8B-B14F-4D97-AF65-F5344CB8AC3E}">
        <p14:creationId xmlns="" xmlns:p14="http://schemas.microsoft.com/office/powerpoint/2010/main" val="34948634"/>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9" name="Group 8"/>
          <p:cNvGrpSpPr/>
          <p:nvPr/>
        </p:nvGrpSpPr>
        <p:grpSpPr>
          <a:xfrm>
            <a:off x="182880" y="173699"/>
            <a:ext cx="8778240" cy="6510602"/>
            <a:chOff x="182880" y="173699"/>
            <a:chExt cx="8778240" cy="6510602"/>
          </a:xfrm>
        </p:grpSpPr>
        <p:sp>
          <p:nvSpPr>
            <p:cNvPr id="13" name="Rectangle 12"/>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srgbClr val="FFFFFF"/>
                </a:solidFill>
              </a:endParaRPr>
            </a:p>
          </p:txBody>
        </p:sp>
        <p:grpSp>
          <p:nvGrpSpPr>
            <p:cNvPr id="8" name="Group 10"/>
            <p:cNvGrpSpPr/>
            <p:nvPr/>
          </p:nvGrpSpPr>
          <p:grpSpPr>
            <a:xfrm>
              <a:off x="256032" y="237744"/>
              <a:ext cx="8622792" cy="6364224"/>
              <a:chOff x="247157" y="247430"/>
              <a:chExt cx="8622792" cy="6364224"/>
            </a:xfrm>
          </p:grpSpPr>
          <p:sp>
            <p:nvSpPr>
              <p:cNvPr id="19" name="Rectangle 18"/>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cxnSp>
            <p:nvCxnSpPr>
              <p:cNvPr id="20" name="Straight Connector 19"/>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1" name="Rectangle 20"/>
              <p:cNvSpPr/>
              <p:nvPr/>
            </p:nvSpPr>
            <p:spPr>
              <a:xfrm>
                <a:off x="247157" y="16123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grpSp>
      </p:gr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10"/>
          </p:nvPr>
        </p:nvSpPr>
        <p:spPr/>
        <p:txBody>
          <a:bodyPr/>
          <a:lstStyle/>
          <a:p>
            <a:fld id="{7D290233-0DD1-4A80-BB1E-9ADC3556DBB6}" type="datetimeFigureOut">
              <a:rPr lang="en-US" smtClean="0">
                <a:solidFill>
                  <a:srgbClr val="7C8F97">
                    <a:lumMod val="60000"/>
                    <a:lumOff val="40000"/>
                  </a:srgbClr>
                </a:solidFill>
              </a:rPr>
              <a:pPr/>
              <a:t>6/13/2019</a:t>
            </a:fld>
            <a:endParaRPr lang="en-US">
              <a:solidFill>
                <a:srgbClr val="7C8F97">
                  <a:lumMod val="60000"/>
                  <a:lumOff val="40000"/>
                </a:srgbClr>
              </a:solidFill>
            </a:endParaRPr>
          </a:p>
        </p:txBody>
      </p:sp>
      <p:sp>
        <p:nvSpPr>
          <p:cNvPr id="5" name="Footer Placeholder 4"/>
          <p:cNvSpPr>
            <a:spLocks noGrp="1"/>
          </p:cNvSpPr>
          <p:nvPr>
            <p:ph type="ftr" sz="quarter" idx="11"/>
          </p:nvPr>
        </p:nvSpPr>
        <p:spPr/>
        <p:txBody>
          <a:bodyPr/>
          <a:lstStyle/>
          <a:p>
            <a:endParaRPr lang="en-US">
              <a:solidFill>
                <a:srgbClr val="7C8F97">
                  <a:lumMod val="60000"/>
                  <a:lumOff val="40000"/>
                </a:srgbClr>
              </a:solidFill>
            </a:endParaRPr>
          </a:p>
        </p:txBody>
      </p:sp>
      <p:sp>
        <p:nvSpPr>
          <p:cNvPr id="6" name="Slide Number Placeholder 5"/>
          <p:cNvSpPr>
            <a:spLocks noGrp="1"/>
          </p:cNvSpPr>
          <p:nvPr>
            <p:ph type="sldNum" sz="quarter" idx="12"/>
          </p:nvPr>
        </p:nvSpPr>
        <p:spPr/>
        <p:txBody>
          <a:bodyPr/>
          <a:lstStyle/>
          <a:p>
            <a:fld id="{CFE4BAC9-6D41-4691-9299-18EF07EF0177}" type="slidenum">
              <a:rPr lang="en-US" smtClean="0">
                <a:solidFill>
                  <a:srgbClr val="7C8F97">
                    <a:lumMod val="60000"/>
                    <a:lumOff val="40000"/>
                  </a:srgbClr>
                </a:solidFill>
              </a:rPr>
              <a:pPr/>
              <a:t>‹#›</a:t>
            </a:fld>
            <a:endParaRPr lang="en-US">
              <a:solidFill>
                <a:srgbClr val="7C8F97">
                  <a:lumMod val="60000"/>
                  <a:lumOff val="40000"/>
                </a:srgbClr>
              </a:solidFill>
            </a:endParaRPr>
          </a:p>
        </p:txBody>
      </p:sp>
    </p:spTree>
    <p:extLst>
      <p:ext uri="{BB962C8B-B14F-4D97-AF65-F5344CB8AC3E}">
        <p14:creationId xmlns="" xmlns:p14="http://schemas.microsoft.com/office/powerpoint/2010/main" val="32180164"/>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grpSp>
        <p:nvGrpSpPr>
          <p:cNvPr id="10" name="Group 9"/>
          <p:cNvGrpSpPr/>
          <p:nvPr/>
        </p:nvGrpSpPr>
        <p:grpSpPr>
          <a:xfrm>
            <a:off x="486873" y="411480"/>
            <a:ext cx="8170254" cy="6035040"/>
            <a:chOff x="486873" y="411480"/>
            <a:chExt cx="8170254" cy="6035040"/>
          </a:xfrm>
        </p:grpSpPr>
        <p:sp>
          <p:nvSpPr>
            <p:cNvPr id="12" name="Rectangle 11"/>
            <p:cNvSpPr/>
            <p:nvPr/>
          </p:nvSpPr>
          <p:spPr>
            <a:xfrm>
              <a:off x="486873" y="411480"/>
              <a:ext cx="8170254" cy="6035040"/>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srgbClr val="FFFFFF"/>
                </a:solidFill>
              </a:endParaRPr>
            </a:p>
          </p:txBody>
        </p:sp>
        <p:grpSp>
          <p:nvGrpSpPr>
            <p:cNvPr id="6" name="Group 11"/>
            <p:cNvGrpSpPr/>
            <p:nvPr/>
          </p:nvGrpSpPr>
          <p:grpSpPr>
            <a:xfrm>
              <a:off x="562842" y="475488"/>
              <a:ext cx="7982713" cy="5888736"/>
              <a:chOff x="562842" y="475488"/>
              <a:chExt cx="7982713" cy="5888736"/>
            </a:xfrm>
          </p:grpSpPr>
          <p:sp>
            <p:nvSpPr>
              <p:cNvPr id="8" name="Rectangle 7"/>
              <p:cNvSpPr>
                <a:spLocks/>
              </p:cNvSpPr>
              <p:nvPr/>
            </p:nvSpPr>
            <p:spPr>
              <a:xfrm>
                <a:off x="562843" y="475488"/>
                <a:ext cx="7982712" cy="5888736"/>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cxnSp>
            <p:nvCxnSpPr>
              <p:cNvPr id="9" name="Straight Connector 8"/>
              <p:cNvCxnSpPr/>
              <p:nvPr/>
            </p:nvCxnSpPr>
            <p:spPr>
              <a:xfrm>
                <a:off x="562842" y="6133646"/>
                <a:ext cx="7982712" cy="1472"/>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 name="Straight Connector 10"/>
              <p:cNvCxnSpPr/>
              <p:nvPr/>
            </p:nvCxnSpPr>
            <p:spPr>
              <a:xfrm>
                <a:off x="562842" y="3427528"/>
                <a:ext cx="7982712" cy="1472"/>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 name="Title 1"/>
          <p:cNvSpPr>
            <a:spLocks noGrp="1"/>
          </p:cNvSpPr>
          <p:nvPr>
            <p:ph type="ctrTitle"/>
          </p:nvPr>
        </p:nvSpPr>
        <p:spPr>
          <a:xfrm>
            <a:off x="900113" y="3442447"/>
            <a:ext cx="7345362" cy="1532965"/>
          </a:xfrm>
        </p:spPr>
        <p:txBody>
          <a:bodyPr anchor="b" anchorCtr="0">
            <a:norm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900113" y="5029200"/>
            <a:ext cx="7345362" cy="990600"/>
          </a:xfrm>
        </p:spPr>
        <p:txBody>
          <a:bodyPr>
            <a:normAutofit/>
          </a:bodyPr>
          <a:lstStyle>
            <a:lvl1pPr marL="0" indent="0" algn="ctr">
              <a:spcBef>
                <a:spcPts val="300"/>
              </a:spcBef>
              <a:buNone/>
              <a:defRPr sz="20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4" name="Date Placeholder 3"/>
          <p:cNvSpPr>
            <a:spLocks noGrp="1"/>
          </p:cNvSpPr>
          <p:nvPr>
            <p:ph type="dt" sz="half" idx="10"/>
          </p:nvPr>
        </p:nvSpPr>
        <p:spPr>
          <a:xfrm>
            <a:off x="569259" y="6122894"/>
            <a:ext cx="2133600" cy="259317"/>
          </a:xfrm>
        </p:spPr>
        <p:txBody>
          <a:bodyPr/>
          <a:lstStyle/>
          <a:p>
            <a:fld id="{7D290233-0DD1-4A80-BB1E-9ADC3556DBB6}" type="datetimeFigureOut">
              <a:rPr lang="en-US" smtClean="0">
                <a:solidFill>
                  <a:srgbClr val="7C8F97">
                    <a:lumMod val="60000"/>
                    <a:lumOff val="40000"/>
                  </a:srgbClr>
                </a:solidFill>
              </a:rPr>
              <a:pPr/>
              <a:t>6/13/2019</a:t>
            </a:fld>
            <a:endParaRPr lang="en-US">
              <a:solidFill>
                <a:srgbClr val="7C8F97">
                  <a:lumMod val="60000"/>
                  <a:lumOff val="40000"/>
                </a:srgbClr>
              </a:solidFill>
            </a:endParaRPr>
          </a:p>
        </p:txBody>
      </p:sp>
      <p:sp>
        <p:nvSpPr>
          <p:cNvPr id="5" name="Footer Placeholder 4"/>
          <p:cNvSpPr>
            <a:spLocks noGrp="1"/>
          </p:cNvSpPr>
          <p:nvPr>
            <p:ph type="ftr" sz="quarter" idx="11"/>
          </p:nvPr>
        </p:nvSpPr>
        <p:spPr>
          <a:xfrm>
            <a:off x="5638800" y="6124401"/>
            <a:ext cx="2895600" cy="257810"/>
          </a:xfrm>
        </p:spPr>
        <p:txBody>
          <a:bodyPr/>
          <a:lstStyle/>
          <a:p>
            <a:endParaRPr lang="en-US">
              <a:solidFill>
                <a:srgbClr val="7C8F97">
                  <a:lumMod val="60000"/>
                  <a:lumOff val="40000"/>
                </a:srgbClr>
              </a:solidFill>
            </a:endParaRPr>
          </a:p>
        </p:txBody>
      </p:sp>
      <p:sp>
        <p:nvSpPr>
          <p:cNvPr id="14" name="Picture Placeholder 13"/>
          <p:cNvSpPr>
            <a:spLocks noGrp="1"/>
          </p:cNvSpPr>
          <p:nvPr>
            <p:ph type="pic" sz="quarter" idx="12"/>
          </p:nvPr>
        </p:nvSpPr>
        <p:spPr>
          <a:xfrm>
            <a:off x="636493" y="533400"/>
            <a:ext cx="7836408" cy="2828925"/>
          </a:xfrm>
        </p:spPr>
        <p:txBody>
          <a:bodyPr>
            <a:normAutofit/>
          </a:bodyPr>
          <a:lstStyle>
            <a:lvl1pPr>
              <a:buNone/>
              <a:defRPr sz="2000"/>
            </a:lvl1pPr>
          </a:lstStyle>
          <a:p>
            <a:r>
              <a:rPr lang="en-US" smtClean="0"/>
              <a:t>Drag picture to placeholder or click icon to add</a:t>
            </a:r>
            <a:endParaRPr/>
          </a:p>
        </p:txBody>
      </p:sp>
    </p:spTree>
    <p:extLst>
      <p:ext uri="{BB962C8B-B14F-4D97-AF65-F5344CB8AC3E}">
        <p14:creationId xmlns="" xmlns:p14="http://schemas.microsoft.com/office/powerpoint/2010/main" val="1276989007"/>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9" name="Group 8"/>
          <p:cNvGrpSpPr/>
          <p:nvPr/>
        </p:nvGrpSpPr>
        <p:grpSpPr>
          <a:xfrm>
            <a:off x="182880" y="173699"/>
            <a:ext cx="8778240" cy="6510602"/>
            <a:chOff x="182880" y="173699"/>
            <a:chExt cx="8778240" cy="6510602"/>
          </a:xfrm>
        </p:grpSpPr>
        <p:sp>
          <p:nvSpPr>
            <p:cNvPr id="12" name="Rectangle 11"/>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srgbClr val="FFFFFF"/>
                </a:solidFill>
              </a:endParaRPr>
            </a:p>
          </p:txBody>
        </p:sp>
        <p:grpSp>
          <p:nvGrpSpPr>
            <p:cNvPr id="8" name="Group 10"/>
            <p:cNvGrpSpPr/>
            <p:nvPr/>
          </p:nvGrpSpPr>
          <p:grpSpPr>
            <a:xfrm>
              <a:off x="256032" y="237744"/>
              <a:ext cx="8622792" cy="6364224"/>
              <a:chOff x="247157" y="247430"/>
              <a:chExt cx="8622792" cy="6364224"/>
            </a:xfrm>
          </p:grpSpPr>
          <p:sp>
            <p:nvSpPr>
              <p:cNvPr id="27" name="Rectangle 26"/>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cxnSp>
            <p:nvCxnSpPr>
              <p:cNvPr id="28" name="Straight Connector 27"/>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 name="Title 1"/>
          <p:cNvSpPr>
            <a:spLocks noGrp="1"/>
          </p:cNvSpPr>
          <p:nvPr>
            <p:ph type="title"/>
          </p:nvPr>
        </p:nvSpPr>
        <p:spPr>
          <a:xfrm>
            <a:off x="900113" y="1371600"/>
            <a:ext cx="7345362" cy="1676400"/>
          </a:xfrm>
        </p:spPr>
        <p:txBody>
          <a:bodyPr anchor="b" anchorCtr="0">
            <a:noAutofit/>
          </a:bodyPr>
          <a:lstStyle>
            <a:lvl1pPr algn="ctr">
              <a:defRPr sz="5400" b="0" i="0" cap="none" baseline="0">
                <a:solidFill>
                  <a:schemeClr val="tx1">
                    <a:lumMod val="75000"/>
                    <a:lumOff val="25000"/>
                  </a:schemeClr>
                </a:solidFill>
              </a:defRPr>
            </a:lvl1pPr>
          </a:lstStyle>
          <a:p>
            <a:r>
              <a:rPr lang="en-US" dirty="0" smtClean="0"/>
              <a:t>Click to edit Master title style</a:t>
            </a:r>
            <a:endParaRPr dirty="0"/>
          </a:p>
        </p:txBody>
      </p:sp>
      <p:sp>
        <p:nvSpPr>
          <p:cNvPr id="3" name="Text Placeholder 2"/>
          <p:cNvSpPr>
            <a:spLocks noGrp="1"/>
          </p:cNvSpPr>
          <p:nvPr>
            <p:ph type="body" idx="1"/>
          </p:nvPr>
        </p:nvSpPr>
        <p:spPr>
          <a:xfrm>
            <a:off x="900113" y="3134566"/>
            <a:ext cx="7345362" cy="1500187"/>
          </a:xfrm>
        </p:spPr>
        <p:txBody>
          <a:bodyPr anchor="t" anchorCtr="0"/>
          <a:lstStyle>
            <a:lvl1pPr marL="0" indent="0" algn="ctr">
              <a:spcBef>
                <a:spcPts val="300"/>
              </a:spcBef>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7D290233-0DD1-4A80-BB1E-9ADC3556DBB6}" type="datetimeFigureOut">
              <a:rPr lang="en-US" smtClean="0">
                <a:solidFill>
                  <a:srgbClr val="7C8F97">
                    <a:lumMod val="60000"/>
                    <a:lumOff val="40000"/>
                  </a:srgbClr>
                </a:solidFill>
              </a:rPr>
              <a:pPr/>
              <a:t>6/13/2019</a:t>
            </a:fld>
            <a:endParaRPr lang="en-US">
              <a:solidFill>
                <a:srgbClr val="7C8F97">
                  <a:lumMod val="60000"/>
                  <a:lumOff val="40000"/>
                </a:srgbClr>
              </a:solidFill>
            </a:endParaRPr>
          </a:p>
        </p:txBody>
      </p:sp>
      <p:sp>
        <p:nvSpPr>
          <p:cNvPr id="5" name="Footer Placeholder 4"/>
          <p:cNvSpPr>
            <a:spLocks noGrp="1"/>
          </p:cNvSpPr>
          <p:nvPr>
            <p:ph type="ftr" sz="quarter" idx="11"/>
          </p:nvPr>
        </p:nvSpPr>
        <p:spPr/>
        <p:txBody>
          <a:bodyPr/>
          <a:lstStyle/>
          <a:p>
            <a:endParaRPr lang="en-US">
              <a:solidFill>
                <a:srgbClr val="7C8F97">
                  <a:lumMod val="60000"/>
                  <a:lumOff val="40000"/>
                </a:srgbClr>
              </a:solidFill>
            </a:endParaRPr>
          </a:p>
        </p:txBody>
      </p:sp>
      <p:sp>
        <p:nvSpPr>
          <p:cNvPr id="6" name="Slide Number Placeholder 5"/>
          <p:cNvSpPr>
            <a:spLocks noGrp="1"/>
          </p:cNvSpPr>
          <p:nvPr>
            <p:ph type="sldNum" sz="quarter" idx="12"/>
          </p:nvPr>
        </p:nvSpPr>
        <p:spPr/>
        <p:txBody>
          <a:bodyPr/>
          <a:lstStyle/>
          <a:p>
            <a:fld id="{CFE4BAC9-6D41-4691-9299-18EF07EF0177}" type="slidenum">
              <a:rPr lang="en-US" smtClean="0">
                <a:solidFill>
                  <a:srgbClr val="7C8F97">
                    <a:lumMod val="60000"/>
                    <a:lumOff val="40000"/>
                  </a:srgbClr>
                </a:solidFill>
              </a:rPr>
              <a:pPr/>
              <a:t>‹#›</a:t>
            </a:fld>
            <a:endParaRPr lang="en-US">
              <a:solidFill>
                <a:srgbClr val="7C8F97">
                  <a:lumMod val="60000"/>
                  <a:lumOff val="40000"/>
                </a:srgbClr>
              </a:solidFill>
            </a:endParaRPr>
          </a:p>
        </p:txBody>
      </p:sp>
    </p:spTree>
    <p:extLst>
      <p:ext uri="{BB962C8B-B14F-4D97-AF65-F5344CB8AC3E}">
        <p14:creationId xmlns="" xmlns:p14="http://schemas.microsoft.com/office/powerpoint/2010/main" val="996256820"/>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20" name="Group 19"/>
          <p:cNvGrpSpPr/>
          <p:nvPr/>
        </p:nvGrpSpPr>
        <p:grpSpPr>
          <a:xfrm>
            <a:off x="182880" y="173699"/>
            <a:ext cx="8778240" cy="6510602"/>
            <a:chOff x="182880" y="173699"/>
            <a:chExt cx="8778240" cy="6510602"/>
          </a:xfrm>
        </p:grpSpPr>
        <p:sp>
          <p:nvSpPr>
            <p:cNvPr id="21" name="Rectangle 20"/>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srgbClr val="FFFFFF"/>
                </a:solidFill>
              </a:endParaRPr>
            </a:p>
          </p:txBody>
        </p:sp>
        <p:grpSp>
          <p:nvGrpSpPr>
            <p:cNvPr id="22" name="Group 10"/>
            <p:cNvGrpSpPr/>
            <p:nvPr/>
          </p:nvGrpSpPr>
          <p:grpSpPr>
            <a:xfrm>
              <a:off x="256032" y="237744"/>
              <a:ext cx="8622792" cy="6364224"/>
              <a:chOff x="247157" y="247430"/>
              <a:chExt cx="8622792" cy="6364224"/>
            </a:xfrm>
          </p:grpSpPr>
          <p:sp>
            <p:nvSpPr>
              <p:cNvPr id="23" name="Rectangle 22"/>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cxnSp>
            <p:nvCxnSpPr>
              <p:cNvPr id="24" name="Straight Connector 23"/>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 name="Rectangle 24"/>
              <p:cNvSpPr/>
              <p:nvPr/>
            </p:nvSpPr>
            <p:spPr>
              <a:xfrm>
                <a:off x="247157" y="16123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grpSp>
      </p:gr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00111" y="2147888"/>
            <a:ext cx="3566160" cy="3927475"/>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648199" y="2147888"/>
            <a:ext cx="3566160" cy="3927475"/>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7D290233-0DD1-4A80-BB1E-9ADC3556DBB6}" type="datetimeFigureOut">
              <a:rPr lang="en-US" smtClean="0">
                <a:solidFill>
                  <a:srgbClr val="7C8F97">
                    <a:lumMod val="60000"/>
                    <a:lumOff val="40000"/>
                  </a:srgbClr>
                </a:solidFill>
              </a:rPr>
              <a:pPr/>
              <a:t>6/13/2019</a:t>
            </a:fld>
            <a:endParaRPr lang="en-US">
              <a:solidFill>
                <a:srgbClr val="7C8F97">
                  <a:lumMod val="60000"/>
                  <a:lumOff val="40000"/>
                </a:srgbClr>
              </a:solidFill>
            </a:endParaRPr>
          </a:p>
        </p:txBody>
      </p:sp>
      <p:sp>
        <p:nvSpPr>
          <p:cNvPr id="6" name="Footer Placeholder 5"/>
          <p:cNvSpPr>
            <a:spLocks noGrp="1"/>
          </p:cNvSpPr>
          <p:nvPr>
            <p:ph type="ftr" sz="quarter" idx="11"/>
          </p:nvPr>
        </p:nvSpPr>
        <p:spPr/>
        <p:txBody>
          <a:bodyPr/>
          <a:lstStyle/>
          <a:p>
            <a:endParaRPr lang="en-US">
              <a:solidFill>
                <a:srgbClr val="7C8F97">
                  <a:lumMod val="60000"/>
                  <a:lumOff val="40000"/>
                </a:srgbClr>
              </a:solidFill>
            </a:endParaRPr>
          </a:p>
        </p:txBody>
      </p:sp>
      <p:sp>
        <p:nvSpPr>
          <p:cNvPr id="7" name="Slide Number Placeholder 6"/>
          <p:cNvSpPr>
            <a:spLocks noGrp="1"/>
          </p:cNvSpPr>
          <p:nvPr>
            <p:ph type="sldNum" sz="quarter" idx="12"/>
          </p:nvPr>
        </p:nvSpPr>
        <p:spPr/>
        <p:txBody>
          <a:bodyPr/>
          <a:lstStyle/>
          <a:p>
            <a:fld id="{CFE4BAC9-6D41-4691-9299-18EF07EF0177}" type="slidenum">
              <a:rPr lang="en-US" smtClean="0">
                <a:solidFill>
                  <a:srgbClr val="7C8F97">
                    <a:lumMod val="60000"/>
                    <a:lumOff val="40000"/>
                  </a:srgbClr>
                </a:solidFill>
              </a:rPr>
              <a:pPr/>
              <a:t>‹#›</a:t>
            </a:fld>
            <a:endParaRPr lang="en-US">
              <a:solidFill>
                <a:srgbClr val="7C8F97">
                  <a:lumMod val="60000"/>
                  <a:lumOff val="40000"/>
                </a:srgbClr>
              </a:solidFill>
            </a:endParaRPr>
          </a:p>
        </p:txBody>
      </p:sp>
    </p:spTree>
    <p:extLst>
      <p:ext uri="{BB962C8B-B14F-4D97-AF65-F5344CB8AC3E}">
        <p14:creationId xmlns="" xmlns:p14="http://schemas.microsoft.com/office/powerpoint/2010/main" val="1128168734"/>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0" name="Group 9"/>
          <p:cNvGrpSpPr/>
          <p:nvPr/>
        </p:nvGrpSpPr>
        <p:grpSpPr>
          <a:xfrm>
            <a:off x="182880" y="173699"/>
            <a:ext cx="8778240" cy="6510602"/>
            <a:chOff x="182880" y="173699"/>
            <a:chExt cx="8778240" cy="6510602"/>
          </a:xfrm>
        </p:grpSpPr>
        <p:grpSp>
          <p:nvGrpSpPr>
            <p:cNvPr id="26" name="Group 25"/>
            <p:cNvGrpSpPr/>
            <p:nvPr/>
          </p:nvGrpSpPr>
          <p:grpSpPr>
            <a:xfrm>
              <a:off x="182880" y="173699"/>
              <a:ext cx="8778240" cy="6510602"/>
              <a:chOff x="182880" y="173699"/>
              <a:chExt cx="8778240" cy="6510602"/>
            </a:xfrm>
          </p:grpSpPr>
          <p:sp>
            <p:nvSpPr>
              <p:cNvPr id="27" name="Rectangle 26"/>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srgbClr val="FFFFFF"/>
                  </a:solidFill>
                </a:endParaRPr>
              </a:p>
            </p:txBody>
          </p:sp>
          <p:grpSp>
            <p:nvGrpSpPr>
              <p:cNvPr id="28" name="Group 10"/>
              <p:cNvGrpSpPr/>
              <p:nvPr/>
            </p:nvGrpSpPr>
            <p:grpSpPr>
              <a:xfrm>
                <a:off x="256032" y="237744"/>
                <a:ext cx="8622792" cy="6364224"/>
                <a:chOff x="247157" y="247430"/>
                <a:chExt cx="8622792" cy="6364224"/>
              </a:xfrm>
            </p:grpSpPr>
            <p:sp>
              <p:nvSpPr>
                <p:cNvPr id="29" name="Rectangle 28"/>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cxnSp>
              <p:nvCxnSpPr>
                <p:cNvPr id="31" name="Straight Connector 30"/>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2" name="Rectangle 31"/>
                <p:cNvSpPr/>
                <p:nvPr/>
              </p:nvSpPr>
              <p:spPr>
                <a:xfrm>
                  <a:off x="247157" y="16123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grpSp>
        </p:grpSp>
        <p:cxnSp>
          <p:nvCxnSpPr>
            <p:cNvPr id="23" name="Straight Connector 22"/>
            <p:cNvCxnSpPr/>
            <p:nvPr/>
          </p:nvCxnSpPr>
          <p:spPr>
            <a:xfrm rot="16200000" flipH="1">
              <a:off x="2217480" y="4026438"/>
              <a:ext cx="4711326" cy="2286"/>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632301" y="1708990"/>
            <a:ext cx="3566160" cy="832503"/>
          </a:xfrm>
        </p:spPr>
        <p:txBody>
          <a:bodyPr anchor="ctr" anchorCtr="0">
            <a:noAutofit/>
          </a:bodyPr>
          <a:lstStyle>
            <a:lvl1pPr marL="0" indent="0" algn="ctr">
              <a:spcBef>
                <a:spcPts val="30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632301" y="2590801"/>
            <a:ext cx="3566160" cy="3484562"/>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5" name="Text Placeholder 4"/>
          <p:cNvSpPr>
            <a:spLocks noGrp="1"/>
          </p:cNvSpPr>
          <p:nvPr>
            <p:ph type="body" sz="quarter" idx="3"/>
          </p:nvPr>
        </p:nvSpPr>
        <p:spPr>
          <a:xfrm>
            <a:off x="4945539" y="1708990"/>
            <a:ext cx="3566160" cy="832503"/>
          </a:xfrm>
        </p:spPr>
        <p:txBody>
          <a:bodyPr anchor="ctr" anchorCtr="0">
            <a:noAutofit/>
          </a:bodyPr>
          <a:lstStyle>
            <a:lvl1pPr marL="0" indent="0" algn="ctr">
              <a:spcBef>
                <a:spcPts val="30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945539" y="2590801"/>
            <a:ext cx="3566160" cy="3484562"/>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7" name="Date Placeholder 6"/>
          <p:cNvSpPr>
            <a:spLocks noGrp="1"/>
          </p:cNvSpPr>
          <p:nvPr>
            <p:ph type="dt" sz="half" idx="10"/>
          </p:nvPr>
        </p:nvSpPr>
        <p:spPr/>
        <p:txBody>
          <a:bodyPr/>
          <a:lstStyle/>
          <a:p>
            <a:fld id="{7D290233-0DD1-4A80-BB1E-9ADC3556DBB6}" type="datetimeFigureOut">
              <a:rPr lang="en-US" smtClean="0">
                <a:solidFill>
                  <a:srgbClr val="7C8F97">
                    <a:lumMod val="60000"/>
                    <a:lumOff val="40000"/>
                  </a:srgbClr>
                </a:solidFill>
              </a:rPr>
              <a:pPr/>
              <a:t>6/13/2019</a:t>
            </a:fld>
            <a:endParaRPr lang="en-US">
              <a:solidFill>
                <a:srgbClr val="7C8F97">
                  <a:lumMod val="60000"/>
                  <a:lumOff val="40000"/>
                </a:srgbClr>
              </a:solidFill>
            </a:endParaRPr>
          </a:p>
        </p:txBody>
      </p:sp>
      <p:sp>
        <p:nvSpPr>
          <p:cNvPr id="8" name="Footer Placeholder 7"/>
          <p:cNvSpPr>
            <a:spLocks noGrp="1"/>
          </p:cNvSpPr>
          <p:nvPr>
            <p:ph type="ftr" sz="quarter" idx="11"/>
          </p:nvPr>
        </p:nvSpPr>
        <p:spPr/>
        <p:txBody>
          <a:bodyPr/>
          <a:lstStyle/>
          <a:p>
            <a:endParaRPr lang="en-US">
              <a:solidFill>
                <a:srgbClr val="7C8F97">
                  <a:lumMod val="60000"/>
                  <a:lumOff val="40000"/>
                </a:srgbClr>
              </a:solidFill>
            </a:endParaRPr>
          </a:p>
        </p:txBody>
      </p:sp>
      <p:sp>
        <p:nvSpPr>
          <p:cNvPr id="9" name="Slide Number Placeholder 8"/>
          <p:cNvSpPr>
            <a:spLocks noGrp="1"/>
          </p:cNvSpPr>
          <p:nvPr>
            <p:ph type="sldNum" sz="quarter" idx="12"/>
          </p:nvPr>
        </p:nvSpPr>
        <p:spPr/>
        <p:txBody>
          <a:bodyPr/>
          <a:lstStyle/>
          <a:p>
            <a:fld id="{CFE4BAC9-6D41-4691-9299-18EF07EF0177}" type="slidenum">
              <a:rPr lang="en-US" smtClean="0">
                <a:solidFill>
                  <a:srgbClr val="7C8F97">
                    <a:lumMod val="60000"/>
                    <a:lumOff val="40000"/>
                  </a:srgbClr>
                </a:solidFill>
              </a:rPr>
              <a:pPr/>
              <a:t>‹#›</a:t>
            </a:fld>
            <a:endParaRPr lang="en-US">
              <a:solidFill>
                <a:srgbClr val="7C8F97">
                  <a:lumMod val="60000"/>
                  <a:lumOff val="40000"/>
                </a:srgbClr>
              </a:solidFill>
            </a:endParaRPr>
          </a:p>
        </p:txBody>
      </p:sp>
    </p:spTree>
    <p:extLst>
      <p:ext uri="{BB962C8B-B14F-4D97-AF65-F5344CB8AC3E}">
        <p14:creationId xmlns="" xmlns:p14="http://schemas.microsoft.com/office/powerpoint/2010/main" val="1981345873"/>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2" name="Group 11"/>
          <p:cNvGrpSpPr/>
          <p:nvPr/>
        </p:nvGrpSpPr>
        <p:grpSpPr>
          <a:xfrm>
            <a:off x="182880" y="173699"/>
            <a:ext cx="8778240" cy="6510602"/>
            <a:chOff x="182880" y="173699"/>
            <a:chExt cx="8778240" cy="6510602"/>
          </a:xfrm>
        </p:grpSpPr>
        <p:sp>
          <p:nvSpPr>
            <p:cNvPr id="13" name="Rectangle 12"/>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srgbClr val="FFFFFF"/>
                </a:solidFill>
              </a:endParaRPr>
            </a:p>
          </p:txBody>
        </p:sp>
        <p:grpSp>
          <p:nvGrpSpPr>
            <p:cNvPr id="14" name="Group 10"/>
            <p:cNvGrpSpPr/>
            <p:nvPr/>
          </p:nvGrpSpPr>
          <p:grpSpPr>
            <a:xfrm>
              <a:off x="256032" y="237744"/>
              <a:ext cx="8622792" cy="6364224"/>
              <a:chOff x="247157" y="247430"/>
              <a:chExt cx="8622792" cy="6364224"/>
            </a:xfrm>
          </p:grpSpPr>
          <p:sp>
            <p:nvSpPr>
              <p:cNvPr id="15" name="Rectangle 14"/>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cxnSp>
            <p:nvCxnSpPr>
              <p:cNvPr id="16" name="Straight Connector 15"/>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7" name="Rectangle 16"/>
              <p:cNvSpPr/>
              <p:nvPr/>
            </p:nvSpPr>
            <p:spPr>
              <a:xfrm>
                <a:off x="247157" y="16123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grpSp>
      </p:gr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7D290233-0DD1-4A80-BB1E-9ADC3556DBB6}" type="datetimeFigureOut">
              <a:rPr lang="en-US" smtClean="0">
                <a:solidFill>
                  <a:srgbClr val="7C8F97">
                    <a:lumMod val="60000"/>
                    <a:lumOff val="40000"/>
                  </a:srgbClr>
                </a:solidFill>
              </a:rPr>
              <a:pPr/>
              <a:t>6/13/2019</a:t>
            </a:fld>
            <a:endParaRPr lang="en-US">
              <a:solidFill>
                <a:srgbClr val="7C8F97">
                  <a:lumMod val="60000"/>
                  <a:lumOff val="40000"/>
                </a:srgbClr>
              </a:solidFill>
            </a:endParaRPr>
          </a:p>
        </p:txBody>
      </p:sp>
      <p:sp>
        <p:nvSpPr>
          <p:cNvPr id="4" name="Footer Placeholder 3"/>
          <p:cNvSpPr>
            <a:spLocks noGrp="1"/>
          </p:cNvSpPr>
          <p:nvPr>
            <p:ph type="ftr" sz="quarter" idx="11"/>
          </p:nvPr>
        </p:nvSpPr>
        <p:spPr/>
        <p:txBody>
          <a:bodyPr/>
          <a:lstStyle/>
          <a:p>
            <a:endParaRPr lang="en-US">
              <a:solidFill>
                <a:srgbClr val="7C8F97">
                  <a:lumMod val="60000"/>
                  <a:lumOff val="40000"/>
                </a:srgbClr>
              </a:solidFill>
            </a:endParaRPr>
          </a:p>
        </p:txBody>
      </p:sp>
      <p:sp>
        <p:nvSpPr>
          <p:cNvPr id="5" name="Slide Number Placeholder 4"/>
          <p:cNvSpPr>
            <a:spLocks noGrp="1"/>
          </p:cNvSpPr>
          <p:nvPr>
            <p:ph type="sldNum" sz="quarter" idx="12"/>
          </p:nvPr>
        </p:nvSpPr>
        <p:spPr/>
        <p:txBody>
          <a:bodyPr/>
          <a:lstStyle/>
          <a:p>
            <a:fld id="{CFE4BAC9-6D41-4691-9299-18EF07EF0177}" type="slidenum">
              <a:rPr lang="en-US" smtClean="0">
                <a:solidFill>
                  <a:srgbClr val="7C8F97">
                    <a:lumMod val="60000"/>
                    <a:lumOff val="40000"/>
                  </a:srgbClr>
                </a:solidFill>
              </a:rPr>
              <a:pPr/>
              <a:t>‹#›</a:t>
            </a:fld>
            <a:endParaRPr lang="en-US">
              <a:solidFill>
                <a:srgbClr val="7C8F97">
                  <a:lumMod val="60000"/>
                  <a:lumOff val="40000"/>
                </a:srgbClr>
              </a:solidFill>
            </a:endParaRPr>
          </a:p>
        </p:txBody>
      </p:sp>
    </p:spTree>
    <p:extLst>
      <p:ext uri="{BB962C8B-B14F-4D97-AF65-F5344CB8AC3E}">
        <p14:creationId xmlns="" xmlns:p14="http://schemas.microsoft.com/office/powerpoint/2010/main" val="1462459486"/>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10" name="Group 9"/>
          <p:cNvGrpSpPr/>
          <p:nvPr/>
        </p:nvGrpSpPr>
        <p:grpSpPr>
          <a:xfrm>
            <a:off x="182880" y="173699"/>
            <a:ext cx="8778240" cy="6510602"/>
            <a:chOff x="182880" y="173699"/>
            <a:chExt cx="8778240" cy="6510602"/>
          </a:xfrm>
        </p:grpSpPr>
        <p:sp>
          <p:nvSpPr>
            <p:cNvPr id="11" name="Rectangle 10"/>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srgbClr val="FFFFFF"/>
                </a:solidFill>
              </a:endParaRPr>
            </a:p>
          </p:txBody>
        </p:sp>
        <p:grpSp>
          <p:nvGrpSpPr>
            <p:cNvPr id="12" name="Group 10"/>
            <p:cNvGrpSpPr/>
            <p:nvPr/>
          </p:nvGrpSpPr>
          <p:grpSpPr>
            <a:xfrm>
              <a:off x="256032" y="237744"/>
              <a:ext cx="8622792" cy="6364224"/>
              <a:chOff x="247157" y="247430"/>
              <a:chExt cx="8622792" cy="6364224"/>
            </a:xfrm>
          </p:grpSpPr>
          <p:sp>
            <p:nvSpPr>
              <p:cNvPr id="13" name="Rectangle 12"/>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cxnSp>
            <p:nvCxnSpPr>
              <p:cNvPr id="14" name="Straight Connector 13"/>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 name="Date Placeholder 1"/>
          <p:cNvSpPr>
            <a:spLocks noGrp="1"/>
          </p:cNvSpPr>
          <p:nvPr>
            <p:ph type="dt" sz="half" idx="10"/>
          </p:nvPr>
        </p:nvSpPr>
        <p:spPr/>
        <p:txBody>
          <a:bodyPr/>
          <a:lstStyle/>
          <a:p>
            <a:fld id="{7D290233-0DD1-4A80-BB1E-9ADC3556DBB6}" type="datetimeFigureOut">
              <a:rPr lang="en-US" smtClean="0">
                <a:solidFill>
                  <a:srgbClr val="7C8F97">
                    <a:lumMod val="60000"/>
                    <a:lumOff val="40000"/>
                  </a:srgbClr>
                </a:solidFill>
              </a:rPr>
              <a:pPr/>
              <a:t>6/13/2019</a:t>
            </a:fld>
            <a:endParaRPr lang="en-US">
              <a:solidFill>
                <a:srgbClr val="7C8F97">
                  <a:lumMod val="60000"/>
                  <a:lumOff val="40000"/>
                </a:srgbClr>
              </a:solidFill>
            </a:endParaRPr>
          </a:p>
        </p:txBody>
      </p:sp>
      <p:sp>
        <p:nvSpPr>
          <p:cNvPr id="3" name="Footer Placeholder 2"/>
          <p:cNvSpPr>
            <a:spLocks noGrp="1"/>
          </p:cNvSpPr>
          <p:nvPr>
            <p:ph type="ftr" sz="quarter" idx="11"/>
          </p:nvPr>
        </p:nvSpPr>
        <p:spPr/>
        <p:txBody>
          <a:bodyPr/>
          <a:lstStyle/>
          <a:p>
            <a:endParaRPr lang="en-US">
              <a:solidFill>
                <a:srgbClr val="7C8F97">
                  <a:lumMod val="60000"/>
                  <a:lumOff val="40000"/>
                </a:srgbClr>
              </a:solidFill>
            </a:endParaRPr>
          </a:p>
        </p:txBody>
      </p:sp>
      <p:sp>
        <p:nvSpPr>
          <p:cNvPr id="4" name="Slide Number Placeholder 3"/>
          <p:cNvSpPr>
            <a:spLocks noGrp="1"/>
          </p:cNvSpPr>
          <p:nvPr>
            <p:ph type="sldNum" sz="quarter" idx="12"/>
          </p:nvPr>
        </p:nvSpPr>
        <p:spPr/>
        <p:txBody>
          <a:bodyPr/>
          <a:lstStyle/>
          <a:p>
            <a:fld id="{CFE4BAC9-6D41-4691-9299-18EF07EF0177}" type="slidenum">
              <a:rPr lang="en-US" smtClean="0">
                <a:solidFill>
                  <a:srgbClr val="7C8F97">
                    <a:lumMod val="60000"/>
                    <a:lumOff val="40000"/>
                  </a:srgbClr>
                </a:solidFill>
              </a:rPr>
              <a:pPr/>
              <a:t>‹#›</a:t>
            </a:fld>
            <a:endParaRPr lang="en-US">
              <a:solidFill>
                <a:srgbClr val="7C8F97">
                  <a:lumMod val="60000"/>
                  <a:lumOff val="40000"/>
                </a:srgbClr>
              </a:solidFill>
            </a:endParaRPr>
          </a:p>
        </p:txBody>
      </p:sp>
    </p:spTree>
    <p:extLst>
      <p:ext uri="{BB962C8B-B14F-4D97-AF65-F5344CB8AC3E}">
        <p14:creationId xmlns="" xmlns:p14="http://schemas.microsoft.com/office/powerpoint/2010/main" val="803841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DCA91023-5468-9546-8C2A-D08292A656BC}" type="slidenum">
              <a:rPr lang="en-US" altLang="en-US"/>
              <a:pPr/>
              <a:t>‹#›</a:t>
            </a:fld>
            <a:endParaRPr lang="en-US" altLang="en-US"/>
          </a:p>
        </p:txBody>
      </p:sp>
    </p:spTree>
    <p:extLst>
      <p:ext uri="{BB962C8B-B14F-4D97-AF65-F5344CB8AC3E}">
        <p14:creationId xmlns="" xmlns:p14="http://schemas.microsoft.com/office/powerpoint/2010/main" val="1251830403"/>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182880" y="173699"/>
            <a:ext cx="8778240" cy="6510602"/>
            <a:chOff x="182880" y="173699"/>
            <a:chExt cx="8778240" cy="6510602"/>
          </a:xfrm>
        </p:grpSpPr>
        <p:grpSp>
          <p:nvGrpSpPr>
            <p:cNvPr id="16" name="Group 15"/>
            <p:cNvGrpSpPr/>
            <p:nvPr/>
          </p:nvGrpSpPr>
          <p:grpSpPr>
            <a:xfrm>
              <a:off x="182880" y="173699"/>
              <a:ext cx="8778240" cy="6510602"/>
              <a:chOff x="182880" y="173699"/>
              <a:chExt cx="8778240" cy="6510602"/>
            </a:xfrm>
          </p:grpSpPr>
          <p:sp>
            <p:nvSpPr>
              <p:cNvPr id="17" name="Rectangle 16"/>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srgbClr val="FFFFFF"/>
                  </a:solidFill>
                </a:endParaRPr>
              </a:p>
            </p:txBody>
          </p:sp>
          <p:grpSp>
            <p:nvGrpSpPr>
              <p:cNvPr id="18" name="Group 10"/>
              <p:cNvGrpSpPr/>
              <p:nvPr/>
            </p:nvGrpSpPr>
            <p:grpSpPr>
              <a:xfrm>
                <a:off x="256032" y="237744"/>
                <a:ext cx="8622792" cy="6364224"/>
                <a:chOff x="247157" y="247430"/>
                <a:chExt cx="8622792" cy="6364224"/>
              </a:xfrm>
            </p:grpSpPr>
            <p:sp>
              <p:nvSpPr>
                <p:cNvPr id="19" name="Rectangle 18"/>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cxnSp>
              <p:nvCxnSpPr>
                <p:cNvPr id="20" name="Straight Connector 19"/>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33" name="Rectangle 32"/>
            <p:cNvSpPr/>
            <p:nvPr/>
          </p:nvSpPr>
          <p:spPr>
            <a:xfrm rot="5400000">
              <a:off x="801086" y="3274090"/>
              <a:ext cx="6135624"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grpSp>
      <p:sp>
        <p:nvSpPr>
          <p:cNvPr id="2" name="Title 1"/>
          <p:cNvSpPr>
            <a:spLocks noGrp="1"/>
          </p:cNvSpPr>
          <p:nvPr>
            <p:ph type="title"/>
          </p:nvPr>
        </p:nvSpPr>
        <p:spPr>
          <a:xfrm>
            <a:off x="530225" y="1169892"/>
            <a:ext cx="3008313" cy="914400"/>
          </a:xfrm>
        </p:spPr>
        <p:txBody>
          <a:bodyPr anchor="b">
            <a:normAutofit/>
          </a:bodyPr>
          <a:lstStyle>
            <a:lvl1pPr algn="l">
              <a:defRPr sz="2800" b="0"/>
            </a:lvl1pPr>
          </a:lstStyle>
          <a:p>
            <a:r>
              <a:rPr lang="en-US" dirty="0" smtClean="0"/>
              <a:t>Click to edit Master title style</a:t>
            </a:r>
            <a:endParaRPr dirty="0"/>
          </a:p>
        </p:txBody>
      </p:sp>
      <p:sp>
        <p:nvSpPr>
          <p:cNvPr id="3" name="Content Placeholder 2"/>
          <p:cNvSpPr>
            <a:spLocks noGrp="1"/>
          </p:cNvSpPr>
          <p:nvPr>
            <p:ph idx="1"/>
          </p:nvPr>
        </p:nvSpPr>
        <p:spPr>
          <a:xfrm>
            <a:off x="4328319" y="609600"/>
            <a:ext cx="4114800" cy="5465763"/>
          </a:xfrm>
        </p:spPr>
        <p:txBody>
          <a:bodyPr>
            <a:normAutofit/>
          </a:bodyPr>
          <a:lstStyle>
            <a:lvl1pPr>
              <a:defRPr sz="2400" baseline="0"/>
            </a:lvl1pPr>
            <a:lvl2pPr>
              <a:defRPr sz="2200" baseline="0"/>
            </a:lvl2pPr>
            <a:lvl3pPr>
              <a:defRPr sz="2000" baseline="0"/>
            </a:lvl3pPr>
            <a:lvl4pPr>
              <a:defRPr sz="1800" baseline="0"/>
            </a:lvl4pPr>
            <a:lvl5pPr>
              <a:defRPr sz="1800" baseline="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Text Placeholder 3"/>
          <p:cNvSpPr>
            <a:spLocks noGrp="1"/>
          </p:cNvSpPr>
          <p:nvPr>
            <p:ph type="body" sz="half" idx="2"/>
          </p:nvPr>
        </p:nvSpPr>
        <p:spPr>
          <a:xfrm>
            <a:off x="530225" y="2147888"/>
            <a:ext cx="3008313" cy="3262313"/>
          </a:xfrm>
        </p:spPr>
        <p:txBody>
          <a:bodyPr vert="horz" lIns="91440" tIns="45720" rIns="91440" bIns="45720" rtlCol="0">
            <a:normAutofit/>
          </a:bodyPr>
          <a:lstStyle>
            <a:lvl1pPr marL="0" indent="0">
              <a:lnSpc>
                <a:spcPct val="120000"/>
              </a:lnSpc>
              <a:spcBef>
                <a:spcPts val="600"/>
              </a:spcBef>
              <a:buNone/>
              <a:defRPr sz="1600" kern="1200">
                <a:solidFill>
                  <a:schemeClr val="tx1">
                    <a:lumMod val="75000"/>
                    <a:lumOff val="2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lnSpc>
                <a:spcPct val="110000"/>
              </a:lnSpc>
              <a:spcBef>
                <a:spcPts val="2000"/>
              </a:spcBef>
              <a:buClr>
                <a:schemeClr val="bg1">
                  <a:lumMod val="75000"/>
                  <a:lumOff val="25000"/>
                </a:schemeClr>
              </a:buClr>
              <a:buFont typeface="Arial" pitchFamily="34" charset="0"/>
              <a:buNone/>
            </a:pPr>
            <a:r>
              <a:rPr lang="en-US" dirty="0" smtClean="0"/>
              <a:t>Click to edit Master text styles</a:t>
            </a:r>
          </a:p>
        </p:txBody>
      </p:sp>
      <p:sp>
        <p:nvSpPr>
          <p:cNvPr id="5" name="Date Placeholder 4"/>
          <p:cNvSpPr>
            <a:spLocks noGrp="1"/>
          </p:cNvSpPr>
          <p:nvPr>
            <p:ph type="dt" sz="half" idx="10"/>
          </p:nvPr>
        </p:nvSpPr>
        <p:spPr/>
        <p:txBody>
          <a:bodyPr/>
          <a:lstStyle/>
          <a:p>
            <a:fld id="{7D290233-0DD1-4A80-BB1E-9ADC3556DBB6}" type="datetimeFigureOut">
              <a:rPr lang="en-US" smtClean="0">
                <a:solidFill>
                  <a:srgbClr val="7C8F97">
                    <a:lumMod val="60000"/>
                    <a:lumOff val="40000"/>
                  </a:srgbClr>
                </a:solidFill>
              </a:rPr>
              <a:pPr/>
              <a:t>6/13/2019</a:t>
            </a:fld>
            <a:endParaRPr lang="en-US">
              <a:solidFill>
                <a:srgbClr val="7C8F97">
                  <a:lumMod val="60000"/>
                  <a:lumOff val="40000"/>
                </a:srgbClr>
              </a:solidFill>
            </a:endParaRPr>
          </a:p>
        </p:txBody>
      </p:sp>
      <p:sp>
        <p:nvSpPr>
          <p:cNvPr id="6" name="Footer Placeholder 5"/>
          <p:cNvSpPr>
            <a:spLocks noGrp="1"/>
          </p:cNvSpPr>
          <p:nvPr>
            <p:ph type="ftr" sz="quarter" idx="11"/>
          </p:nvPr>
        </p:nvSpPr>
        <p:spPr/>
        <p:txBody>
          <a:bodyPr/>
          <a:lstStyle/>
          <a:p>
            <a:endParaRPr lang="en-US">
              <a:solidFill>
                <a:srgbClr val="7C8F97">
                  <a:lumMod val="60000"/>
                  <a:lumOff val="40000"/>
                </a:srgbClr>
              </a:solidFill>
            </a:endParaRPr>
          </a:p>
        </p:txBody>
      </p:sp>
      <p:sp>
        <p:nvSpPr>
          <p:cNvPr id="7" name="Slide Number Placeholder 6"/>
          <p:cNvSpPr>
            <a:spLocks noGrp="1"/>
          </p:cNvSpPr>
          <p:nvPr>
            <p:ph type="sldNum" sz="quarter" idx="12"/>
          </p:nvPr>
        </p:nvSpPr>
        <p:spPr/>
        <p:txBody>
          <a:bodyPr/>
          <a:lstStyle/>
          <a:p>
            <a:fld id="{CFE4BAC9-6D41-4691-9299-18EF07EF0177}" type="slidenum">
              <a:rPr lang="en-US" smtClean="0">
                <a:solidFill>
                  <a:srgbClr val="7C8F97">
                    <a:lumMod val="60000"/>
                    <a:lumOff val="40000"/>
                  </a:srgbClr>
                </a:solidFill>
              </a:rPr>
              <a:pPr/>
              <a:t>‹#›</a:t>
            </a:fld>
            <a:endParaRPr lang="en-US">
              <a:solidFill>
                <a:srgbClr val="7C8F97">
                  <a:lumMod val="60000"/>
                  <a:lumOff val="40000"/>
                </a:srgbClr>
              </a:solidFill>
            </a:endParaRPr>
          </a:p>
        </p:txBody>
      </p:sp>
    </p:spTree>
    <p:extLst>
      <p:ext uri="{BB962C8B-B14F-4D97-AF65-F5344CB8AC3E}">
        <p14:creationId xmlns="" xmlns:p14="http://schemas.microsoft.com/office/powerpoint/2010/main" val="400720096"/>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Content, Picture, and Caption">
    <p:spTree>
      <p:nvGrpSpPr>
        <p:cNvPr id="1" name=""/>
        <p:cNvGrpSpPr/>
        <p:nvPr/>
      </p:nvGrpSpPr>
      <p:grpSpPr>
        <a:xfrm>
          <a:off x="0" y="0"/>
          <a:ext cx="0" cy="0"/>
          <a:chOff x="0" y="0"/>
          <a:chExt cx="0" cy="0"/>
        </a:xfrm>
      </p:grpSpPr>
      <p:grpSp>
        <p:nvGrpSpPr>
          <p:cNvPr id="8" name="Group 7"/>
          <p:cNvGrpSpPr/>
          <p:nvPr/>
        </p:nvGrpSpPr>
        <p:grpSpPr>
          <a:xfrm>
            <a:off x="182880" y="173699"/>
            <a:ext cx="8778240" cy="6510602"/>
            <a:chOff x="182880" y="173699"/>
            <a:chExt cx="8778240" cy="6510602"/>
          </a:xfrm>
        </p:grpSpPr>
        <p:grpSp>
          <p:nvGrpSpPr>
            <p:cNvPr id="26" name="Group 25"/>
            <p:cNvGrpSpPr/>
            <p:nvPr/>
          </p:nvGrpSpPr>
          <p:grpSpPr>
            <a:xfrm>
              <a:off x="182880" y="173699"/>
              <a:ext cx="8778240" cy="6510602"/>
              <a:chOff x="182880" y="173699"/>
              <a:chExt cx="8778240" cy="6510602"/>
            </a:xfrm>
          </p:grpSpPr>
          <p:grpSp>
            <p:nvGrpSpPr>
              <p:cNvPr id="27" name="Group 26"/>
              <p:cNvGrpSpPr/>
              <p:nvPr/>
            </p:nvGrpSpPr>
            <p:grpSpPr>
              <a:xfrm>
                <a:off x="182880" y="173699"/>
                <a:ext cx="8778240" cy="6510602"/>
                <a:chOff x="182880" y="173699"/>
                <a:chExt cx="8778240" cy="6510602"/>
              </a:xfrm>
            </p:grpSpPr>
            <p:sp>
              <p:nvSpPr>
                <p:cNvPr id="29" name="Rectangle 28"/>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srgbClr val="FFFFFF"/>
                    </a:solidFill>
                  </a:endParaRPr>
                </a:p>
              </p:txBody>
            </p:sp>
            <p:grpSp>
              <p:nvGrpSpPr>
                <p:cNvPr id="30" name="Group 10"/>
                <p:cNvGrpSpPr/>
                <p:nvPr/>
              </p:nvGrpSpPr>
              <p:grpSpPr>
                <a:xfrm>
                  <a:off x="256032" y="237744"/>
                  <a:ext cx="8622792" cy="6364224"/>
                  <a:chOff x="247157" y="247430"/>
                  <a:chExt cx="8622792" cy="6364224"/>
                </a:xfrm>
              </p:grpSpPr>
              <p:sp>
                <p:nvSpPr>
                  <p:cNvPr id="31" name="Rectangle 30"/>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cxnSp>
                <p:nvCxnSpPr>
                  <p:cNvPr id="32" name="Straight Connector 31"/>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8" name="Rectangle 27"/>
              <p:cNvSpPr/>
              <p:nvPr/>
            </p:nvSpPr>
            <p:spPr>
              <a:xfrm rot="5400000">
                <a:off x="801086" y="3274090"/>
                <a:ext cx="6135624"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grpSp>
        <p:sp>
          <p:nvSpPr>
            <p:cNvPr id="25" name="Rectangle 24"/>
            <p:cNvSpPr/>
            <p:nvPr/>
          </p:nvSpPr>
          <p:spPr>
            <a:xfrm rot="10800000">
              <a:off x="258763" y="1594462"/>
              <a:ext cx="3575304"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grpSp>
      <p:sp>
        <p:nvSpPr>
          <p:cNvPr id="2" name="Title 1"/>
          <p:cNvSpPr>
            <a:spLocks noGrp="1"/>
          </p:cNvSpPr>
          <p:nvPr>
            <p:ph type="title"/>
          </p:nvPr>
        </p:nvSpPr>
        <p:spPr>
          <a:xfrm>
            <a:off x="530225" y="1694329"/>
            <a:ext cx="3008313" cy="914400"/>
          </a:xfrm>
        </p:spPr>
        <p:txBody>
          <a:bodyPr anchor="b">
            <a:normAutofit/>
          </a:bodyPr>
          <a:lstStyle>
            <a:lvl1pPr algn="l">
              <a:defRPr sz="2800" b="0"/>
            </a:lvl1pPr>
          </a:lstStyle>
          <a:p>
            <a:r>
              <a:rPr lang="en-US" dirty="0" smtClean="0"/>
              <a:t>Click to edit Master title style</a:t>
            </a:r>
            <a:endParaRPr dirty="0"/>
          </a:p>
        </p:txBody>
      </p:sp>
      <p:sp>
        <p:nvSpPr>
          <p:cNvPr id="3" name="Content Placeholder 2"/>
          <p:cNvSpPr>
            <a:spLocks noGrp="1"/>
          </p:cNvSpPr>
          <p:nvPr>
            <p:ph idx="1"/>
          </p:nvPr>
        </p:nvSpPr>
        <p:spPr>
          <a:xfrm>
            <a:off x="4328319" y="609600"/>
            <a:ext cx="4114800" cy="5465763"/>
          </a:xfrm>
        </p:spPr>
        <p:txBody>
          <a:bodyPr>
            <a:normAutofit/>
          </a:bodyPr>
          <a:lstStyle>
            <a:lvl1pPr>
              <a:defRPr sz="2400" baseline="0"/>
            </a:lvl1pPr>
            <a:lvl2pPr>
              <a:defRPr sz="2200" baseline="0"/>
            </a:lvl2pPr>
            <a:lvl3pPr>
              <a:defRPr sz="2000" baseline="0"/>
            </a:lvl3pPr>
            <a:lvl4pPr>
              <a:defRPr sz="1800" baseline="0"/>
            </a:lvl4pPr>
            <a:lvl5pPr>
              <a:defRPr sz="1800" baseline="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Text Placeholder 3"/>
          <p:cNvSpPr>
            <a:spLocks noGrp="1"/>
          </p:cNvSpPr>
          <p:nvPr>
            <p:ph type="body" sz="half" idx="2"/>
          </p:nvPr>
        </p:nvSpPr>
        <p:spPr>
          <a:xfrm>
            <a:off x="530225" y="2672323"/>
            <a:ext cx="3008313" cy="3403040"/>
          </a:xfrm>
        </p:spPr>
        <p:txBody>
          <a:bodyPr>
            <a:normAutofit/>
          </a:bodyPr>
          <a:lstStyle>
            <a:lvl1pPr marL="0" indent="0">
              <a:lnSpc>
                <a:spcPct val="120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7D290233-0DD1-4A80-BB1E-9ADC3556DBB6}" type="datetimeFigureOut">
              <a:rPr lang="en-US" smtClean="0">
                <a:solidFill>
                  <a:srgbClr val="7C8F97">
                    <a:lumMod val="60000"/>
                    <a:lumOff val="40000"/>
                  </a:srgbClr>
                </a:solidFill>
              </a:rPr>
              <a:pPr/>
              <a:t>6/13/2019</a:t>
            </a:fld>
            <a:endParaRPr lang="en-US">
              <a:solidFill>
                <a:srgbClr val="7C8F97">
                  <a:lumMod val="60000"/>
                  <a:lumOff val="40000"/>
                </a:srgbClr>
              </a:solidFill>
            </a:endParaRPr>
          </a:p>
        </p:txBody>
      </p:sp>
      <p:sp>
        <p:nvSpPr>
          <p:cNvPr id="6" name="Footer Placeholder 5"/>
          <p:cNvSpPr>
            <a:spLocks noGrp="1"/>
          </p:cNvSpPr>
          <p:nvPr>
            <p:ph type="ftr" sz="quarter" idx="11"/>
          </p:nvPr>
        </p:nvSpPr>
        <p:spPr/>
        <p:txBody>
          <a:bodyPr/>
          <a:lstStyle/>
          <a:p>
            <a:endParaRPr lang="en-US">
              <a:solidFill>
                <a:srgbClr val="7C8F97">
                  <a:lumMod val="60000"/>
                  <a:lumOff val="40000"/>
                </a:srgbClr>
              </a:solidFill>
            </a:endParaRPr>
          </a:p>
        </p:txBody>
      </p:sp>
      <p:sp>
        <p:nvSpPr>
          <p:cNvPr id="7" name="Slide Number Placeholder 6"/>
          <p:cNvSpPr>
            <a:spLocks noGrp="1"/>
          </p:cNvSpPr>
          <p:nvPr>
            <p:ph type="sldNum" sz="quarter" idx="12"/>
          </p:nvPr>
        </p:nvSpPr>
        <p:spPr/>
        <p:txBody>
          <a:bodyPr/>
          <a:lstStyle/>
          <a:p>
            <a:fld id="{CFE4BAC9-6D41-4691-9299-18EF07EF0177}" type="slidenum">
              <a:rPr lang="en-US" smtClean="0">
                <a:solidFill>
                  <a:srgbClr val="7C8F97">
                    <a:lumMod val="60000"/>
                    <a:lumOff val="40000"/>
                  </a:srgbClr>
                </a:solidFill>
              </a:rPr>
              <a:pPr/>
              <a:t>‹#›</a:t>
            </a:fld>
            <a:endParaRPr lang="en-US">
              <a:solidFill>
                <a:srgbClr val="7C8F97">
                  <a:lumMod val="60000"/>
                  <a:lumOff val="40000"/>
                </a:srgbClr>
              </a:solidFill>
            </a:endParaRPr>
          </a:p>
        </p:txBody>
      </p:sp>
      <p:sp>
        <p:nvSpPr>
          <p:cNvPr id="17" name="Picture Placeholder 16"/>
          <p:cNvSpPr>
            <a:spLocks noGrp="1"/>
          </p:cNvSpPr>
          <p:nvPr>
            <p:ph type="pic" sz="quarter" idx="13"/>
          </p:nvPr>
        </p:nvSpPr>
        <p:spPr>
          <a:xfrm>
            <a:off x="352892" y="310123"/>
            <a:ext cx="3398837" cy="1204912"/>
          </a:xfrm>
        </p:spPr>
        <p:txBody>
          <a:bodyPr>
            <a:normAutofit/>
          </a:bodyPr>
          <a:lstStyle>
            <a:lvl1pPr>
              <a:buNone/>
              <a:defRPr sz="1800"/>
            </a:lvl1pPr>
          </a:lstStyle>
          <a:p>
            <a:r>
              <a:rPr lang="en-US" smtClean="0"/>
              <a:t>Drag picture to placeholder or click icon to add</a:t>
            </a:r>
            <a:endParaRPr/>
          </a:p>
        </p:txBody>
      </p:sp>
    </p:spTree>
    <p:extLst>
      <p:ext uri="{BB962C8B-B14F-4D97-AF65-F5344CB8AC3E}">
        <p14:creationId xmlns="" xmlns:p14="http://schemas.microsoft.com/office/powerpoint/2010/main" val="198335659"/>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5" name="Group 14"/>
          <p:cNvGrpSpPr/>
          <p:nvPr/>
        </p:nvGrpSpPr>
        <p:grpSpPr>
          <a:xfrm>
            <a:off x="182880" y="173699"/>
            <a:ext cx="8778240" cy="6510602"/>
            <a:chOff x="182880" y="173699"/>
            <a:chExt cx="8778240" cy="6510602"/>
          </a:xfrm>
        </p:grpSpPr>
        <p:grpSp>
          <p:nvGrpSpPr>
            <p:cNvPr id="16" name="Group 15"/>
            <p:cNvGrpSpPr/>
            <p:nvPr/>
          </p:nvGrpSpPr>
          <p:grpSpPr>
            <a:xfrm>
              <a:off x="182880" y="173699"/>
              <a:ext cx="8778240" cy="6510602"/>
              <a:chOff x="182880" y="173699"/>
              <a:chExt cx="8778240" cy="6510602"/>
            </a:xfrm>
          </p:grpSpPr>
          <p:sp>
            <p:nvSpPr>
              <p:cNvPr id="18" name="Rectangle 17"/>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srgbClr val="FFFFFF"/>
                  </a:solidFill>
                </a:endParaRPr>
              </a:p>
            </p:txBody>
          </p:sp>
          <p:grpSp>
            <p:nvGrpSpPr>
              <p:cNvPr id="19" name="Group 10"/>
              <p:cNvGrpSpPr/>
              <p:nvPr/>
            </p:nvGrpSpPr>
            <p:grpSpPr>
              <a:xfrm>
                <a:off x="256032" y="237744"/>
                <a:ext cx="8622792" cy="6364224"/>
                <a:chOff x="247157" y="247430"/>
                <a:chExt cx="8622792" cy="6364224"/>
              </a:xfrm>
            </p:grpSpPr>
            <p:sp>
              <p:nvSpPr>
                <p:cNvPr id="20" name="Rectangle 19"/>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cxnSp>
              <p:nvCxnSpPr>
                <p:cNvPr id="21" name="Straight Connector 20"/>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17" name="Rectangle 16"/>
            <p:cNvSpPr/>
            <p:nvPr/>
          </p:nvSpPr>
          <p:spPr>
            <a:xfrm rot="5400000">
              <a:off x="801086" y="3274090"/>
              <a:ext cx="6135624"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grpSp>
      <p:sp>
        <p:nvSpPr>
          <p:cNvPr id="2" name="Title 1"/>
          <p:cNvSpPr>
            <a:spLocks noGrp="1"/>
          </p:cNvSpPr>
          <p:nvPr>
            <p:ph type="title"/>
          </p:nvPr>
        </p:nvSpPr>
        <p:spPr>
          <a:xfrm>
            <a:off x="530352" y="1691640"/>
            <a:ext cx="3008376" cy="914400"/>
          </a:xfrm>
        </p:spPr>
        <p:txBody>
          <a:bodyPr anchor="b">
            <a:noAutofit/>
          </a:bodyPr>
          <a:lstStyle>
            <a:lvl1pPr algn="l">
              <a:defRPr sz="2800" b="0"/>
            </a:lvl1pPr>
          </a:lstStyle>
          <a:p>
            <a:r>
              <a:rPr lang="en-US" smtClean="0"/>
              <a:t>Click to edit Master title style</a:t>
            </a:r>
            <a:endParaRPr/>
          </a:p>
        </p:txBody>
      </p:sp>
      <p:sp>
        <p:nvSpPr>
          <p:cNvPr id="3" name="Picture Placeholder 2"/>
          <p:cNvSpPr>
            <a:spLocks noGrp="1"/>
          </p:cNvSpPr>
          <p:nvPr>
            <p:ph type="pic" idx="1"/>
          </p:nvPr>
        </p:nvSpPr>
        <p:spPr>
          <a:xfrm>
            <a:off x="4338559" y="612775"/>
            <a:ext cx="4114800" cy="546811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530352" y="2670048"/>
            <a:ext cx="3008376" cy="3401568"/>
          </a:xfrm>
        </p:spPr>
        <p:txBody>
          <a:bodyPr vert="horz" lIns="91440" tIns="45720" rIns="91440" bIns="45720" rtlCol="0">
            <a:normAutofit/>
          </a:bodyPr>
          <a:lstStyle>
            <a:lvl1pPr marL="0" indent="0">
              <a:lnSpc>
                <a:spcPct val="120000"/>
              </a:lnSpc>
              <a:spcBef>
                <a:spcPts val="600"/>
              </a:spcBef>
              <a:buNone/>
              <a:defRPr sz="1600" kern="1200">
                <a:solidFill>
                  <a:schemeClr val="tx1">
                    <a:lumMod val="75000"/>
                    <a:lumOff val="2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lnSpc>
                <a:spcPct val="120000"/>
              </a:lnSpc>
              <a:spcBef>
                <a:spcPts val="2000"/>
              </a:spcBef>
              <a:buClr>
                <a:schemeClr val="bg1">
                  <a:lumMod val="75000"/>
                  <a:lumOff val="25000"/>
                </a:schemeClr>
              </a:buClr>
              <a:buFont typeface="Arial" pitchFamily="34" charset="0"/>
              <a:buNone/>
            </a:pPr>
            <a:r>
              <a:rPr lang="en-US" dirty="0" smtClean="0"/>
              <a:t>Click to edit Master text styles</a:t>
            </a:r>
          </a:p>
        </p:txBody>
      </p:sp>
      <p:sp>
        <p:nvSpPr>
          <p:cNvPr id="5" name="Date Placeholder 4"/>
          <p:cNvSpPr>
            <a:spLocks noGrp="1"/>
          </p:cNvSpPr>
          <p:nvPr>
            <p:ph type="dt" sz="half" idx="10"/>
          </p:nvPr>
        </p:nvSpPr>
        <p:spPr/>
        <p:txBody>
          <a:bodyPr/>
          <a:lstStyle/>
          <a:p>
            <a:fld id="{7D290233-0DD1-4A80-BB1E-9ADC3556DBB6}" type="datetimeFigureOut">
              <a:rPr lang="en-US" smtClean="0">
                <a:solidFill>
                  <a:srgbClr val="7C8F97">
                    <a:lumMod val="60000"/>
                    <a:lumOff val="40000"/>
                  </a:srgbClr>
                </a:solidFill>
              </a:rPr>
              <a:pPr/>
              <a:t>6/13/2019</a:t>
            </a:fld>
            <a:endParaRPr lang="en-US">
              <a:solidFill>
                <a:srgbClr val="7C8F97">
                  <a:lumMod val="60000"/>
                  <a:lumOff val="40000"/>
                </a:srgbClr>
              </a:solidFill>
            </a:endParaRPr>
          </a:p>
        </p:txBody>
      </p:sp>
      <p:sp>
        <p:nvSpPr>
          <p:cNvPr id="6" name="Footer Placeholder 5"/>
          <p:cNvSpPr>
            <a:spLocks noGrp="1"/>
          </p:cNvSpPr>
          <p:nvPr>
            <p:ph type="ftr" sz="quarter" idx="11"/>
          </p:nvPr>
        </p:nvSpPr>
        <p:spPr/>
        <p:txBody>
          <a:bodyPr/>
          <a:lstStyle/>
          <a:p>
            <a:endParaRPr lang="en-US">
              <a:solidFill>
                <a:srgbClr val="7C8F97">
                  <a:lumMod val="60000"/>
                  <a:lumOff val="40000"/>
                </a:srgbClr>
              </a:solidFill>
            </a:endParaRPr>
          </a:p>
        </p:txBody>
      </p:sp>
      <p:sp>
        <p:nvSpPr>
          <p:cNvPr id="7" name="Slide Number Placeholder 6"/>
          <p:cNvSpPr>
            <a:spLocks noGrp="1"/>
          </p:cNvSpPr>
          <p:nvPr>
            <p:ph type="sldNum" sz="quarter" idx="12"/>
          </p:nvPr>
        </p:nvSpPr>
        <p:spPr/>
        <p:txBody>
          <a:bodyPr/>
          <a:lstStyle/>
          <a:p>
            <a:fld id="{CFE4BAC9-6D41-4691-9299-18EF07EF0177}" type="slidenum">
              <a:rPr lang="en-US" smtClean="0">
                <a:solidFill>
                  <a:srgbClr val="7C8F97">
                    <a:lumMod val="60000"/>
                    <a:lumOff val="40000"/>
                  </a:srgbClr>
                </a:solidFill>
              </a:rPr>
              <a:pPr/>
              <a:t>‹#›</a:t>
            </a:fld>
            <a:endParaRPr lang="en-US">
              <a:solidFill>
                <a:srgbClr val="7C8F97">
                  <a:lumMod val="60000"/>
                  <a:lumOff val="40000"/>
                </a:srgbClr>
              </a:solidFill>
            </a:endParaRPr>
          </a:p>
        </p:txBody>
      </p:sp>
    </p:spTree>
    <p:extLst>
      <p:ext uri="{BB962C8B-B14F-4D97-AF65-F5344CB8AC3E}">
        <p14:creationId xmlns="" xmlns:p14="http://schemas.microsoft.com/office/powerpoint/2010/main" val="1921519540"/>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grpSp>
        <p:nvGrpSpPr>
          <p:cNvPr id="10" name="Group 9"/>
          <p:cNvGrpSpPr/>
          <p:nvPr/>
        </p:nvGrpSpPr>
        <p:grpSpPr>
          <a:xfrm>
            <a:off x="182880" y="173699"/>
            <a:ext cx="8778240" cy="6510602"/>
            <a:chOff x="182880" y="173699"/>
            <a:chExt cx="8778240" cy="6510602"/>
          </a:xfrm>
        </p:grpSpPr>
        <p:grpSp>
          <p:nvGrpSpPr>
            <p:cNvPr id="17" name="Group 16"/>
            <p:cNvGrpSpPr/>
            <p:nvPr/>
          </p:nvGrpSpPr>
          <p:grpSpPr>
            <a:xfrm>
              <a:off x="182880" y="173699"/>
              <a:ext cx="8778240" cy="6510602"/>
              <a:chOff x="182880" y="173699"/>
              <a:chExt cx="8778240" cy="6510602"/>
            </a:xfrm>
          </p:grpSpPr>
          <p:sp>
            <p:nvSpPr>
              <p:cNvPr id="19" name="Rectangle 18"/>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srgbClr val="FFFFFF"/>
                  </a:solidFill>
                </a:endParaRPr>
              </a:p>
            </p:txBody>
          </p:sp>
          <p:grpSp>
            <p:nvGrpSpPr>
              <p:cNvPr id="21" name="Group 10"/>
              <p:cNvGrpSpPr/>
              <p:nvPr/>
            </p:nvGrpSpPr>
            <p:grpSpPr>
              <a:xfrm>
                <a:off x="256032" y="237744"/>
                <a:ext cx="8622792" cy="6364224"/>
                <a:chOff x="247157" y="247430"/>
                <a:chExt cx="8622792" cy="6364224"/>
              </a:xfrm>
            </p:grpSpPr>
            <p:sp>
              <p:nvSpPr>
                <p:cNvPr id="22" name="Rectangle 21"/>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cxnSp>
              <p:nvCxnSpPr>
                <p:cNvPr id="23" name="Straight Connector 22"/>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0" name="Rectangle 19"/>
            <p:cNvSpPr/>
            <p:nvPr/>
          </p:nvSpPr>
          <p:spPr>
            <a:xfrm>
              <a:off x="256032" y="42031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grpSp>
      <p:sp>
        <p:nvSpPr>
          <p:cNvPr id="2" name="Title 1"/>
          <p:cNvSpPr>
            <a:spLocks noGrp="1"/>
          </p:cNvSpPr>
          <p:nvPr>
            <p:ph type="title"/>
          </p:nvPr>
        </p:nvSpPr>
        <p:spPr>
          <a:xfrm>
            <a:off x="530351" y="4287819"/>
            <a:ext cx="8021977" cy="916193"/>
          </a:xfrm>
        </p:spPr>
        <p:txBody>
          <a:bodyPr anchor="b">
            <a:noAutofit/>
          </a:bodyPr>
          <a:lstStyle>
            <a:lvl1pPr algn="l">
              <a:defRPr sz="3600" b="0"/>
            </a:lvl1pPr>
          </a:lstStyle>
          <a:p>
            <a:r>
              <a:rPr lang="en-US" dirty="0" smtClean="0"/>
              <a:t>Click to edit Master title style</a:t>
            </a:r>
            <a:endParaRPr dirty="0"/>
          </a:p>
        </p:txBody>
      </p:sp>
      <p:sp>
        <p:nvSpPr>
          <p:cNvPr id="3" name="Picture Placeholder 2"/>
          <p:cNvSpPr>
            <a:spLocks noGrp="1"/>
          </p:cNvSpPr>
          <p:nvPr>
            <p:ph type="pic" idx="1"/>
          </p:nvPr>
        </p:nvSpPr>
        <p:spPr>
          <a:xfrm>
            <a:off x="356347" y="331694"/>
            <a:ext cx="8421624" cy="3783106"/>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530351" y="5271247"/>
            <a:ext cx="8021977" cy="1013011"/>
          </a:xfrm>
        </p:spPr>
        <p:txBody>
          <a:bodyPr vert="horz" lIns="91440" tIns="45720" rIns="91440" bIns="45720" rtlCol="0">
            <a:normAutofit/>
          </a:bodyPr>
          <a:lstStyle>
            <a:lvl1pPr marL="0" indent="0">
              <a:spcBef>
                <a:spcPts val="0"/>
              </a:spcBef>
              <a:buNone/>
              <a:defRPr sz="1800" kern="1200">
                <a:solidFill>
                  <a:schemeClr val="tx1">
                    <a:lumMod val="75000"/>
                    <a:lumOff val="2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lnSpc>
                <a:spcPct val="120000"/>
              </a:lnSpc>
              <a:spcBef>
                <a:spcPts val="2000"/>
              </a:spcBef>
              <a:buClr>
                <a:schemeClr val="bg1">
                  <a:lumMod val="75000"/>
                  <a:lumOff val="25000"/>
                </a:schemeClr>
              </a:buClr>
              <a:buFont typeface="Arial" pitchFamily="34" charset="0"/>
              <a:buNone/>
            </a:pPr>
            <a:r>
              <a:rPr lang="en-US" dirty="0" smtClean="0"/>
              <a:t>Click to edit Master text styles</a:t>
            </a:r>
          </a:p>
        </p:txBody>
      </p:sp>
      <p:sp>
        <p:nvSpPr>
          <p:cNvPr id="5" name="Date Placeholder 4"/>
          <p:cNvSpPr>
            <a:spLocks noGrp="1"/>
          </p:cNvSpPr>
          <p:nvPr>
            <p:ph type="dt" sz="half" idx="10"/>
          </p:nvPr>
        </p:nvSpPr>
        <p:spPr/>
        <p:txBody>
          <a:bodyPr/>
          <a:lstStyle/>
          <a:p>
            <a:fld id="{7D290233-0DD1-4A80-BB1E-9ADC3556DBB6}" type="datetimeFigureOut">
              <a:rPr lang="en-US" smtClean="0">
                <a:solidFill>
                  <a:srgbClr val="7C8F97">
                    <a:lumMod val="60000"/>
                    <a:lumOff val="40000"/>
                  </a:srgbClr>
                </a:solidFill>
              </a:rPr>
              <a:pPr/>
              <a:t>6/13/2019</a:t>
            </a:fld>
            <a:endParaRPr lang="en-US">
              <a:solidFill>
                <a:srgbClr val="7C8F97">
                  <a:lumMod val="60000"/>
                  <a:lumOff val="40000"/>
                </a:srgbClr>
              </a:solidFill>
            </a:endParaRPr>
          </a:p>
        </p:txBody>
      </p:sp>
      <p:sp>
        <p:nvSpPr>
          <p:cNvPr id="6" name="Footer Placeholder 5"/>
          <p:cNvSpPr>
            <a:spLocks noGrp="1"/>
          </p:cNvSpPr>
          <p:nvPr>
            <p:ph type="ftr" sz="quarter" idx="11"/>
          </p:nvPr>
        </p:nvSpPr>
        <p:spPr/>
        <p:txBody>
          <a:bodyPr/>
          <a:lstStyle/>
          <a:p>
            <a:endParaRPr lang="en-US">
              <a:solidFill>
                <a:srgbClr val="7C8F97">
                  <a:lumMod val="60000"/>
                  <a:lumOff val="40000"/>
                </a:srgbClr>
              </a:solidFill>
            </a:endParaRPr>
          </a:p>
        </p:txBody>
      </p:sp>
      <p:sp>
        <p:nvSpPr>
          <p:cNvPr id="7" name="Slide Number Placeholder 6"/>
          <p:cNvSpPr>
            <a:spLocks noGrp="1"/>
          </p:cNvSpPr>
          <p:nvPr>
            <p:ph type="sldNum" sz="quarter" idx="12"/>
          </p:nvPr>
        </p:nvSpPr>
        <p:spPr/>
        <p:txBody>
          <a:bodyPr/>
          <a:lstStyle/>
          <a:p>
            <a:fld id="{CFE4BAC9-6D41-4691-9299-18EF07EF0177}" type="slidenum">
              <a:rPr lang="en-US" smtClean="0">
                <a:solidFill>
                  <a:srgbClr val="7C8F97">
                    <a:lumMod val="60000"/>
                    <a:lumOff val="40000"/>
                  </a:srgbClr>
                </a:solidFill>
              </a:rPr>
              <a:pPr/>
              <a:t>‹#›</a:t>
            </a:fld>
            <a:endParaRPr lang="en-US">
              <a:solidFill>
                <a:srgbClr val="7C8F97">
                  <a:lumMod val="60000"/>
                  <a:lumOff val="40000"/>
                </a:srgbClr>
              </a:solidFill>
            </a:endParaRPr>
          </a:p>
        </p:txBody>
      </p:sp>
    </p:spTree>
    <p:extLst>
      <p:ext uri="{BB962C8B-B14F-4D97-AF65-F5344CB8AC3E}">
        <p14:creationId xmlns="" xmlns:p14="http://schemas.microsoft.com/office/powerpoint/2010/main" val="35535325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13" name="Group 12"/>
          <p:cNvGrpSpPr/>
          <p:nvPr/>
        </p:nvGrpSpPr>
        <p:grpSpPr>
          <a:xfrm>
            <a:off x="182880" y="173699"/>
            <a:ext cx="8778240" cy="6510602"/>
            <a:chOff x="182880" y="173699"/>
            <a:chExt cx="8778240" cy="6510602"/>
          </a:xfrm>
        </p:grpSpPr>
        <p:sp>
          <p:nvSpPr>
            <p:cNvPr id="14" name="Rectangle 13"/>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srgbClr val="FFFFFF"/>
                </a:solidFill>
              </a:endParaRPr>
            </a:p>
          </p:txBody>
        </p:sp>
        <p:grpSp>
          <p:nvGrpSpPr>
            <p:cNvPr id="15" name="Group 10"/>
            <p:cNvGrpSpPr/>
            <p:nvPr/>
          </p:nvGrpSpPr>
          <p:grpSpPr>
            <a:xfrm>
              <a:off x="256032" y="237744"/>
              <a:ext cx="8622792" cy="6364224"/>
              <a:chOff x="247157" y="247430"/>
              <a:chExt cx="8622792" cy="6364224"/>
            </a:xfrm>
          </p:grpSpPr>
          <p:sp>
            <p:nvSpPr>
              <p:cNvPr id="16" name="Rectangle 15"/>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cxnSp>
            <p:nvCxnSpPr>
              <p:cNvPr id="17" name="Straight Connector 16"/>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8" name="Rectangle 17"/>
              <p:cNvSpPr/>
              <p:nvPr/>
            </p:nvSpPr>
            <p:spPr>
              <a:xfrm>
                <a:off x="247157" y="16123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grpSp>
      </p:gr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10"/>
          </p:nvPr>
        </p:nvSpPr>
        <p:spPr/>
        <p:txBody>
          <a:bodyPr/>
          <a:lstStyle/>
          <a:p>
            <a:fld id="{7D290233-0DD1-4A80-BB1E-9ADC3556DBB6}" type="datetimeFigureOut">
              <a:rPr lang="en-US" smtClean="0">
                <a:solidFill>
                  <a:srgbClr val="7C8F97">
                    <a:lumMod val="60000"/>
                    <a:lumOff val="40000"/>
                  </a:srgbClr>
                </a:solidFill>
              </a:rPr>
              <a:pPr/>
              <a:t>6/13/2019</a:t>
            </a:fld>
            <a:endParaRPr lang="en-US">
              <a:solidFill>
                <a:srgbClr val="7C8F97">
                  <a:lumMod val="60000"/>
                  <a:lumOff val="40000"/>
                </a:srgbClr>
              </a:solidFill>
            </a:endParaRPr>
          </a:p>
        </p:txBody>
      </p:sp>
      <p:sp>
        <p:nvSpPr>
          <p:cNvPr id="5" name="Footer Placeholder 4"/>
          <p:cNvSpPr>
            <a:spLocks noGrp="1"/>
          </p:cNvSpPr>
          <p:nvPr>
            <p:ph type="ftr" sz="quarter" idx="11"/>
          </p:nvPr>
        </p:nvSpPr>
        <p:spPr/>
        <p:txBody>
          <a:bodyPr/>
          <a:lstStyle/>
          <a:p>
            <a:endParaRPr lang="en-US">
              <a:solidFill>
                <a:srgbClr val="7C8F97">
                  <a:lumMod val="60000"/>
                  <a:lumOff val="40000"/>
                </a:srgbClr>
              </a:solidFill>
            </a:endParaRPr>
          </a:p>
        </p:txBody>
      </p:sp>
      <p:sp>
        <p:nvSpPr>
          <p:cNvPr id="6" name="Slide Number Placeholder 5"/>
          <p:cNvSpPr>
            <a:spLocks noGrp="1"/>
          </p:cNvSpPr>
          <p:nvPr>
            <p:ph type="sldNum" sz="quarter" idx="12"/>
          </p:nvPr>
        </p:nvSpPr>
        <p:spPr/>
        <p:txBody>
          <a:bodyPr/>
          <a:lstStyle/>
          <a:p>
            <a:fld id="{CFE4BAC9-6D41-4691-9299-18EF07EF0177}" type="slidenum">
              <a:rPr lang="en-US" smtClean="0">
                <a:solidFill>
                  <a:srgbClr val="7C8F97">
                    <a:lumMod val="60000"/>
                    <a:lumOff val="40000"/>
                  </a:srgbClr>
                </a:solidFill>
              </a:rPr>
              <a:pPr/>
              <a:t>‹#›</a:t>
            </a:fld>
            <a:endParaRPr lang="en-US">
              <a:solidFill>
                <a:srgbClr val="7C8F97">
                  <a:lumMod val="60000"/>
                  <a:lumOff val="40000"/>
                </a:srgbClr>
              </a:solidFill>
            </a:endParaRPr>
          </a:p>
        </p:txBody>
      </p:sp>
    </p:spTree>
    <p:extLst>
      <p:ext uri="{BB962C8B-B14F-4D97-AF65-F5344CB8AC3E}">
        <p14:creationId xmlns="" xmlns:p14="http://schemas.microsoft.com/office/powerpoint/2010/main" val="1104849390"/>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182880" y="173699"/>
            <a:ext cx="8778240" cy="6510602"/>
            <a:chOff x="182880" y="173699"/>
            <a:chExt cx="8778240" cy="6510602"/>
          </a:xfrm>
        </p:grpSpPr>
        <p:grpSp>
          <p:nvGrpSpPr>
            <p:cNvPr id="14" name="Group 13"/>
            <p:cNvGrpSpPr/>
            <p:nvPr/>
          </p:nvGrpSpPr>
          <p:grpSpPr>
            <a:xfrm>
              <a:off x="182880" y="173699"/>
              <a:ext cx="8778240" cy="6510602"/>
              <a:chOff x="182880" y="173699"/>
              <a:chExt cx="8778240" cy="6510602"/>
            </a:xfrm>
          </p:grpSpPr>
          <p:sp>
            <p:nvSpPr>
              <p:cNvPr id="15" name="Rectangle 14"/>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srgbClr val="FFFFFF"/>
                  </a:solidFill>
                </a:endParaRPr>
              </a:p>
            </p:txBody>
          </p:sp>
          <p:grpSp>
            <p:nvGrpSpPr>
              <p:cNvPr id="16" name="Group 10"/>
              <p:cNvGrpSpPr/>
              <p:nvPr/>
            </p:nvGrpSpPr>
            <p:grpSpPr>
              <a:xfrm>
                <a:off x="256032" y="237744"/>
                <a:ext cx="8622792" cy="6364224"/>
                <a:chOff x="247157" y="247430"/>
                <a:chExt cx="8622792" cy="6364224"/>
              </a:xfrm>
            </p:grpSpPr>
            <p:sp>
              <p:nvSpPr>
                <p:cNvPr id="17" name="Rectangle 16"/>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cxnSp>
              <p:nvCxnSpPr>
                <p:cNvPr id="19" name="Straight Connector 18"/>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18" name="Rectangle 17"/>
            <p:cNvSpPr/>
            <p:nvPr/>
          </p:nvSpPr>
          <p:spPr>
            <a:xfrm rot="5400000">
              <a:off x="4242277" y="3274090"/>
              <a:ext cx="6135624"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grpSp>
      <p:sp>
        <p:nvSpPr>
          <p:cNvPr id="2" name="Vertical Title 1"/>
          <p:cNvSpPr>
            <a:spLocks noGrp="1"/>
          </p:cNvSpPr>
          <p:nvPr>
            <p:ph type="title" orient="vert"/>
          </p:nvPr>
        </p:nvSpPr>
        <p:spPr>
          <a:xfrm>
            <a:off x="7391399" y="609600"/>
            <a:ext cx="1416423" cy="5516563"/>
          </a:xfrm>
        </p:spPr>
        <p:txBody>
          <a:bodyPr vert="eaVert">
            <a:normAutofit/>
          </a:bodyPr>
          <a:lstStyle>
            <a:lvl1pPr>
              <a:defRPr sz="3600"/>
            </a:lvl1pPr>
          </a:lstStyle>
          <a:p>
            <a:r>
              <a:rPr lang="en-US" smtClean="0"/>
              <a:t>Click to edit Master title style</a:t>
            </a:r>
            <a:endParaRPr/>
          </a:p>
        </p:txBody>
      </p:sp>
      <p:sp>
        <p:nvSpPr>
          <p:cNvPr id="3" name="Vertical Text Placeholder 2"/>
          <p:cNvSpPr>
            <a:spLocks noGrp="1"/>
          </p:cNvSpPr>
          <p:nvPr>
            <p:ph type="body" orient="vert" idx="1"/>
          </p:nvPr>
        </p:nvSpPr>
        <p:spPr>
          <a:xfrm>
            <a:off x="578222" y="609600"/>
            <a:ext cx="6279777" cy="5516563"/>
          </a:xfrm>
        </p:spPr>
        <p:txBody>
          <a:bodyPr vert="eaVert"/>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10"/>
          </p:nvPr>
        </p:nvSpPr>
        <p:spPr/>
        <p:txBody>
          <a:bodyPr/>
          <a:lstStyle/>
          <a:p>
            <a:fld id="{7D290233-0DD1-4A80-BB1E-9ADC3556DBB6}" type="datetimeFigureOut">
              <a:rPr lang="en-US" smtClean="0">
                <a:solidFill>
                  <a:srgbClr val="7C8F97">
                    <a:lumMod val="60000"/>
                    <a:lumOff val="40000"/>
                  </a:srgbClr>
                </a:solidFill>
              </a:rPr>
              <a:pPr/>
              <a:t>6/13/2019</a:t>
            </a:fld>
            <a:endParaRPr lang="en-US">
              <a:solidFill>
                <a:srgbClr val="7C8F97">
                  <a:lumMod val="60000"/>
                  <a:lumOff val="40000"/>
                </a:srgbClr>
              </a:solidFill>
            </a:endParaRPr>
          </a:p>
        </p:txBody>
      </p:sp>
      <p:sp>
        <p:nvSpPr>
          <p:cNvPr id="5" name="Footer Placeholder 4"/>
          <p:cNvSpPr>
            <a:spLocks noGrp="1"/>
          </p:cNvSpPr>
          <p:nvPr>
            <p:ph type="ftr" sz="quarter" idx="11"/>
          </p:nvPr>
        </p:nvSpPr>
        <p:spPr/>
        <p:txBody>
          <a:bodyPr/>
          <a:lstStyle/>
          <a:p>
            <a:endParaRPr lang="en-US">
              <a:solidFill>
                <a:srgbClr val="7C8F97">
                  <a:lumMod val="60000"/>
                  <a:lumOff val="40000"/>
                </a:srgbClr>
              </a:solidFill>
            </a:endParaRPr>
          </a:p>
        </p:txBody>
      </p:sp>
      <p:sp>
        <p:nvSpPr>
          <p:cNvPr id="6" name="Slide Number Placeholder 5"/>
          <p:cNvSpPr>
            <a:spLocks noGrp="1"/>
          </p:cNvSpPr>
          <p:nvPr>
            <p:ph type="sldNum" sz="quarter" idx="12"/>
          </p:nvPr>
        </p:nvSpPr>
        <p:spPr/>
        <p:txBody>
          <a:bodyPr/>
          <a:lstStyle/>
          <a:p>
            <a:fld id="{CFE4BAC9-6D41-4691-9299-18EF07EF0177}" type="slidenum">
              <a:rPr lang="en-US" smtClean="0">
                <a:solidFill>
                  <a:srgbClr val="7C8F97">
                    <a:lumMod val="60000"/>
                    <a:lumOff val="40000"/>
                  </a:srgbClr>
                </a:solidFill>
              </a:rPr>
              <a:pPr/>
              <a:t>‹#›</a:t>
            </a:fld>
            <a:endParaRPr lang="en-US">
              <a:solidFill>
                <a:srgbClr val="7C8F97">
                  <a:lumMod val="60000"/>
                  <a:lumOff val="40000"/>
                </a:srgbClr>
              </a:solidFill>
            </a:endParaRPr>
          </a:p>
        </p:txBody>
      </p:sp>
    </p:spTree>
    <p:extLst>
      <p:ext uri="{BB962C8B-B14F-4D97-AF65-F5344CB8AC3E}">
        <p14:creationId xmlns="" xmlns:p14="http://schemas.microsoft.com/office/powerpoint/2010/main" val="2130145842"/>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9" name="Group 8"/>
          <p:cNvGrpSpPr/>
          <p:nvPr/>
        </p:nvGrpSpPr>
        <p:grpSpPr>
          <a:xfrm>
            <a:off x="486873" y="411480"/>
            <a:ext cx="8170254" cy="6035040"/>
            <a:chOff x="486873" y="411480"/>
            <a:chExt cx="8170254" cy="6035040"/>
          </a:xfrm>
        </p:grpSpPr>
        <p:sp>
          <p:nvSpPr>
            <p:cNvPr id="8" name="Rectangle 7"/>
            <p:cNvSpPr/>
            <p:nvPr/>
          </p:nvSpPr>
          <p:spPr>
            <a:xfrm>
              <a:off x="486873" y="411480"/>
              <a:ext cx="8170254" cy="6035040"/>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srgbClr val="FFFFFF"/>
                </a:solidFill>
              </a:endParaRPr>
            </a:p>
          </p:txBody>
        </p:sp>
        <p:sp>
          <p:nvSpPr>
            <p:cNvPr id="14" name="Rectangle 13"/>
            <p:cNvSpPr>
              <a:spLocks/>
            </p:cNvSpPr>
            <p:nvPr/>
          </p:nvSpPr>
          <p:spPr>
            <a:xfrm>
              <a:off x="562843" y="475488"/>
              <a:ext cx="7982712" cy="5888736"/>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cxnSp>
          <p:nvCxnSpPr>
            <p:cNvPr id="15" name="Straight Connector 14"/>
            <p:cNvCxnSpPr/>
            <p:nvPr/>
          </p:nvCxnSpPr>
          <p:spPr>
            <a:xfrm>
              <a:off x="562842" y="6133646"/>
              <a:ext cx="7982712" cy="1472"/>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7" name="Rectangle 16"/>
            <p:cNvSpPr/>
            <p:nvPr/>
          </p:nvSpPr>
          <p:spPr>
            <a:xfrm>
              <a:off x="562843" y="457200"/>
              <a:ext cx="7982712" cy="25786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grpSp>
      <p:sp>
        <p:nvSpPr>
          <p:cNvPr id="2" name="Title 1"/>
          <p:cNvSpPr>
            <a:spLocks noGrp="1"/>
          </p:cNvSpPr>
          <p:nvPr>
            <p:ph type="ctrTitle"/>
          </p:nvPr>
        </p:nvSpPr>
        <p:spPr>
          <a:xfrm>
            <a:off x="914400" y="1123950"/>
            <a:ext cx="7342188" cy="1924050"/>
          </a:xfrm>
        </p:spPr>
        <p:txBody>
          <a:bodyPr anchor="b" anchorCtr="0">
            <a:noAutofit/>
          </a:bodyPr>
          <a:lstStyle>
            <a:lvl1pPr>
              <a:defRPr sz="5400" kern="1200">
                <a:solidFill>
                  <a:schemeClr val="tx1">
                    <a:lumMod val="75000"/>
                    <a:lumOff val="25000"/>
                  </a:schemeClr>
                </a:solidFill>
                <a:latin typeface="+mj-lt"/>
                <a:ea typeface="+mj-ea"/>
                <a:cs typeface="+mj-cs"/>
              </a:defRPr>
            </a:lvl1pPr>
          </a:lstStyle>
          <a:p>
            <a:r>
              <a:rPr lang="en-US" dirty="0" smtClean="0"/>
              <a:t>Click to edit Master title style</a:t>
            </a:r>
            <a:endParaRPr dirty="0"/>
          </a:p>
        </p:txBody>
      </p:sp>
      <p:sp>
        <p:nvSpPr>
          <p:cNvPr id="3" name="Subtitle 2"/>
          <p:cNvSpPr>
            <a:spLocks noGrp="1"/>
          </p:cNvSpPr>
          <p:nvPr>
            <p:ph type="subTitle" idx="1"/>
          </p:nvPr>
        </p:nvSpPr>
        <p:spPr>
          <a:xfrm>
            <a:off x="914400" y="3429000"/>
            <a:ext cx="7342188" cy="1752600"/>
          </a:xfrm>
        </p:spPr>
        <p:txBody>
          <a:bodyPr vert="horz" lIns="91440" tIns="45720" rIns="91440" bIns="45720" rtlCol="0">
            <a:normAutofit/>
          </a:bodyPr>
          <a:lstStyle>
            <a:lvl1pPr marL="0" indent="0" algn="ctr" defTabSz="914400" rtl="0" eaLnBrk="1" latinLnBrk="0" hangingPunct="1">
              <a:spcBef>
                <a:spcPts val="300"/>
              </a:spcBef>
              <a:buClr>
                <a:schemeClr val="tx1">
                  <a:lumMod val="75000"/>
                  <a:lumOff val="25000"/>
                </a:schemeClr>
              </a:buClr>
              <a:buFont typeface="Arial" pitchFamily="34" charset="0"/>
              <a:buNone/>
              <a:defRPr sz="2000" kern="1200">
                <a:solidFill>
                  <a:schemeClr val="tx1">
                    <a:lumMod val="75000"/>
                    <a:lumOff val="2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4" name="Date Placeholder 3"/>
          <p:cNvSpPr>
            <a:spLocks noGrp="1"/>
          </p:cNvSpPr>
          <p:nvPr>
            <p:ph type="dt" sz="half" idx="10"/>
          </p:nvPr>
        </p:nvSpPr>
        <p:spPr>
          <a:xfrm>
            <a:off x="573741" y="6122894"/>
            <a:ext cx="2133600" cy="259317"/>
          </a:xfrm>
        </p:spPr>
        <p:txBody>
          <a:bodyPr/>
          <a:lstStyle/>
          <a:p>
            <a:fld id="{7D290233-0DD1-4A80-BB1E-9ADC3556DBB6}" type="datetimeFigureOut">
              <a:rPr lang="en-US" smtClean="0">
                <a:solidFill>
                  <a:srgbClr val="7C8F97">
                    <a:lumMod val="60000"/>
                    <a:lumOff val="40000"/>
                  </a:srgbClr>
                </a:solidFill>
              </a:rPr>
              <a:pPr/>
              <a:t>6/13/2019</a:t>
            </a:fld>
            <a:endParaRPr lang="en-US">
              <a:solidFill>
                <a:srgbClr val="7C8F97">
                  <a:lumMod val="60000"/>
                  <a:lumOff val="40000"/>
                </a:srgbClr>
              </a:solidFill>
            </a:endParaRPr>
          </a:p>
        </p:txBody>
      </p:sp>
      <p:sp>
        <p:nvSpPr>
          <p:cNvPr id="5" name="Footer Placeholder 4"/>
          <p:cNvSpPr>
            <a:spLocks noGrp="1"/>
          </p:cNvSpPr>
          <p:nvPr>
            <p:ph type="ftr" sz="quarter" idx="11"/>
          </p:nvPr>
        </p:nvSpPr>
        <p:spPr>
          <a:xfrm>
            <a:off x="5638800" y="6122894"/>
            <a:ext cx="2895600" cy="257810"/>
          </a:xfrm>
        </p:spPr>
        <p:txBody>
          <a:bodyPr/>
          <a:lstStyle/>
          <a:p>
            <a:endParaRPr lang="en-US">
              <a:solidFill>
                <a:srgbClr val="7C8F97">
                  <a:lumMod val="60000"/>
                  <a:lumOff val="40000"/>
                </a:srgbClr>
              </a:solidFill>
            </a:endParaRPr>
          </a:p>
        </p:txBody>
      </p:sp>
      <p:sp>
        <p:nvSpPr>
          <p:cNvPr id="6" name="Slide Number Placeholder 5"/>
          <p:cNvSpPr>
            <a:spLocks noGrp="1"/>
          </p:cNvSpPr>
          <p:nvPr>
            <p:ph type="sldNum" sz="quarter" idx="12"/>
          </p:nvPr>
        </p:nvSpPr>
        <p:spPr>
          <a:xfrm>
            <a:off x="4191000" y="6122894"/>
            <a:ext cx="762000" cy="271463"/>
          </a:xfrm>
        </p:spPr>
        <p:txBody>
          <a:bodyPr/>
          <a:lstStyle/>
          <a:p>
            <a:fld id="{CFE4BAC9-6D41-4691-9299-18EF07EF0177}" type="slidenum">
              <a:rPr lang="en-US" smtClean="0">
                <a:solidFill>
                  <a:srgbClr val="7C8F97">
                    <a:lumMod val="60000"/>
                    <a:lumOff val="40000"/>
                  </a:srgbClr>
                </a:solidFill>
              </a:rPr>
              <a:pPr/>
              <a:t>‹#›</a:t>
            </a:fld>
            <a:endParaRPr lang="en-US">
              <a:solidFill>
                <a:srgbClr val="7C8F97">
                  <a:lumMod val="60000"/>
                  <a:lumOff val="40000"/>
                </a:srgbClr>
              </a:solidFill>
            </a:endParaRPr>
          </a:p>
        </p:txBody>
      </p:sp>
    </p:spTree>
    <p:extLst>
      <p:ext uri="{BB962C8B-B14F-4D97-AF65-F5344CB8AC3E}">
        <p14:creationId xmlns="" xmlns:p14="http://schemas.microsoft.com/office/powerpoint/2010/main" val="93923060"/>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9" name="Group 8"/>
          <p:cNvGrpSpPr/>
          <p:nvPr/>
        </p:nvGrpSpPr>
        <p:grpSpPr>
          <a:xfrm>
            <a:off x="182880" y="173699"/>
            <a:ext cx="8778240" cy="6510602"/>
            <a:chOff x="182880" y="173699"/>
            <a:chExt cx="8778240" cy="6510602"/>
          </a:xfrm>
        </p:grpSpPr>
        <p:sp>
          <p:nvSpPr>
            <p:cNvPr id="13" name="Rectangle 12"/>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srgbClr val="FFFFFF"/>
                </a:solidFill>
              </a:endParaRPr>
            </a:p>
          </p:txBody>
        </p:sp>
        <p:grpSp>
          <p:nvGrpSpPr>
            <p:cNvPr id="8" name="Group 10"/>
            <p:cNvGrpSpPr/>
            <p:nvPr/>
          </p:nvGrpSpPr>
          <p:grpSpPr>
            <a:xfrm>
              <a:off x="256032" y="237744"/>
              <a:ext cx="8622792" cy="6364224"/>
              <a:chOff x="247157" y="247430"/>
              <a:chExt cx="8622792" cy="6364224"/>
            </a:xfrm>
          </p:grpSpPr>
          <p:sp>
            <p:nvSpPr>
              <p:cNvPr id="19" name="Rectangle 18"/>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cxnSp>
            <p:nvCxnSpPr>
              <p:cNvPr id="20" name="Straight Connector 19"/>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1" name="Rectangle 20"/>
              <p:cNvSpPr/>
              <p:nvPr/>
            </p:nvSpPr>
            <p:spPr>
              <a:xfrm>
                <a:off x="247157" y="16123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grpSp>
      </p:gr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10"/>
          </p:nvPr>
        </p:nvSpPr>
        <p:spPr/>
        <p:txBody>
          <a:bodyPr/>
          <a:lstStyle/>
          <a:p>
            <a:fld id="{7D290233-0DD1-4A80-BB1E-9ADC3556DBB6}" type="datetimeFigureOut">
              <a:rPr lang="en-US" smtClean="0">
                <a:solidFill>
                  <a:srgbClr val="7C8F97">
                    <a:lumMod val="60000"/>
                    <a:lumOff val="40000"/>
                  </a:srgbClr>
                </a:solidFill>
              </a:rPr>
              <a:pPr/>
              <a:t>6/13/2019</a:t>
            </a:fld>
            <a:endParaRPr lang="en-US">
              <a:solidFill>
                <a:srgbClr val="7C8F97">
                  <a:lumMod val="60000"/>
                  <a:lumOff val="40000"/>
                </a:srgbClr>
              </a:solidFill>
            </a:endParaRPr>
          </a:p>
        </p:txBody>
      </p:sp>
      <p:sp>
        <p:nvSpPr>
          <p:cNvPr id="5" name="Footer Placeholder 4"/>
          <p:cNvSpPr>
            <a:spLocks noGrp="1"/>
          </p:cNvSpPr>
          <p:nvPr>
            <p:ph type="ftr" sz="quarter" idx="11"/>
          </p:nvPr>
        </p:nvSpPr>
        <p:spPr/>
        <p:txBody>
          <a:bodyPr/>
          <a:lstStyle/>
          <a:p>
            <a:endParaRPr lang="en-US">
              <a:solidFill>
                <a:srgbClr val="7C8F97">
                  <a:lumMod val="60000"/>
                  <a:lumOff val="40000"/>
                </a:srgbClr>
              </a:solidFill>
            </a:endParaRPr>
          </a:p>
        </p:txBody>
      </p:sp>
      <p:sp>
        <p:nvSpPr>
          <p:cNvPr id="6" name="Slide Number Placeholder 5"/>
          <p:cNvSpPr>
            <a:spLocks noGrp="1"/>
          </p:cNvSpPr>
          <p:nvPr>
            <p:ph type="sldNum" sz="quarter" idx="12"/>
          </p:nvPr>
        </p:nvSpPr>
        <p:spPr/>
        <p:txBody>
          <a:bodyPr/>
          <a:lstStyle/>
          <a:p>
            <a:fld id="{CFE4BAC9-6D41-4691-9299-18EF07EF0177}" type="slidenum">
              <a:rPr lang="en-US" smtClean="0">
                <a:solidFill>
                  <a:srgbClr val="7C8F97">
                    <a:lumMod val="60000"/>
                    <a:lumOff val="40000"/>
                  </a:srgbClr>
                </a:solidFill>
              </a:rPr>
              <a:pPr/>
              <a:t>‹#›</a:t>
            </a:fld>
            <a:endParaRPr lang="en-US">
              <a:solidFill>
                <a:srgbClr val="7C8F97">
                  <a:lumMod val="60000"/>
                  <a:lumOff val="40000"/>
                </a:srgbClr>
              </a:solidFill>
            </a:endParaRPr>
          </a:p>
        </p:txBody>
      </p:sp>
    </p:spTree>
    <p:extLst>
      <p:ext uri="{BB962C8B-B14F-4D97-AF65-F5344CB8AC3E}">
        <p14:creationId xmlns="" xmlns:p14="http://schemas.microsoft.com/office/powerpoint/2010/main" val="1219852083"/>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grpSp>
        <p:nvGrpSpPr>
          <p:cNvPr id="10" name="Group 9"/>
          <p:cNvGrpSpPr/>
          <p:nvPr/>
        </p:nvGrpSpPr>
        <p:grpSpPr>
          <a:xfrm>
            <a:off x="486873" y="411480"/>
            <a:ext cx="8170254" cy="6035040"/>
            <a:chOff x="486873" y="411480"/>
            <a:chExt cx="8170254" cy="6035040"/>
          </a:xfrm>
        </p:grpSpPr>
        <p:sp>
          <p:nvSpPr>
            <p:cNvPr id="12" name="Rectangle 11"/>
            <p:cNvSpPr/>
            <p:nvPr/>
          </p:nvSpPr>
          <p:spPr>
            <a:xfrm>
              <a:off x="486873" y="411480"/>
              <a:ext cx="8170254" cy="6035040"/>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srgbClr val="FFFFFF"/>
                </a:solidFill>
              </a:endParaRPr>
            </a:p>
          </p:txBody>
        </p:sp>
        <p:grpSp>
          <p:nvGrpSpPr>
            <p:cNvPr id="6" name="Group 11"/>
            <p:cNvGrpSpPr/>
            <p:nvPr/>
          </p:nvGrpSpPr>
          <p:grpSpPr>
            <a:xfrm>
              <a:off x="562842" y="475488"/>
              <a:ext cx="7982713" cy="5888736"/>
              <a:chOff x="562842" y="475488"/>
              <a:chExt cx="7982713" cy="5888736"/>
            </a:xfrm>
          </p:grpSpPr>
          <p:sp>
            <p:nvSpPr>
              <p:cNvPr id="8" name="Rectangle 7"/>
              <p:cNvSpPr>
                <a:spLocks/>
              </p:cNvSpPr>
              <p:nvPr/>
            </p:nvSpPr>
            <p:spPr>
              <a:xfrm>
                <a:off x="562843" y="475488"/>
                <a:ext cx="7982712" cy="5888736"/>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cxnSp>
            <p:nvCxnSpPr>
              <p:cNvPr id="9" name="Straight Connector 8"/>
              <p:cNvCxnSpPr/>
              <p:nvPr/>
            </p:nvCxnSpPr>
            <p:spPr>
              <a:xfrm>
                <a:off x="562842" y="6133646"/>
                <a:ext cx="7982712" cy="1472"/>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 name="Straight Connector 10"/>
              <p:cNvCxnSpPr/>
              <p:nvPr/>
            </p:nvCxnSpPr>
            <p:spPr>
              <a:xfrm>
                <a:off x="562842" y="3427528"/>
                <a:ext cx="7982712" cy="1472"/>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 name="Title 1"/>
          <p:cNvSpPr>
            <a:spLocks noGrp="1"/>
          </p:cNvSpPr>
          <p:nvPr>
            <p:ph type="ctrTitle"/>
          </p:nvPr>
        </p:nvSpPr>
        <p:spPr>
          <a:xfrm>
            <a:off x="900113" y="3442447"/>
            <a:ext cx="7345362" cy="1532965"/>
          </a:xfrm>
        </p:spPr>
        <p:txBody>
          <a:bodyPr anchor="b" anchorCtr="0">
            <a:norm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900113" y="5029200"/>
            <a:ext cx="7345362" cy="990600"/>
          </a:xfrm>
        </p:spPr>
        <p:txBody>
          <a:bodyPr>
            <a:normAutofit/>
          </a:bodyPr>
          <a:lstStyle>
            <a:lvl1pPr marL="0" indent="0" algn="ctr">
              <a:spcBef>
                <a:spcPts val="300"/>
              </a:spcBef>
              <a:buNone/>
              <a:defRPr sz="20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4" name="Date Placeholder 3"/>
          <p:cNvSpPr>
            <a:spLocks noGrp="1"/>
          </p:cNvSpPr>
          <p:nvPr>
            <p:ph type="dt" sz="half" idx="10"/>
          </p:nvPr>
        </p:nvSpPr>
        <p:spPr>
          <a:xfrm>
            <a:off x="569259" y="6122894"/>
            <a:ext cx="2133600" cy="259317"/>
          </a:xfrm>
        </p:spPr>
        <p:txBody>
          <a:bodyPr/>
          <a:lstStyle/>
          <a:p>
            <a:fld id="{7D290233-0DD1-4A80-BB1E-9ADC3556DBB6}" type="datetimeFigureOut">
              <a:rPr lang="en-US" smtClean="0">
                <a:solidFill>
                  <a:srgbClr val="7C8F97">
                    <a:lumMod val="60000"/>
                    <a:lumOff val="40000"/>
                  </a:srgbClr>
                </a:solidFill>
              </a:rPr>
              <a:pPr/>
              <a:t>6/13/2019</a:t>
            </a:fld>
            <a:endParaRPr lang="en-US">
              <a:solidFill>
                <a:srgbClr val="7C8F97">
                  <a:lumMod val="60000"/>
                  <a:lumOff val="40000"/>
                </a:srgbClr>
              </a:solidFill>
            </a:endParaRPr>
          </a:p>
        </p:txBody>
      </p:sp>
      <p:sp>
        <p:nvSpPr>
          <p:cNvPr id="5" name="Footer Placeholder 4"/>
          <p:cNvSpPr>
            <a:spLocks noGrp="1"/>
          </p:cNvSpPr>
          <p:nvPr>
            <p:ph type="ftr" sz="quarter" idx="11"/>
          </p:nvPr>
        </p:nvSpPr>
        <p:spPr>
          <a:xfrm>
            <a:off x="5638800" y="6124401"/>
            <a:ext cx="2895600" cy="257810"/>
          </a:xfrm>
        </p:spPr>
        <p:txBody>
          <a:bodyPr/>
          <a:lstStyle/>
          <a:p>
            <a:endParaRPr lang="en-US">
              <a:solidFill>
                <a:srgbClr val="7C8F97">
                  <a:lumMod val="60000"/>
                  <a:lumOff val="40000"/>
                </a:srgbClr>
              </a:solidFill>
            </a:endParaRPr>
          </a:p>
        </p:txBody>
      </p:sp>
      <p:sp>
        <p:nvSpPr>
          <p:cNvPr id="14" name="Picture Placeholder 13"/>
          <p:cNvSpPr>
            <a:spLocks noGrp="1"/>
          </p:cNvSpPr>
          <p:nvPr>
            <p:ph type="pic" sz="quarter" idx="12"/>
          </p:nvPr>
        </p:nvSpPr>
        <p:spPr>
          <a:xfrm>
            <a:off x="636493" y="533400"/>
            <a:ext cx="7836408" cy="2828925"/>
          </a:xfrm>
        </p:spPr>
        <p:txBody>
          <a:bodyPr>
            <a:normAutofit/>
          </a:bodyPr>
          <a:lstStyle>
            <a:lvl1pPr>
              <a:buNone/>
              <a:defRPr sz="2000"/>
            </a:lvl1pPr>
          </a:lstStyle>
          <a:p>
            <a:r>
              <a:rPr lang="en-US" smtClean="0"/>
              <a:t>Drag picture to placeholder or click icon to add</a:t>
            </a:r>
            <a:endParaRPr/>
          </a:p>
        </p:txBody>
      </p:sp>
    </p:spTree>
    <p:extLst>
      <p:ext uri="{BB962C8B-B14F-4D97-AF65-F5344CB8AC3E}">
        <p14:creationId xmlns="" xmlns:p14="http://schemas.microsoft.com/office/powerpoint/2010/main" val="1846092999"/>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9" name="Group 8"/>
          <p:cNvGrpSpPr/>
          <p:nvPr/>
        </p:nvGrpSpPr>
        <p:grpSpPr>
          <a:xfrm>
            <a:off x="182880" y="173699"/>
            <a:ext cx="8778240" cy="6510602"/>
            <a:chOff x="182880" y="173699"/>
            <a:chExt cx="8778240" cy="6510602"/>
          </a:xfrm>
        </p:grpSpPr>
        <p:sp>
          <p:nvSpPr>
            <p:cNvPr id="12" name="Rectangle 11"/>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srgbClr val="FFFFFF"/>
                </a:solidFill>
              </a:endParaRPr>
            </a:p>
          </p:txBody>
        </p:sp>
        <p:grpSp>
          <p:nvGrpSpPr>
            <p:cNvPr id="8" name="Group 10"/>
            <p:cNvGrpSpPr/>
            <p:nvPr/>
          </p:nvGrpSpPr>
          <p:grpSpPr>
            <a:xfrm>
              <a:off x="256032" y="237744"/>
              <a:ext cx="8622792" cy="6364224"/>
              <a:chOff x="247157" y="247430"/>
              <a:chExt cx="8622792" cy="6364224"/>
            </a:xfrm>
          </p:grpSpPr>
          <p:sp>
            <p:nvSpPr>
              <p:cNvPr id="27" name="Rectangle 26"/>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cxnSp>
            <p:nvCxnSpPr>
              <p:cNvPr id="28" name="Straight Connector 27"/>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 name="Title 1"/>
          <p:cNvSpPr>
            <a:spLocks noGrp="1"/>
          </p:cNvSpPr>
          <p:nvPr>
            <p:ph type="title"/>
          </p:nvPr>
        </p:nvSpPr>
        <p:spPr>
          <a:xfrm>
            <a:off x="900113" y="1371600"/>
            <a:ext cx="7345362" cy="1676400"/>
          </a:xfrm>
        </p:spPr>
        <p:txBody>
          <a:bodyPr anchor="b" anchorCtr="0">
            <a:noAutofit/>
          </a:bodyPr>
          <a:lstStyle>
            <a:lvl1pPr algn="ctr">
              <a:defRPr sz="5400" b="0" i="0" cap="none" baseline="0">
                <a:solidFill>
                  <a:schemeClr val="tx1">
                    <a:lumMod val="75000"/>
                    <a:lumOff val="25000"/>
                  </a:schemeClr>
                </a:solidFill>
              </a:defRPr>
            </a:lvl1pPr>
          </a:lstStyle>
          <a:p>
            <a:r>
              <a:rPr lang="en-US" dirty="0" smtClean="0"/>
              <a:t>Click to edit Master title style</a:t>
            </a:r>
            <a:endParaRPr dirty="0"/>
          </a:p>
        </p:txBody>
      </p:sp>
      <p:sp>
        <p:nvSpPr>
          <p:cNvPr id="3" name="Text Placeholder 2"/>
          <p:cNvSpPr>
            <a:spLocks noGrp="1"/>
          </p:cNvSpPr>
          <p:nvPr>
            <p:ph type="body" idx="1"/>
          </p:nvPr>
        </p:nvSpPr>
        <p:spPr>
          <a:xfrm>
            <a:off x="900113" y="3134566"/>
            <a:ext cx="7345362" cy="1500187"/>
          </a:xfrm>
        </p:spPr>
        <p:txBody>
          <a:bodyPr anchor="t" anchorCtr="0"/>
          <a:lstStyle>
            <a:lvl1pPr marL="0" indent="0" algn="ctr">
              <a:spcBef>
                <a:spcPts val="300"/>
              </a:spcBef>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7D290233-0DD1-4A80-BB1E-9ADC3556DBB6}" type="datetimeFigureOut">
              <a:rPr lang="en-US" smtClean="0">
                <a:solidFill>
                  <a:srgbClr val="7C8F97">
                    <a:lumMod val="60000"/>
                    <a:lumOff val="40000"/>
                  </a:srgbClr>
                </a:solidFill>
              </a:rPr>
              <a:pPr/>
              <a:t>6/13/2019</a:t>
            </a:fld>
            <a:endParaRPr lang="en-US">
              <a:solidFill>
                <a:srgbClr val="7C8F97">
                  <a:lumMod val="60000"/>
                  <a:lumOff val="40000"/>
                </a:srgbClr>
              </a:solidFill>
            </a:endParaRPr>
          </a:p>
        </p:txBody>
      </p:sp>
      <p:sp>
        <p:nvSpPr>
          <p:cNvPr id="5" name="Footer Placeholder 4"/>
          <p:cNvSpPr>
            <a:spLocks noGrp="1"/>
          </p:cNvSpPr>
          <p:nvPr>
            <p:ph type="ftr" sz="quarter" idx="11"/>
          </p:nvPr>
        </p:nvSpPr>
        <p:spPr/>
        <p:txBody>
          <a:bodyPr/>
          <a:lstStyle/>
          <a:p>
            <a:endParaRPr lang="en-US">
              <a:solidFill>
                <a:srgbClr val="7C8F97">
                  <a:lumMod val="60000"/>
                  <a:lumOff val="40000"/>
                </a:srgbClr>
              </a:solidFill>
            </a:endParaRPr>
          </a:p>
        </p:txBody>
      </p:sp>
      <p:sp>
        <p:nvSpPr>
          <p:cNvPr id="6" name="Slide Number Placeholder 5"/>
          <p:cNvSpPr>
            <a:spLocks noGrp="1"/>
          </p:cNvSpPr>
          <p:nvPr>
            <p:ph type="sldNum" sz="quarter" idx="12"/>
          </p:nvPr>
        </p:nvSpPr>
        <p:spPr/>
        <p:txBody>
          <a:bodyPr/>
          <a:lstStyle/>
          <a:p>
            <a:fld id="{CFE4BAC9-6D41-4691-9299-18EF07EF0177}" type="slidenum">
              <a:rPr lang="en-US" smtClean="0">
                <a:solidFill>
                  <a:srgbClr val="7C8F97">
                    <a:lumMod val="60000"/>
                    <a:lumOff val="40000"/>
                  </a:srgbClr>
                </a:solidFill>
              </a:rPr>
              <a:pPr/>
              <a:t>‹#›</a:t>
            </a:fld>
            <a:endParaRPr lang="en-US">
              <a:solidFill>
                <a:srgbClr val="7C8F97">
                  <a:lumMod val="60000"/>
                  <a:lumOff val="40000"/>
                </a:srgbClr>
              </a:solidFill>
            </a:endParaRPr>
          </a:p>
        </p:txBody>
      </p:sp>
    </p:spTree>
    <p:extLst>
      <p:ext uri="{BB962C8B-B14F-4D97-AF65-F5344CB8AC3E}">
        <p14:creationId xmlns="" xmlns:p14="http://schemas.microsoft.com/office/powerpoint/2010/main" val="17073448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2"/>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69E79DF6-841E-C746-9C72-C07A56661A36}" type="slidenum">
              <a:rPr lang="en-US" altLang="en-US"/>
              <a:pPr/>
              <a:t>‹#›</a:t>
            </a:fld>
            <a:endParaRPr lang="en-US" altLang="en-US"/>
          </a:p>
        </p:txBody>
      </p:sp>
    </p:spTree>
    <p:extLst>
      <p:ext uri="{BB962C8B-B14F-4D97-AF65-F5344CB8AC3E}">
        <p14:creationId xmlns="" xmlns:p14="http://schemas.microsoft.com/office/powerpoint/2010/main" val="616293562"/>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20" name="Group 19"/>
          <p:cNvGrpSpPr/>
          <p:nvPr/>
        </p:nvGrpSpPr>
        <p:grpSpPr>
          <a:xfrm>
            <a:off x="182880" y="173699"/>
            <a:ext cx="8778240" cy="6510602"/>
            <a:chOff x="182880" y="173699"/>
            <a:chExt cx="8778240" cy="6510602"/>
          </a:xfrm>
        </p:grpSpPr>
        <p:sp>
          <p:nvSpPr>
            <p:cNvPr id="21" name="Rectangle 20"/>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srgbClr val="FFFFFF"/>
                </a:solidFill>
              </a:endParaRPr>
            </a:p>
          </p:txBody>
        </p:sp>
        <p:grpSp>
          <p:nvGrpSpPr>
            <p:cNvPr id="22" name="Group 10"/>
            <p:cNvGrpSpPr/>
            <p:nvPr/>
          </p:nvGrpSpPr>
          <p:grpSpPr>
            <a:xfrm>
              <a:off x="256032" y="237744"/>
              <a:ext cx="8622792" cy="6364224"/>
              <a:chOff x="247157" y="247430"/>
              <a:chExt cx="8622792" cy="6364224"/>
            </a:xfrm>
          </p:grpSpPr>
          <p:sp>
            <p:nvSpPr>
              <p:cNvPr id="23" name="Rectangle 22"/>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cxnSp>
            <p:nvCxnSpPr>
              <p:cNvPr id="24" name="Straight Connector 23"/>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 name="Rectangle 24"/>
              <p:cNvSpPr/>
              <p:nvPr/>
            </p:nvSpPr>
            <p:spPr>
              <a:xfrm>
                <a:off x="247157" y="16123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grpSp>
      </p:gr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00111" y="2147888"/>
            <a:ext cx="3566160" cy="3927475"/>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648199" y="2147888"/>
            <a:ext cx="3566160" cy="3927475"/>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7D290233-0DD1-4A80-BB1E-9ADC3556DBB6}" type="datetimeFigureOut">
              <a:rPr lang="en-US" smtClean="0">
                <a:solidFill>
                  <a:srgbClr val="7C8F97">
                    <a:lumMod val="60000"/>
                    <a:lumOff val="40000"/>
                  </a:srgbClr>
                </a:solidFill>
              </a:rPr>
              <a:pPr/>
              <a:t>6/13/2019</a:t>
            </a:fld>
            <a:endParaRPr lang="en-US">
              <a:solidFill>
                <a:srgbClr val="7C8F97">
                  <a:lumMod val="60000"/>
                  <a:lumOff val="40000"/>
                </a:srgbClr>
              </a:solidFill>
            </a:endParaRPr>
          </a:p>
        </p:txBody>
      </p:sp>
      <p:sp>
        <p:nvSpPr>
          <p:cNvPr id="6" name="Footer Placeholder 5"/>
          <p:cNvSpPr>
            <a:spLocks noGrp="1"/>
          </p:cNvSpPr>
          <p:nvPr>
            <p:ph type="ftr" sz="quarter" idx="11"/>
          </p:nvPr>
        </p:nvSpPr>
        <p:spPr/>
        <p:txBody>
          <a:bodyPr/>
          <a:lstStyle/>
          <a:p>
            <a:endParaRPr lang="en-US">
              <a:solidFill>
                <a:srgbClr val="7C8F97">
                  <a:lumMod val="60000"/>
                  <a:lumOff val="40000"/>
                </a:srgbClr>
              </a:solidFill>
            </a:endParaRPr>
          </a:p>
        </p:txBody>
      </p:sp>
      <p:sp>
        <p:nvSpPr>
          <p:cNvPr id="7" name="Slide Number Placeholder 6"/>
          <p:cNvSpPr>
            <a:spLocks noGrp="1"/>
          </p:cNvSpPr>
          <p:nvPr>
            <p:ph type="sldNum" sz="quarter" idx="12"/>
          </p:nvPr>
        </p:nvSpPr>
        <p:spPr/>
        <p:txBody>
          <a:bodyPr/>
          <a:lstStyle/>
          <a:p>
            <a:fld id="{CFE4BAC9-6D41-4691-9299-18EF07EF0177}" type="slidenum">
              <a:rPr lang="en-US" smtClean="0">
                <a:solidFill>
                  <a:srgbClr val="7C8F97">
                    <a:lumMod val="60000"/>
                    <a:lumOff val="40000"/>
                  </a:srgbClr>
                </a:solidFill>
              </a:rPr>
              <a:pPr/>
              <a:t>‹#›</a:t>
            </a:fld>
            <a:endParaRPr lang="en-US">
              <a:solidFill>
                <a:srgbClr val="7C8F97">
                  <a:lumMod val="60000"/>
                  <a:lumOff val="40000"/>
                </a:srgbClr>
              </a:solidFill>
            </a:endParaRPr>
          </a:p>
        </p:txBody>
      </p:sp>
    </p:spTree>
    <p:extLst>
      <p:ext uri="{BB962C8B-B14F-4D97-AF65-F5344CB8AC3E}">
        <p14:creationId xmlns="" xmlns:p14="http://schemas.microsoft.com/office/powerpoint/2010/main" val="1147413683"/>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0" name="Group 9"/>
          <p:cNvGrpSpPr/>
          <p:nvPr/>
        </p:nvGrpSpPr>
        <p:grpSpPr>
          <a:xfrm>
            <a:off x="182880" y="173699"/>
            <a:ext cx="8778240" cy="6510602"/>
            <a:chOff x="182880" y="173699"/>
            <a:chExt cx="8778240" cy="6510602"/>
          </a:xfrm>
        </p:grpSpPr>
        <p:grpSp>
          <p:nvGrpSpPr>
            <p:cNvPr id="26" name="Group 25"/>
            <p:cNvGrpSpPr/>
            <p:nvPr/>
          </p:nvGrpSpPr>
          <p:grpSpPr>
            <a:xfrm>
              <a:off x="182880" y="173699"/>
              <a:ext cx="8778240" cy="6510602"/>
              <a:chOff x="182880" y="173699"/>
              <a:chExt cx="8778240" cy="6510602"/>
            </a:xfrm>
          </p:grpSpPr>
          <p:sp>
            <p:nvSpPr>
              <p:cNvPr id="27" name="Rectangle 26"/>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srgbClr val="FFFFFF"/>
                  </a:solidFill>
                </a:endParaRPr>
              </a:p>
            </p:txBody>
          </p:sp>
          <p:grpSp>
            <p:nvGrpSpPr>
              <p:cNvPr id="28" name="Group 10"/>
              <p:cNvGrpSpPr/>
              <p:nvPr/>
            </p:nvGrpSpPr>
            <p:grpSpPr>
              <a:xfrm>
                <a:off x="256032" y="237744"/>
                <a:ext cx="8622792" cy="6364224"/>
                <a:chOff x="247157" y="247430"/>
                <a:chExt cx="8622792" cy="6364224"/>
              </a:xfrm>
            </p:grpSpPr>
            <p:sp>
              <p:nvSpPr>
                <p:cNvPr id="29" name="Rectangle 28"/>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cxnSp>
              <p:nvCxnSpPr>
                <p:cNvPr id="31" name="Straight Connector 30"/>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2" name="Rectangle 31"/>
                <p:cNvSpPr/>
                <p:nvPr/>
              </p:nvSpPr>
              <p:spPr>
                <a:xfrm>
                  <a:off x="247157" y="16123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grpSp>
        </p:grpSp>
        <p:cxnSp>
          <p:nvCxnSpPr>
            <p:cNvPr id="23" name="Straight Connector 22"/>
            <p:cNvCxnSpPr/>
            <p:nvPr/>
          </p:nvCxnSpPr>
          <p:spPr>
            <a:xfrm rot="16200000" flipH="1">
              <a:off x="2217480" y="4026438"/>
              <a:ext cx="4711326" cy="2286"/>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632301" y="1708990"/>
            <a:ext cx="3566160" cy="832503"/>
          </a:xfrm>
        </p:spPr>
        <p:txBody>
          <a:bodyPr anchor="ctr" anchorCtr="0">
            <a:noAutofit/>
          </a:bodyPr>
          <a:lstStyle>
            <a:lvl1pPr marL="0" indent="0" algn="ctr">
              <a:spcBef>
                <a:spcPts val="30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632301" y="2590801"/>
            <a:ext cx="3566160" cy="3484562"/>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5" name="Text Placeholder 4"/>
          <p:cNvSpPr>
            <a:spLocks noGrp="1"/>
          </p:cNvSpPr>
          <p:nvPr>
            <p:ph type="body" sz="quarter" idx="3"/>
          </p:nvPr>
        </p:nvSpPr>
        <p:spPr>
          <a:xfrm>
            <a:off x="4945539" y="1708990"/>
            <a:ext cx="3566160" cy="832503"/>
          </a:xfrm>
        </p:spPr>
        <p:txBody>
          <a:bodyPr anchor="ctr" anchorCtr="0">
            <a:noAutofit/>
          </a:bodyPr>
          <a:lstStyle>
            <a:lvl1pPr marL="0" indent="0" algn="ctr">
              <a:spcBef>
                <a:spcPts val="30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945539" y="2590801"/>
            <a:ext cx="3566160" cy="3484562"/>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7" name="Date Placeholder 6"/>
          <p:cNvSpPr>
            <a:spLocks noGrp="1"/>
          </p:cNvSpPr>
          <p:nvPr>
            <p:ph type="dt" sz="half" idx="10"/>
          </p:nvPr>
        </p:nvSpPr>
        <p:spPr/>
        <p:txBody>
          <a:bodyPr/>
          <a:lstStyle/>
          <a:p>
            <a:fld id="{7D290233-0DD1-4A80-BB1E-9ADC3556DBB6}" type="datetimeFigureOut">
              <a:rPr lang="en-US" smtClean="0">
                <a:solidFill>
                  <a:srgbClr val="7C8F97">
                    <a:lumMod val="60000"/>
                    <a:lumOff val="40000"/>
                  </a:srgbClr>
                </a:solidFill>
              </a:rPr>
              <a:pPr/>
              <a:t>6/13/2019</a:t>
            </a:fld>
            <a:endParaRPr lang="en-US">
              <a:solidFill>
                <a:srgbClr val="7C8F97">
                  <a:lumMod val="60000"/>
                  <a:lumOff val="40000"/>
                </a:srgbClr>
              </a:solidFill>
            </a:endParaRPr>
          </a:p>
        </p:txBody>
      </p:sp>
      <p:sp>
        <p:nvSpPr>
          <p:cNvPr id="8" name="Footer Placeholder 7"/>
          <p:cNvSpPr>
            <a:spLocks noGrp="1"/>
          </p:cNvSpPr>
          <p:nvPr>
            <p:ph type="ftr" sz="quarter" idx="11"/>
          </p:nvPr>
        </p:nvSpPr>
        <p:spPr/>
        <p:txBody>
          <a:bodyPr/>
          <a:lstStyle/>
          <a:p>
            <a:endParaRPr lang="en-US">
              <a:solidFill>
                <a:srgbClr val="7C8F97">
                  <a:lumMod val="60000"/>
                  <a:lumOff val="40000"/>
                </a:srgbClr>
              </a:solidFill>
            </a:endParaRPr>
          </a:p>
        </p:txBody>
      </p:sp>
      <p:sp>
        <p:nvSpPr>
          <p:cNvPr id="9" name="Slide Number Placeholder 8"/>
          <p:cNvSpPr>
            <a:spLocks noGrp="1"/>
          </p:cNvSpPr>
          <p:nvPr>
            <p:ph type="sldNum" sz="quarter" idx="12"/>
          </p:nvPr>
        </p:nvSpPr>
        <p:spPr/>
        <p:txBody>
          <a:bodyPr/>
          <a:lstStyle/>
          <a:p>
            <a:fld id="{CFE4BAC9-6D41-4691-9299-18EF07EF0177}" type="slidenum">
              <a:rPr lang="en-US" smtClean="0">
                <a:solidFill>
                  <a:srgbClr val="7C8F97">
                    <a:lumMod val="60000"/>
                    <a:lumOff val="40000"/>
                  </a:srgbClr>
                </a:solidFill>
              </a:rPr>
              <a:pPr/>
              <a:t>‹#›</a:t>
            </a:fld>
            <a:endParaRPr lang="en-US">
              <a:solidFill>
                <a:srgbClr val="7C8F97">
                  <a:lumMod val="60000"/>
                  <a:lumOff val="40000"/>
                </a:srgbClr>
              </a:solidFill>
            </a:endParaRPr>
          </a:p>
        </p:txBody>
      </p:sp>
    </p:spTree>
    <p:extLst>
      <p:ext uri="{BB962C8B-B14F-4D97-AF65-F5344CB8AC3E}">
        <p14:creationId xmlns="" xmlns:p14="http://schemas.microsoft.com/office/powerpoint/2010/main" val="2033718788"/>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2" name="Group 11"/>
          <p:cNvGrpSpPr/>
          <p:nvPr/>
        </p:nvGrpSpPr>
        <p:grpSpPr>
          <a:xfrm>
            <a:off x="182880" y="173699"/>
            <a:ext cx="8778240" cy="6510602"/>
            <a:chOff x="182880" y="173699"/>
            <a:chExt cx="8778240" cy="6510602"/>
          </a:xfrm>
        </p:grpSpPr>
        <p:sp>
          <p:nvSpPr>
            <p:cNvPr id="13" name="Rectangle 12"/>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srgbClr val="FFFFFF"/>
                </a:solidFill>
              </a:endParaRPr>
            </a:p>
          </p:txBody>
        </p:sp>
        <p:grpSp>
          <p:nvGrpSpPr>
            <p:cNvPr id="14" name="Group 10"/>
            <p:cNvGrpSpPr/>
            <p:nvPr/>
          </p:nvGrpSpPr>
          <p:grpSpPr>
            <a:xfrm>
              <a:off x="256032" y="237744"/>
              <a:ext cx="8622792" cy="6364224"/>
              <a:chOff x="247157" y="247430"/>
              <a:chExt cx="8622792" cy="6364224"/>
            </a:xfrm>
          </p:grpSpPr>
          <p:sp>
            <p:nvSpPr>
              <p:cNvPr id="15" name="Rectangle 14"/>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cxnSp>
            <p:nvCxnSpPr>
              <p:cNvPr id="16" name="Straight Connector 15"/>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7" name="Rectangle 16"/>
              <p:cNvSpPr/>
              <p:nvPr/>
            </p:nvSpPr>
            <p:spPr>
              <a:xfrm>
                <a:off x="247157" y="16123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grpSp>
      </p:gr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7D290233-0DD1-4A80-BB1E-9ADC3556DBB6}" type="datetimeFigureOut">
              <a:rPr lang="en-US" smtClean="0">
                <a:solidFill>
                  <a:srgbClr val="7C8F97">
                    <a:lumMod val="60000"/>
                    <a:lumOff val="40000"/>
                  </a:srgbClr>
                </a:solidFill>
              </a:rPr>
              <a:pPr/>
              <a:t>6/13/2019</a:t>
            </a:fld>
            <a:endParaRPr lang="en-US">
              <a:solidFill>
                <a:srgbClr val="7C8F97">
                  <a:lumMod val="60000"/>
                  <a:lumOff val="40000"/>
                </a:srgbClr>
              </a:solidFill>
            </a:endParaRPr>
          </a:p>
        </p:txBody>
      </p:sp>
      <p:sp>
        <p:nvSpPr>
          <p:cNvPr id="4" name="Footer Placeholder 3"/>
          <p:cNvSpPr>
            <a:spLocks noGrp="1"/>
          </p:cNvSpPr>
          <p:nvPr>
            <p:ph type="ftr" sz="quarter" idx="11"/>
          </p:nvPr>
        </p:nvSpPr>
        <p:spPr/>
        <p:txBody>
          <a:bodyPr/>
          <a:lstStyle/>
          <a:p>
            <a:endParaRPr lang="en-US">
              <a:solidFill>
                <a:srgbClr val="7C8F97">
                  <a:lumMod val="60000"/>
                  <a:lumOff val="40000"/>
                </a:srgbClr>
              </a:solidFill>
            </a:endParaRPr>
          </a:p>
        </p:txBody>
      </p:sp>
      <p:sp>
        <p:nvSpPr>
          <p:cNvPr id="5" name="Slide Number Placeholder 4"/>
          <p:cNvSpPr>
            <a:spLocks noGrp="1"/>
          </p:cNvSpPr>
          <p:nvPr>
            <p:ph type="sldNum" sz="quarter" idx="12"/>
          </p:nvPr>
        </p:nvSpPr>
        <p:spPr/>
        <p:txBody>
          <a:bodyPr/>
          <a:lstStyle/>
          <a:p>
            <a:fld id="{CFE4BAC9-6D41-4691-9299-18EF07EF0177}" type="slidenum">
              <a:rPr lang="en-US" smtClean="0">
                <a:solidFill>
                  <a:srgbClr val="7C8F97">
                    <a:lumMod val="60000"/>
                    <a:lumOff val="40000"/>
                  </a:srgbClr>
                </a:solidFill>
              </a:rPr>
              <a:pPr/>
              <a:t>‹#›</a:t>
            </a:fld>
            <a:endParaRPr lang="en-US">
              <a:solidFill>
                <a:srgbClr val="7C8F97">
                  <a:lumMod val="60000"/>
                  <a:lumOff val="40000"/>
                </a:srgbClr>
              </a:solidFill>
            </a:endParaRPr>
          </a:p>
        </p:txBody>
      </p:sp>
    </p:spTree>
    <p:extLst>
      <p:ext uri="{BB962C8B-B14F-4D97-AF65-F5344CB8AC3E}">
        <p14:creationId xmlns="" xmlns:p14="http://schemas.microsoft.com/office/powerpoint/2010/main" val="169051675"/>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10" name="Group 9"/>
          <p:cNvGrpSpPr/>
          <p:nvPr/>
        </p:nvGrpSpPr>
        <p:grpSpPr>
          <a:xfrm>
            <a:off x="182880" y="173699"/>
            <a:ext cx="8778240" cy="6510602"/>
            <a:chOff x="182880" y="173699"/>
            <a:chExt cx="8778240" cy="6510602"/>
          </a:xfrm>
        </p:grpSpPr>
        <p:sp>
          <p:nvSpPr>
            <p:cNvPr id="11" name="Rectangle 10"/>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srgbClr val="FFFFFF"/>
                </a:solidFill>
              </a:endParaRPr>
            </a:p>
          </p:txBody>
        </p:sp>
        <p:grpSp>
          <p:nvGrpSpPr>
            <p:cNvPr id="12" name="Group 10"/>
            <p:cNvGrpSpPr/>
            <p:nvPr/>
          </p:nvGrpSpPr>
          <p:grpSpPr>
            <a:xfrm>
              <a:off x="256032" y="237744"/>
              <a:ext cx="8622792" cy="6364224"/>
              <a:chOff x="247157" y="247430"/>
              <a:chExt cx="8622792" cy="6364224"/>
            </a:xfrm>
          </p:grpSpPr>
          <p:sp>
            <p:nvSpPr>
              <p:cNvPr id="13" name="Rectangle 12"/>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cxnSp>
            <p:nvCxnSpPr>
              <p:cNvPr id="14" name="Straight Connector 13"/>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 name="Date Placeholder 1"/>
          <p:cNvSpPr>
            <a:spLocks noGrp="1"/>
          </p:cNvSpPr>
          <p:nvPr>
            <p:ph type="dt" sz="half" idx="10"/>
          </p:nvPr>
        </p:nvSpPr>
        <p:spPr/>
        <p:txBody>
          <a:bodyPr/>
          <a:lstStyle/>
          <a:p>
            <a:fld id="{7D290233-0DD1-4A80-BB1E-9ADC3556DBB6}" type="datetimeFigureOut">
              <a:rPr lang="en-US" smtClean="0">
                <a:solidFill>
                  <a:srgbClr val="7C8F97">
                    <a:lumMod val="60000"/>
                    <a:lumOff val="40000"/>
                  </a:srgbClr>
                </a:solidFill>
              </a:rPr>
              <a:pPr/>
              <a:t>6/13/2019</a:t>
            </a:fld>
            <a:endParaRPr lang="en-US">
              <a:solidFill>
                <a:srgbClr val="7C8F97">
                  <a:lumMod val="60000"/>
                  <a:lumOff val="40000"/>
                </a:srgbClr>
              </a:solidFill>
            </a:endParaRPr>
          </a:p>
        </p:txBody>
      </p:sp>
      <p:sp>
        <p:nvSpPr>
          <p:cNvPr id="3" name="Footer Placeholder 2"/>
          <p:cNvSpPr>
            <a:spLocks noGrp="1"/>
          </p:cNvSpPr>
          <p:nvPr>
            <p:ph type="ftr" sz="quarter" idx="11"/>
          </p:nvPr>
        </p:nvSpPr>
        <p:spPr/>
        <p:txBody>
          <a:bodyPr/>
          <a:lstStyle/>
          <a:p>
            <a:endParaRPr lang="en-US">
              <a:solidFill>
                <a:srgbClr val="7C8F97">
                  <a:lumMod val="60000"/>
                  <a:lumOff val="40000"/>
                </a:srgbClr>
              </a:solidFill>
            </a:endParaRPr>
          </a:p>
        </p:txBody>
      </p:sp>
      <p:sp>
        <p:nvSpPr>
          <p:cNvPr id="4" name="Slide Number Placeholder 3"/>
          <p:cNvSpPr>
            <a:spLocks noGrp="1"/>
          </p:cNvSpPr>
          <p:nvPr>
            <p:ph type="sldNum" sz="quarter" idx="12"/>
          </p:nvPr>
        </p:nvSpPr>
        <p:spPr/>
        <p:txBody>
          <a:bodyPr/>
          <a:lstStyle/>
          <a:p>
            <a:fld id="{CFE4BAC9-6D41-4691-9299-18EF07EF0177}" type="slidenum">
              <a:rPr lang="en-US" smtClean="0">
                <a:solidFill>
                  <a:srgbClr val="7C8F97">
                    <a:lumMod val="60000"/>
                    <a:lumOff val="40000"/>
                  </a:srgbClr>
                </a:solidFill>
              </a:rPr>
              <a:pPr/>
              <a:t>‹#›</a:t>
            </a:fld>
            <a:endParaRPr lang="en-US">
              <a:solidFill>
                <a:srgbClr val="7C8F97">
                  <a:lumMod val="60000"/>
                  <a:lumOff val="40000"/>
                </a:srgbClr>
              </a:solidFill>
            </a:endParaRPr>
          </a:p>
        </p:txBody>
      </p:sp>
    </p:spTree>
    <p:extLst>
      <p:ext uri="{BB962C8B-B14F-4D97-AF65-F5344CB8AC3E}">
        <p14:creationId xmlns="" xmlns:p14="http://schemas.microsoft.com/office/powerpoint/2010/main" val="883469174"/>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182880" y="173699"/>
            <a:ext cx="8778240" cy="6510602"/>
            <a:chOff x="182880" y="173699"/>
            <a:chExt cx="8778240" cy="6510602"/>
          </a:xfrm>
        </p:grpSpPr>
        <p:grpSp>
          <p:nvGrpSpPr>
            <p:cNvPr id="16" name="Group 15"/>
            <p:cNvGrpSpPr/>
            <p:nvPr/>
          </p:nvGrpSpPr>
          <p:grpSpPr>
            <a:xfrm>
              <a:off x="182880" y="173699"/>
              <a:ext cx="8778240" cy="6510602"/>
              <a:chOff x="182880" y="173699"/>
              <a:chExt cx="8778240" cy="6510602"/>
            </a:xfrm>
          </p:grpSpPr>
          <p:sp>
            <p:nvSpPr>
              <p:cNvPr id="17" name="Rectangle 16"/>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srgbClr val="FFFFFF"/>
                  </a:solidFill>
                </a:endParaRPr>
              </a:p>
            </p:txBody>
          </p:sp>
          <p:grpSp>
            <p:nvGrpSpPr>
              <p:cNvPr id="18" name="Group 10"/>
              <p:cNvGrpSpPr/>
              <p:nvPr/>
            </p:nvGrpSpPr>
            <p:grpSpPr>
              <a:xfrm>
                <a:off x="256032" y="237744"/>
                <a:ext cx="8622792" cy="6364224"/>
                <a:chOff x="247157" y="247430"/>
                <a:chExt cx="8622792" cy="6364224"/>
              </a:xfrm>
            </p:grpSpPr>
            <p:sp>
              <p:nvSpPr>
                <p:cNvPr id="19" name="Rectangle 18"/>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cxnSp>
              <p:nvCxnSpPr>
                <p:cNvPr id="20" name="Straight Connector 19"/>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33" name="Rectangle 32"/>
            <p:cNvSpPr/>
            <p:nvPr/>
          </p:nvSpPr>
          <p:spPr>
            <a:xfrm rot="5400000">
              <a:off x="801086" y="3274090"/>
              <a:ext cx="6135624"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grpSp>
      <p:sp>
        <p:nvSpPr>
          <p:cNvPr id="2" name="Title 1"/>
          <p:cNvSpPr>
            <a:spLocks noGrp="1"/>
          </p:cNvSpPr>
          <p:nvPr>
            <p:ph type="title"/>
          </p:nvPr>
        </p:nvSpPr>
        <p:spPr>
          <a:xfrm>
            <a:off x="530225" y="1169892"/>
            <a:ext cx="3008313" cy="914400"/>
          </a:xfrm>
        </p:spPr>
        <p:txBody>
          <a:bodyPr anchor="b">
            <a:normAutofit/>
          </a:bodyPr>
          <a:lstStyle>
            <a:lvl1pPr algn="l">
              <a:defRPr sz="2800" b="0"/>
            </a:lvl1pPr>
          </a:lstStyle>
          <a:p>
            <a:r>
              <a:rPr lang="en-US" dirty="0" smtClean="0"/>
              <a:t>Click to edit Master title style</a:t>
            </a:r>
            <a:endParaRPr dirty="0"/>
          </a:p>
        </p:txBody>
      </p:sp>
      <p:sp>
        <p:nvSpPr>
          <p:cNvPr id="3" name="Content Placeholder 2"/>
          <p:cNvSpPr>
            <a:spLocks noGrp="1"/>
          </p:cNvSpPr>
          <p:nvPr>
            <p:ph idx="1"/>
          </p:nvPr>
        </p:nvSpPr>
        <p:spPr>
          <a:xfrm>
            <a:off x="4328319" y="609600"/>
            <a:ext cx="4114800" cy="5465763"/>
          </a:xfrm>
        </p:spPr>
        <p:txBody>
          <a:bodyPr>
            <a:normAutofit/>
          </a:bodyPr>
          <a:lstStyle>
            <a:lvl1pPr>
              <a:defRPr sz="2400" baseline="0"/>
            </a:lvl1pPr>
            <a:lvl2pPr>
              <a:defRPr sz="2200" baseline="0"/>
            </a:lvl2pPr>
            <a:lvl3pPr>
              <a:defRPr sz="2000" baseline="0"/>
            </a:lvl3pPr>
            <a:lvl4pPr>
              <a:defRPr sz="1800" baseline="0"/>
            </a:lvl4pPr>
            <a:lvl5pPr>
              <a:defRPr sz="1800" baseline="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Text Placeholder 3"/>
          <p:cNvSpPr>
            <a:spLocks noGrp="1"/>
          </p:cNvSpPr>
          <p:nvPr>
            <p:ph type="body" sz="half" idx="2"/>
          </p:nvPr>
        </p:nvSpPr>
        <p:spPr>
          <a:xfrm>
            <a:off x="530225" y="2147888"/>
            <a:ext cx="3008313" cy="3262313"/>
          </a:xfrm>
        </p:spPr>
        <p:txBody>
          <a:bodyPr vert="horz" lIns="91440" tIns="45720" rIns="91440" bIns="45720" rtlCol="0">
            <a:normAutofit/>
          </a:bodyPr>
          <a:lstStyle>
            <a:lvl1pPr marL="0" indent="0">
              <a:lnSpc>
                <a:spcPct val="120000"/>
              </a:lnSpc>
              <a:spcBef>
                <a:spcPts val="600"/>
              </a:spcBef>
              <a:buNone/>
              <a:defRPr sz="1600" kern="1200">
                <a:solidFill>
                  <a:schemeClr val="tx1">
                    <a:lumMod val="75000"/>
                    <a:lumOff val="2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lnSpc>
                <a:spcPct val="110000"/>
              </a:lnSpc>
              <a:spcBef>
                <a:spcPts val="2000"/>
              </a:spcBef>
              <a:buClr>
                <a:schemeClr val="bg1">
                  <a:lumMod val="75000"/>
                  <a:lumOff val="25000"/>
                </a:schemeClr>
              </a:buClr>
              <a:buFont typeface="Arial" pitchFamily="34" charset="0"/>
              <a:buNone/>
            </a:pPr>
            <a:r>
              <a:rPr lang="en-US" dirty="0" smtClean="0"/>
              <a:t>Click to edit Master text styles</a:t>
            </a:r>
          </a:p>
        </p:txBody>
      </p:sp>
      <p:sp>
        <p:nvSpPr>
          <p:cNvPr id="5" name="Date Placeholder 4"/>
          <p:cNvSpPr>
            <a:spLocks noGrp="1"/>
          </p:cNvSpPr>
          <p:nvPr>
            <p:ph type="dt" sz="half" idx="10"/>
          </p:nvPr>
        </p:nvSpPr>
        <p:spPr/>
        <p:txBody>
          <a:bodyPr/>
          <a:lstStyle/>
          <a:p>
            <a:fld id="{7D290233-0DD1-4A80-BB1E-9ADC3556DBB6}" type="datetimeFigureOut">
              <a:rPr lang="en-US" smtClean="0">
                <a:solidFill>
                  <a:srgbClr val="7C8F97">
                    <a:lumMod val="60000"/>
                    <a:lumOff val="40000"/>
                  </a:srgbClr>
                </a:solidFill>
              </a:rPr>
              <a:pPr/>
              <a:t>6/13/2019</a:t>
            </a:fld>
            <a:endParaRPr lang="en-US">
              <a:solidFill>
                <a:srgbClr val="7C8F97">
                  <a:lumMod val="60000"/>
                  <a:lumOff val="40000"/>
                </a:srgbClr>
              </a:solidFill>
            </a:endParaRPr>
          </a:p>
        </p:txBody>
      </p:sp>
      <p:sp>
        <p:nvSpPr>
          <p:cNvPr id="6" name="Footer Placeholder 5"/>
          <p:cNvSpPr>
            <a:spLocks noGrp="1"/>
          </p:cNvSpPr>
          <p:nvPr>
            <p:ph type="ftr" sz="quarter" idx="11"/>
          </p:nvPr>
        </p:nvSpPr>
        <p:spPr/>
        <p:txBody>
          <a:bodyPr/>
          <a:lstStyle/>
          <a:p>
            <a:endParaRPr lang="en-US">
              <a:solidFill>
                <a:srgbClr val="7C8F97">
                  <a:lumMod val="60000"/>
                  <a:lumOff val="40000"/>
                </a:srgbClr>
              </a:solidFill>
            </a:endParaRPr>
          </a:p>
        </p:txBody>
      </p:sp>
      <p:sp>
        <p:nvSpPr>
          <p:cNvPr id="7" name="Slide Number Placeholder 6"/>
          <p:cNvSpPr>
            <a:spLocks noGrp="1"/>
          </p:cNvSpPr>
          <p:nvPr>
            <p:ph type="sldNum" sz="quarter" idx="12"/>
          </p:nvPr>
        </p:nvSpPr>
        <p:spPr/>
        <p:txBody>
          <a:bodyPr/>
          <a:lstStyle/>
          <a:p>
            <a:fld id="{CFE4BAC9-6D41-4691-9299-18EF07EF0177}" type="slidenum">
              <a:rPr lang="en-US" smtClean="0">
                <a:solidFill>
                  <a:srgbClr val="7C8F97">
                    <a:lumMod val="60000"/>
                    <a:lumOff val="40000"/>
                  </a:srgbClr>
                </a:solidFill>
              </a:rPr>
              <a:pPr/>
              <a:t>‹#›</a:t>
            </a:fld>
            <a:endParaRPr lang="en-US">
              <a:solidFill>
                <a:srgbClr val="7C8F97">
                  <a:lumMod val="60000"/>
                  <a:lumOff val="40000"/>
                </a:srgbClr>
              </a:solidFill>
            </a:endParaRPr>
          </a:p>
        </p:txBody>
      </p:sp>
    </p:spTree>
    <p:extLst>
      <p:ext uri="{BB962C8B-B14F-4D97-AF65-F5344CB8AC3E}">
        <p14:creationId xmlns="" xmlns:p14="http://schemas.microsoft.com/office/powerpoint/2010/main" val="87252419"/>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Content, Picture, and Caption">
    <p:spTree>
      <p:nvGrpSpPr>
        <p:cNvPr id="1" name=""/>
        <p:cNvGrpSpPr/>
        <p:nvPr/>
      </p:nvGrpSpPr>
      <p:grpSpPr>
        <a:xfrm>
          <a:off x="0" y="0"/>
          <a:ext cx="0" cy="0"/>
          <a:chOff x="0" y="0"/>
          <a:chExt cx="0" cy="0"/>
        </a:xfrm>
      </p:grpSpPr>
      <p:grpSp>
        <p:nvGrpSpPr>
          <p:cNvPr id="8" name="Group 7"/>
          <p:cNvGrpSpPr/>
          <p:nvPr/>
        </p:nvGrpSpPr>
        <p:grpSpPr>
          <a:xfrm>
            <a:off x="182880" y="173699"/>
            <a:ext cx="8778240" cy="6510602"/>
            <a:chOff x="182880" y="173699"/>
            <a:chExt cx="8778240" cy="6510602"/>
          </a:xfrm>
        </p:grpSpPr>
        <p:grpSp>
          <p:nvGrpSpPr>
            <p:cNvPr id="26" name="Group 25"/>
            <p:cNvGrpSpPr/>
            <p:nvPr/>
          </p:nvGrpSpPr>
          <p:grpSpPr>
            <a:xfrm>
              <a:off x="182880" y="173699"/>
              <a:ext cx="8778240" cy="6510602"/>
              <a:chOff x="182880" y="173699"/>
              <a:chExt cx="8778240" cy="6510602"/>
            </a:xfrm>
          </p:grpSpPr>
          <p:grpSp>
            <p:nvGrpSpPr>
              <p:cNvPr id="27" name="Group 26"/>
              <p:cNvGrpSpPr/>
              <p:nvPr/>
            </p:nvGrpSpPr>
            <p:grpSpPr>
              <a:xfrm>
                <a:off x="182880" y="173699"/>
                <a:ext cx="8778240" cy="6510602"/>
                <a:chOff x="182880" y="173699"/>
                <a:chExt cx="8778240" cy="6510602"/>
              </a:xfrm>
            </p:grpSpPr>
            <p:sp>
              <p:nvSpPr>
                <p:cNvPr id="29" name="Rectangle 28"/>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srgbClr val="FFFFFF"/>
                    </a:solidFill>
                  </a:endParaRPr>
                </a:p>
              </p:txBody>
            </p:sp>
            <p:grpSp>
              <p:nvGrpSpPr>
                <p:cNvPr id="30" name="Group 10"/>
                <p:cNvGrpSpPr/>
                <p:nvPr/>
              </p:nvGrpSpPr>
              <p:grpSpPr>
                <a:xfrm>
                  <a:off x="256032" y="237744"/>
                  <a:ext cx="8622792" cy="6364224"/>
                  <a:chOff x="247157" y="247430"/>
                  <a:chExt cx="8622792" cy="6364224"/>
                </a:xfrm>
              </p:grpSpPr>
              <p:sp>
                <p:nvSpPr>
                  <p:cNvPr id="31" name="Rectangle 30"/>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cxnSp>
                <p:nvCxnSpPr>
                  <p:cNvPr id="32" name="Straight Connector 31"/>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8" name="Rectangle 27"/>
              <p:cNvSpPr/>
              <p:nvPr/>
            </p:nvSpPr>
            <p:spPr>
              <a:xfrm rot="5400000">
                <a:off x="801086" y="3274090"/>
                <a:ext cx="6135624"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grpSp>
        <p:sp>
          <p:nvSpPr>
            <p:cNvPr id="25" name="Rectangle 24"/>
            <p:cNvSpPr/>
            <p:nvPr/>
          </p:nvSpPr>
          <p:spPr>
            <a:xfrm rot="10800000">
              <a:off x="258763" y="1594462"/>
              <a:ext cx="3575304"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grpSp>
      <p:sp>
        <p:nvSpPr>
          <p:cNvPr id="2" name="Title 1"/>
          <p:cNvSpPr>
            <a:spLocks noGrp="1"/>
          </p:cNvSpPr>
          <p:nvPr>
            <p:ph type="title"/>
          </p:nvPr>
        </p:nvSpPr>
        <p:spPr>
          <a:xfrm>
            <a:off x="530225" y="1694329"/>
            <a:ext cx="3008313" cy="914400"/>
          </a:xfrm>
        </p:spPr>
        <p:txBody>
          <a:bodyPr anchor="b">
            <a:normAutofit/>
          </a:bodyPr>
          <a:lstStyle>
            <a:lvl1pPr algn="l">
              <a:defRPr sz="2800" b="0"/>
            </a:lvl1pPr>
          </a:lstStyle>
          <a:p>
            <a:r>
              <a:rPr lang="en-US" dirty="0" smtClean="0"/>
              <a:t>Click to edit Master title style</a:t>
            </a:r>
            <a:endParaRPr dirty="0"/>
          </a:p>
        </p:txBody>
      </p:sp>
      <p:sp>
        <p:nvSpPr>
          <p:cNvPr id="3" name="Content Placeholder 2"/>
          <p:cNvSpPr>
            <a:spLocks noGrp="1"/>
          </p:cNvSpPr>
          <p:nvPr>
            <p:ph idx="1"/>
          </p:nvPr>
        </p:nvSpPr>
        <p:spPr>
          <a:xfrm>
            <a:off x="4328319" y="609600"/>
            <a:ext cx="4114800" cy="5465763"/>
          </a:xfrm>
        </p:spPr>
        <p:txBody>
          <a:bodyPr>
            <a:normAutofit/>
          </a:bodyPr>
          <a:lstStyle>
            <a:lvl1pPr>
              <a:defRPr sz="2400" baseline="0"/>
            </a:lvl1pPr>
            <a:lvl2pPr>
              <a:defRPr sz="2200" baseline="0"/>
            </a:lvl2pPr>
            <a:lvl3pPr>
              <a:defRPr sz="2000" baseline="0"/>
            </a:lvl3pPr>
            <a:lvl4pPr>
              <a:defRPr sz="1800" baseline="0"/>
            </a:lvl4pPr>
            <a:lvl5pPr>
              <a:defRPr sz="1800" baseline="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Text Placeholder 3"/>
          <p:cNvSpPr>
            <a:spLocks noGrp="1"/>
          </p:cNvSpPr>
          <p:nvPr>
            <p:ph type="body" sz="half" idx="2"/>
          </p:nvPr>
        </p:nvSpPr>
        <p:spPr>
          <a:xfrm>
            <a:off x="530225" y="2672323"/>
            <a:ext cx="3008313" cy="3403040"/>
          </a:xfrm>
        </p:spPr>
        <p:txBody>
          <a:bodyPr>
            <a:normAutofit/>
          </a:bodyPr>
          <a:lstStyle>
            <a:lvl1pPr marL="0" indent="0">
              <a:lnSpc>
                <a:spcPct val="120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7D290233-0DD1-4A80-BB1E-9ADC3556DBB6}" type="datetimeFigureOut">
              <a:rPr lang="en-US" smtClean="0">
                <a:solidFill>
                  <a:srgbClr val="7C8F97">
                    <a:lumMod val="60000"/>
                    <a:lumOff val="40000"/>
                  </a:srgbClr>
                </a:solidFill>
              </a:rPr>
              <a:pPr/>
              <a:t>6/13/2019</a:t>
            </a:fld>
            <a:endParaRPr lang="en-US">
              <a:solidFill>
                <a:srgbClr val="7C8F97">
                  <a:lumMod val="60000"/>
                  <a:lumOff val="40000"/>
                </a:srgbClr>
              </a:solidFill>
            </a:endParaRPr>
          </a:p>
        </p:txBody>
      </p:sp>
      <p:sp>
        <p:nvSpPr>
          <p:cNvPr id="6" name="Footer Placeholder 5"/>
          <p:cNvSpPr>
            <a:spLocks noGrp="1"/>
          </p:cNvSpPr>
          <p:nvPr>
            <p:ph type="ftr" sz="quarter" idx="11"/>
          </p:nvPr>
        </p:nvSpPr>
        <p:spPr/>
        <p:txBody>
          <a:bodyPr/>
          <a:lstStyle/>
          <a:p>
            <a:endParaRPr lang="en-US">
              <a:solidFill>
                <a:srgbClr val="7C8F97">
                  <a:lumMod val="60000"/>
                  <a:lumOff val="40000"/>
                </a:srgbClr>
              </a:solidFill>
            </a:endParaRPr>
          </a:p>
        </p:txBody>
      </p:sp>
      <p:sp>
        <p:nvSpPr>
          <p:cNvPr id="7" name="Slide Number Placeholder 6"/>
          <p:cNvSpPr>
            <a:spLocks noGrp="1"/>
          </p:cNvSpPr>
          <p:nvPr>
            <p:ph type="sldNum" sz="quarter" idx="12"/>
          </p:nvPr>
        </p:nvSpPr>
        <p:spPr/>
        <p:txBody>
          <a:bodyPr/>
          <a:lstStyle/>
          <a:p>
            <a:fld id="{CFE4BAC9-6D41-4691-9299-18EF07EF0177}" type="slidenum">
              <a:rPr lang="en-US" smtClean="0">
                <a:solidFill>
                  <a:srgbClr val="7C8F97">
                    <a:lumMod val="60000"/>
                    <a:lumOff val="40000"/>
                  </a:srgbClr>
                </a:solidFill>
              </a:rPr>
              <a:pPr/>
              <a:t>‹#›</a:t>
            </a:fld>
            <a:endParaRPr lang="en-US">
              <a:solidFill>
                <a:srgbClr val="7C8F97">
                  <a:lumMod val="60000"/>
                  <a:lumOff val="40000"/>
                </a:srgbClr>
              </a:solidFill>
            </a:endParaRPr>
          </a:p>
        </p:txBody>
      </p:sp>
      <p:sp>
        <p:nvSpPr>
          <p:cNvPr id="17" name="Picture Placeholder 16"/>
          <p:cNvSpPr>
            <a:spLocks noGrp="1"/>
          </p:cNvSpPr>
          <p:nvPr>
            <p:ph type="pic" sz="quarter" idx="13"/>
          </p:nvPr>
        </p:nvSpPr>
        <p:spPr>
          <a:xfrm>
            <a:off x="352892" y="310123"/>
            <a:ext cx="3398837" cy="1204912"/>
          </a:xfrm>
        </p:spPr>
        <p:txBody>
          <a:bodyPr>
            <a:normAutofit/>
          </a:bodyPr>
          <a:lstStyle>
            <a:lvl1pPr>
              <a:buNone/>
              <a:defRPr sz="1800"/>
            </a:lvl1pPr>
          </a:lstStyle>
          <a:p>
            <a:r>
              <a:rPr lang="en-US" smtClean="0"/>
              <a:t>Drag picture to placeholder or click icon to add</a:t>
            </a:r>
            <a:endParaRPr/>
          </a:p>
        </p:txBody>
      </p:sp>
    </p:spTree>
    <p:extLst>
      <p:ext uri="{BB962C8B-B14F-4D97-AF65-F5344CB8AC3E}">
        <p14:creationId xmlns="" xmlns:p14="http://schemas.microsoft.com/office/powerpoint/2010/main" val="441094801"/>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5" name="Group 14"/>
          <p:cNvGrpSpPr/>
          <p:nvPr/>
        </p:nvGrpSpPr>
        <p:grpSpPr>
          <a:xfrm>
            <a:off x="182880" y="173699"/>
            <a:ext cx="8778240" cy="6510602"/>
            <a:chOff x="182880" y="173699"/>
            <a:chExt cx="8778240" cy="6510602"/>
          </a:xfrm>
        </p:grpSpPr>
        <p:grpSp>
          <p:nvGrpSpPr>
            <p:cNvPr id="16" name="Group 15"/>
            <p:cNvGrpSpPr/>
            <p:nvPr/>
          </p:nvGrpSpPr>
          <p:grpSpPr>
            <a:xfrm>
              <a:off x="182880" y="173699"/>
              <a:ext cx="8778240" cy="6510602"/>
              <a:chOff x="182880" y="173699"/>
              <a:chExt cx="8778240" cy="6510602"/>
            </a:xfrm>
          </p:grpSpPr>
          <p:sp>
            <p:nvSpPr>
              <p:cNvPr id="18" name="Rectangle 17"/>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srgbClr val="FFFFFF"/>
                  </a:solidFill>
                </a:endParaRPr>
              </a:p>
            </p:txBody>
          </p:sp>
          <p:grpSp>
            <p:nvGrpSpPr>
              <p:cNvPr id="19" name="Group 10"/>
              <p:cNvGrpSpPr/>
              <p:nvPr/>
            </p:nvGrpSpPr>
            <p:grpSpPr>
              <a:xfrm>
                <a:off x="256032" y="237744"/>
                <a:ext cx="8622792" cy="6364224"/>
                <a:chOff x="247157" y="247430"/>
                <a:chExt cx="8622792" cy="6364224"/>
              </a:xfrm>
            </p:grpSpPr>
            <p:sp>
              <p:nvSpPr>
                <p:cNvPr id="20" name="Rectangle 19"/>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cxnSp>
              <p:nvCxnSpPr>
                <p:cNvPr id="21" name="Straight Connector 20"/>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17" name="Rectangle 16"/>
            <p:cNvSpPr/>
            <p:nvPr/>
          </p:nvSpPr>
          <p:spPr>
            <a:xfrm rot="5400000">
              <a:off x="801086" y="3274090"/>
              <a:ext cx="6135624"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grpSp>
      <p:sp>
        <p:nvSpPr>
          <p:cNvPr id="2" name="Title 1"/>
          <p:cNvSpPr>
            <a:spLocks noGrp="1"/>
          </p:cNvSpPr>
          <p:nvPr>
            <p:ph type="title"/>
          </p:nvPr>
        </p:nvSpPr>
        <p:spPr>
          <a:xfrm>
            <a:off x="530352" y="1691640"/>
            <a:ext cx="3008376" cy="914400"/>
          </a:xfrm>
        </p:spPr>
        <p:txBody>
          <a:bodyPr anchor="b">
            <a:noAutofit/>
          </a:bodyPr>
          <a:lstStyle>
            <a:lvl1pPr algn="l">
              <a:defRPr sz="2800" b="0"/>
            </a:lvl1pPr>
          </a:lstStyle>
          <a:p>
            <a:r>
              <a:rPr lang="en-US" smtClean="0"/>
              <a:t>Click to edit Master title style</a:t>
            </a:r>
            <a:endParaRPr/>
          </a:p>
        </p:txBody>
      </p:sp>
      <p:sp>
        <p:nvSpPr>
          <p:cNvPr id="3" name="Picture Placeholder 2"/>
          <p:cNvSpPr>
            <a:spLocks noGrp="1"/>
          </p:cNvSpPr>
          <p:nvPr>
            <p:ph type="pic" idx="1"/>
          </p:nvPr>
        </p:nvSpPr>
        <p:spPr>
          <a:xfrm>
            <a:off x="4338559" y="612775"/>
            <a:ext cx="4114800" cy="546811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530352" y="2670048"/>
            <a:ext cx="3008376" cy="3401568"/>
          </a:xfrm>
        </p:spPr>
        <p:txBody>
          <a:bodyPr vert="horz" lIns="91440" tIns="45720" rIns="91440" bIns="45720" rtlCol="0">
            <a:normAutofit/>
          </a:bodyPr>
          <a:lstStyle>
            <a:lvl1pPr marL="0" indent="0">
              <a:lnSpc>
                <a:spcPct val="120000"/>
              </a:lnSpc>
              <a:spcBef>
                <a:spcPts val="600"/>
              </a:spcBef>
              <a:buNone/>
              <a:defRPr sz="1600" kern="1200">
                <a:solidFill>
                  <a:schemeClr val="tx1">
                    <a:lumMod val="75000"/>
                    <a:lumOff val="2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lnSpc>
                <a:spcPct val="120000"/>
              </a:lnSpc>
              <a:spcBef>
                <a:spcPts val="2000"/>
              </a:spcBef>
              <a:buClr>
                <a:schemeClr val="bg1">
                  <a:lumMod val="75000"/>
                  <a:lumOff val="25000"/>
                </a:schemeClr>
              </a:buClr>
              <a:buFont typeface="Arial" pitchFamily="34" charset="0"/>
              <a:buNone/>
            </a:pPr>
            <a:r>
              <a:rPr lang="en-US" dirty="0" smtClean="0"/>
              <a:t>Click to edit Master text styles</a:t>
            </a:r>
          </a:p>
        </p:txBody>
      </p:sp>
      <p:sp>
        <p:nvSpPr>
          <p:cNvPr id="5" name="Date Placeholder 4"/>
          <p:cNvSpPr>
            <a:spLocks noGrp="1"/>
          </p:cNvSpPr>
          <p:nvPr>
            <p:ph type="dt" sz="half" idx="10"/>
          </p:nvPr>
        </p:nvSpPr>
        <p:spPr/>
        <p:txBody>
          <a:bodyPr/>
          <a:lstStyle/>
          <a:p>
            <a:fld id="{7D290233-0DD1-4A80-BB1E-9ADC3556DBB6}" type="datetimeFigureOut">
              <a:rPr lang="en-US" smtClean="0">
                <a:solidFill>
                  <a:srgbClr val="7C8F97">
                    <a:lumMod val="60000"/>
                    <a:lumOff val="40000"/>
                  </a:srgbClr>
                </a:solidFill>
              </a:rPr>
              <a:pPr/>
              <a:t>6/13/2019</a:t>
            </a:fld>
            <a:endParaRPr lang="en-US">
              <a:solidFill>
                <a:srgbClr val="7C8F97">
                  <a:lumMod val="60000"/>
                  <a:lumOff val="40000"/>
                </a:srgbClr>
              </a:solidFill>
            </a:endParaRPr>
          </a:p>
        </p:txBody>
      </p:sp>
      <p:sp>
        <p:nvSpPr>
          <p:cNvPr id="6" name="Footer Placeholder 5"/>
          <p:cNvSpPr>
            <a:spLocks noGrp="1"/>
          </p:cNvSpPr>
          <p:nvPr>
            <p:ph type="ftr" sz="quarter" idx="11"/>
          </p:nvPr>
        </p:nvSpPr>
        <p:spPr/>
        <p:txBody>
          <a:bodyPr/>
          <a:lstStyle/>
          <a:p>
            <a:endParaRPr lang="en-US">
              <a:solidFill>
                <a:srgbClr val="7C8F97">
                  <a:lumMod val="60000"/>
                  <a:lumOff val="40000"/>
                </a:srgbClr>
              </a:solidFill>
            </a:endParaRPr>
          </a:p>
        </p:txBody>
      </p:sp>
      <p:sp>
        <p:nvSpPr>
          <p:cNvPr id="7" name="Slide Number Placeholder 6"/>
          <p:cNvSpPr>
            <a:spLocks noGrp="1"/>
          </p:cNvSpPr>
          <p:nvPr>
            <p:ph type="sldNum" sz="quarter" idx="12"/>
          </p:nvPr>
        </p:nvSpPr>
        <p:spPr/>
        <p:txBody>
          <a:bodyPr/>
          <a:lstStyle/>
          <a:p>
            <a:fld id="{CFE4BAC9-6D41-4691-9299-18EF07EF0177}" type="slidenum">
              <a:rPr lang="en-US" smtClean="0">
                <a:solidFill>
                  <a:srgbClr val="7C8F97">
                    <a:lumMod val="60000"/>
                    <a:lumOff val="40000"/>
                  </a:srgbClr>
                </a:solidFill>
              </a:rPr>
              <a:pPr/>
              <a:t>‹#›</a:t>
            </a:fld>
            <a:endParaRPr lang="en-US">
              <a:solidFill>
                <a:srgbClr val="7C8F97">
                  <a:lumMod val="60000"/>
                  <a:lumOff val="40000"/>
                </a:srgbClr>
              </a:solidFill>
            </a:endParaRPr>
          </a:p>
        </p:txBody>
      </p:sp>
    </p:spTree>
    <p:extLst>
      <p:ext uri="{BB962C8B-B14F-4D97-AF65-F5344CB8AC3E}">
        <p14:creationId xmlns="" xmlns:p14="http://schemas.microsoft.com/office/powerpoint/2010/main" val="1041508251"/>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grpSp>
        <p:nvGrpSpPr>
          <p:cNvPr id="10" name="Group 9"/>
          <p:cNvGrpSpPr/>
          <p:nvPr/>
        </p:nvGrpSpPr>
        <p:grpSpPr>
          <a:xfrm>
            <a:off x="182880" y="173699"/>
            <a:ext cx="8778240" cy="6510602"/>
            <a:chOff x="182880" y="173699"/>
            <a:chExt cx="8778240" cy="6510602"/>
          </a:xfrm>
        </p:grpSpPr>
        <p:grpSp>
          <p:nvGrpSpPr>
            <p:cNvPr id="17" name="Group 16"/>
            <p:cNvGrpSpPr/>
            <p:nvPr/>
          </p:nvGrpSpPr>
          <p:grpSpPr>
            <a:xfrm>
              <a:off x="182880" y="173699"/>
              <a:ext cx="8778240" cy="6510602"/>
              <a:chOff x="182880" y="173699"/>
              <a:chExt cx="8778240" cy="6510602"/>
            </a:xfrm>
          </p:grpSpPr>
          <p:sp>
            <p:nvSpPr>
              <p:cNvPr id="19" name="Rectangle 18"/>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srgbClr val="FFFFFF"/>
                  </a:solidFill>
                </a:endParaRPr>
              </a:p>
            </p:txBody>
          </p:sp>
          <p:grpSp>
            <p:nvGrpSpPr>
              <p:cNvPr id="21" name="Group 10"/>
              <p:cNvGrpSpPr/>
              <p:nvPr/>
            </p:nvGrpSpPr>
            <p:grpSpPr>
              <a:xfrm>
                <a:off x="256032" y="237744"/>
                <a:ext cx="8622792" cy="6364224"/>
                <a:chOff x="247157" y="247430"/>
                <a:chExt cx="8622792" cy="6364224"/>
              </a:xfrm>
            </p:grpSpPr>
            <p:sp>
              <p:nvSpPr>
                <p:cNvPr id="22" name="Rectangle 21"/>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cxnSp>
              <p:nvCxnSpPr>
                <p:cNvPr id="23" name="Straight Connector 22"/>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0" name="Rectangle 19"/>
            <p:cNvSpPr/>
            <p:nvPr/>
          </p:nvSpPr>
          <p:spPr>
            <a:xfrm>
              <a:off x="256032" y="42031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grpSp>
      <p:sp>
        <p:nvSpPr>
          <p:cNvPr id="2" name="Title 1"/>
          <p:cNvSpPr>
            <a:spLocks noGrp="1"/>
          </p:cNvSpPr>
          <p:nvPr>
            <p:ph type="title"/>
          </p:nvPr>
        </p:nvSpPr>
        <p:spPr>
          <a:xfrm>
            <a:off x="530351" y="4287819"/>
            <a:ext cx="8021977" cy="916193"/>
          </a:xfrm>
        </p:spPr>
        <p:txBody>
          <a:bodyPr anchor="b">
            <a:noAutofit/>
          </a:bodyPr>
          <a:lstStyle>
            <a:lvl1pPr algn="l">
              <a:defRPr sz="3600" b="0"/>
            </a:lvl1pPr>
          </a:lstStyle>
          <a:p>
            <a:r>
              <a:rPr lang="en-US" dirty="0" smtClean="0"/>
              <a:t>Click to edit Master title style</a:t>
            </a:r>
            <a:endParaRPr dirty="0"/>
          </a:p>
        </p:txBody>
      </p:sp>
      <p:sp>
        <p:nvSpPr>
          <p:cNvPr id="3" name="Picture Placeholder 2"/>
          <p:cNvSpPr>
            <a:spLocks noGrp="1"/>
          </p:cNvSpPr>
          <p:nvPr>
            <p:ph type="pic" idx="1"/>
          </p:nvPr>
        </p:nvSpPr>
        <p:spPr>
          <a:xfrm>
            <a:off x="356347" y="331694"/>
            <a:ext cx="8421624" cy="3783106"/>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530351" y="5271247"/>
            <a:ext cx="8021977" cy="1013011"/>
          </a:xfrm>
        </p:spPr>
        <p:txBody>
          <a:bodyPr vert="horz" lIns="91440" tIns="45720" rIns="91440" bIns="45720" rtlCol="0">
            <a:normAutofit/>
          </a:bodyPr>
          <a:lstStyle>
            <a:lvl1pPr marL="0" indent="0">
              <a:spcBef>
                <a:spcPts val="0"/>
              </a:spcBef>
              <a:buNone/>
              <a:defRPr sz="1800" kern="1200">
                <a:solidFill>
                  <a:schemeClr val="tx1">
                    <a:lumMod val="75000"/>
                    <a:lumOff val="2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lnSpc>
                <a:spcPct val="120000"/>
              </a:lnSpc>
              <a:spcBef>
                <a:spcPts val="2000"/>
              </a:spcBef>
              <a:buClr>
                <a:schemeClr val="bg1">
                  <a:lumMod val="75000"/>
                  <a:lumOff val="25000"/>
                </a:schemeClr>
              </a:buClr>
              <a:buFont typeface="Arial" pitchFamily="34" charset="0"/>
              <a:buNone/>
            </a:pPr>
            <a:r>
              <a:rPr lang="en-US" dirty="0" smtClean="0"/>
              <a:t>Click to edit Master text styles</a:t>
            </a:r>
          </a:p>
        </p:txBody>
      </p:sp>
      <p:sp>
        <p:nvSpPr>
          <p:cNvPr id="5" name="Date Placeholder 4"/>
          <p:cNvSpPr>
            <a:spLocks noGrp="1"/>
          </p:cNvSpPr>
          <p:nvPr>
            <p:ph type="dt" sz="half" idx="10"/>
          </p:nvPr>
        </p:nvSpPr>
        <p:spPr/>
        <p:txBody>
          <a:bodyPr/>
          <a:lstStyle/>
          <a:p>
            <a:fld id="{7D290233-0DD1-4A80-BB1E-9ADC3556DBB6}" type="datetimeFigureOut">
              <a:rPr lang="en-US" smtClean="0">
                <a:solidFill>
                  <a:srgbClr val="7C8F97">
                    <a:lumMod val="60000"/>
                    <a:lumOff val="40000"/>
                  </a:srgbClr>
                </a:solidFill>
              </a:rPr>
              <a:pPr/>
              <a:t>6/13/2019</a:t>
            </a:fld>
            <a:endParaRPr lang="en-US">
              <a:solidFill>
                <a:srgbClr val="7C8F97">
                  <a:lumMod val="60000"/>
                  <a:lumOff val="40000"/>
                </a:srgbClr>
              </a:solidFill>
            </a:endParaRPr>
          </a:p>
        </p:txBody>
      </p:sp>
      <p:sp>
        <p:nvSpPr>
          <p:cNvPr id="6" name="Footer Placeholder 5"/>
          <p:cNvSpPr>
            <a:spLocks noGrp="1"/>
          </p:cNvSpPr>
          <p:nvPr>
            <p:ph type="ftr" sz="quarter" idx="11"/>
          </p:nvPr>
        </p:nvSpPr>
        <p:spPr/>
        <p:txBody>
          <a:bodyPr/>
          <a:lstStyle/>
          <a:p>
            <a:endParaRPr lang="en-US">
              <a:solidFill>
                <a:srgbClr val="7C8F97">
                  <a:lumMod val="60000"/>
                  <a:lumOff val="40000"/>
                </a:srgbClr>
              </a:solidFill>
            </a:endParaRPr>
          </a:p>
        </p:txBody>
      </p:sp>
      <p:sp>
        <p:nvSpPr>
          <p:cNvPr id="7" name="Slide Number Placeholder 6"/>
          <p:cNvSpPr>
            <a:spLocks noGrp="1"/>
          </p:cNvSpPr>
          <p:nvPr>
            <p:ph type="sldNum" sz="quarter" idx="12"/>
          </p:nvPr>
        </p:nvSpPr>
        <p:spPr/>
        <p:txBody>
          <a:bodyPr/>
          <a:lstStyle/>
          <a:p>
            <a:fld id="{CFE4BAC9-6D41-4691-9299-18EF07EF0177}" type="slidenum">
              <a:rPr lang="en-US" smtClean="0">
                <a:solidFill>
                  <a:srgbClr val="7C8F97">
                    <a:lumMod val="60000"/>
                    <a:lumOff val="40000"/>
                  </a:srgbClr>
                </a:solidFill>
              </a:rPr>
              <a:pPr/>
              <a:t>‹#›</a:t>
            </a:fld>
            <a:endParaRPr lang="en-US">
              <a:solidFill>
                <a:srgbClr val="7C8F97">
                  <a:lumMod val="60000"/>
                  <a:lumOff val="40000"/>
                </a:srgbClr>
              </a:solidFill>
            </a:endParaRPr>
          </a:p>
        </p:txBody>
      </p:sp>
    </p:spTree>
    <p:extLst>
      <p:ext uri="{BB962C8B-B14F-4D97-AF65-F5344CB8AC3E}">
        <p14:creationId xmlns="" xmlns:p14="http://schemas.microsoft.com/office/powerpoint/2010/main" val="1437520422"/>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13" name="Group 12"/>
          <p:cNvGrpSpPr/>
          <p:nvPr/>
        </p:nvGrpSpPr>
        <p:grpSpPr>
          <a:xfrm>
            <a:off x="182880" y="173699"/>
            <a:ext cx="8778240" cy="6510602"/>
            <a:chOff x="182880" y="173699"/>
            <a:chExt cx="8778240" cy="6510602"/>
          </a:xfrm>
        </p:grpSpPr>
        <p:sp>
          <p:nvSpPr>
            <p:cNvPr id="14" name="Rectangle 13"/>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srgbClr val="FFFFFF"/>
                </a:solidFill>
              </a:endParaRPr>
            </a:p>
          </p:txBody>
        </p:sp>
        <p:grpSp>
          <p:nvGrpSpPr>
            <p:cNvPr id="15" name="Group 10"/>
            <p:cNvGrpSpPr/>
            <p:nvPr/>
          </p:nvGrpSpPr>
          <p:grpSpPr>
            <a:xfrm>
              <a:off x="256032" y="237744"/>
              <a:ext cx="8622792" cy="6364224"/>
              <a:chOff x="247157" y="247430"/>
              <a:chExt cx="8622792" cy="6364224"/>
            </a:xfrm>
          </p:grpSpPr>
          <p:sp>
            <p:nvSpPr>
              <p:cNvPr id="16" name="Rectangle 15"/>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cxnSp>
            <p:nvCxnSpPr>
              <p:cNvPr id="17" name="Straight Connector 16"/>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8" name="Rectangle 17"/>
              <p:cNvSpPr/>
              <p:nvPr/>
            </p:nvSpPr>
            <p:spPr>
              <a:xfrm>
                <a:off x="247157" y="16123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grpSp>
      </p:gr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10"/>
          </p:nvPr>
        </p:nvSpPr>
        <p:spPr/>
        <p:txBody>
          <a:bodyPr/>
          <a:lstStyle/>
          <a:p>
            <a:fld id="{7D290233-0DD1-4A80-BB1E-9ADC3556DBB6}" type="datetimeFigureOut">
              <a:rPr lang="en-US" smtClean="0">
                <a:solidFill>
                  <a:srgbClr val="7C8F97">
                    <a:lumMod val="60000"/>
                    <a:lumOff val="40000"/>
                  </a:srgbClr>
                </a:solidFill>
              </a:rPr>
              <a:pPr/>
              <a:t>6/13/2019</a:t>
            </a:fld>
            <a:endParaRPr lang="en-US">
              <a:solidFill>
                <a:srgbClr val="7C8F97">
                  <a:lumMod val="60000"/>
                  <a:lumOff val="40000"/>
                </a:srgbClr>
              </a:solidFill>
            </a:endParaRPr>
          </a:p>
        </p:txBody>
      </p:sp>
      <p:sp>
        <p:nvSpPr>
          <p:cNvPr id="5" name="Footer Placeholder 4"/>
          <p:cNvSpPr>
            <a:spLocks noGrp="1"/>
          </p:cNvSpPr>
          <p:nvPr>
            <p:ph type="ftr" sz="quarter" idx="11"/>
          </p:nvPr>
        </p:nvSpPr>
        <p:spPr/>
        <p:txBody>
          <a:bodyPr/>
          <a:lstStyle/>
          <a:p>
            <a:endParaRPr lang="en-US">
              <a:solidFill>
                <a:srgbClr val="7C8F97">
                  <a:lumMod val="60000"/>
                  <a:lumOff val="40000"/>
                </a:srgbClr>
              </a:solidFill>
            </a:endParaRPr>
          </a:p>
        </p:txBody>
      </p:sp>
      <p:sp>
        <p:nvSpPr>
          <p:cNvPr id="6" name="Slide Number Placeholder 5"/>
          <p:cNvSpPr>
            <a:spLocks noGrp="1"/>
          </p:cNvSpPr>
          <p:nvPr>
            <p:ph type="sldNum" sz="quarter" idx="12"/>
          </p:nvPr>
        </p:nvSpPr>
        <p:spPr/>
        <p:txBody>
          <a:bodyPr/>
          <a:lstStyle/>
          <a:p>
            <a:fld id="{CFE4BAC9-6D41-4691-9299-18EF07EF0177}" type="slidenum">
              <a:rPr lang="en-US" smtClean="0">
                <a:solidFill>
                  <a:srgbClr val="7C8F97">
                    <a:lumMod val="60000"/>
                    <a:lumOff val="40000"/>
                  </a:srgbClr>
                </a:solidFill>
              </a:rPr>
              <a:pPr/>
              <a:t>‹#›</a:t>
            </a:fld>
            <a:endParaRPr lang="en-US">
              <a:solidFill>
                <a:srgbClr val="7C8F97">
                  <a:lumMod val="60000"/>
                  <a:lumOff val="40000"/>
                </a:srgbClr>
              </a:solidFill>
            </a:endParaRPr>
          </a:p>
        </p:txBody>
      </p:sp>
    </p:spTree>
    <p:extLst>
      <p:ext uri="{BB962C8B-B14F-4D97-AF65-F5344CB8AC3E}">
        <p14:creationId xmlns="" xmlns:p14="http://schemas.microsoft.com/office/powerpoint/2010/main" val="1547285446"/>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182880" y="173699"/>
            <a:ext cx="8778240" cy="6510602"/>
            <a:chOff x="182880" y="173699"/>
            <a:chExt cx="8778240" cy="6510602"/>
          </a:xfrm>
        </p:grpSpPr>
        <p:grpSp>
          <p:nvGrpSpPr>
            <p:cNvPr id="14" name="Group 13"/>
            <p:cNvGrpSpPr/>
            <p:nvPr/>
          </p:nvGrpSpPr>
          <p:grpSpPr>
            <a:xfrm>
              <a:off x="182880" y="173699"/>
              <a:ext cx="8778240" cy="6510602"/>
              <a:chOff x="182880" y="173699"/>
              <a:chExt cx="8778240" cy="6510602"/>
            </a:xfrm>
          </p:grpSpPr>
          <p:sp>
            <p:nvSpPr>
              <p:cNvPr id="15" name="Rectangle 14"/>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srgbClr val="FFFFFF"/>
                  </a:solidFill>
                </a:endParaRPr>
              </a:p>
            </p:txBody>
          </p:sp>
          <p:grpSp>
            <p:nvGrpSpPr>
              <p:cNvPr id="16" name="Group 10"/>
              <p:cNvGrpSpPr/>
              <p:nvPr/>
            </p:nvGrpSpPr>
            <p:grpSpPr>
              <a:xfrm>
                <a:off x="256032" y="237744"/>
                <a:ext cx="8622792" cy="6364224"/>
                <a:chOff x="247157" y="247430"/>
                <a:chExt cx="8622792" cy="6364224"/>
              </a:xfrm>
            </p:grpSpPr>
            <p:sp>
              <p:nvSpPr>
                <p:cNvPr id="17" name="Rectangle 16"/>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cxnSp>
              <p:nvCxnSpPr>
                <p:cNvPr id="19" name="Straight Connector 18"/>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18" name="Rectangle 17"/>
            <p:cNvSpPr/>
            <p:nvPr/>
          </p:nvSpPr>
          <p:spPr>
            <a:xfrm rot="5400000">
              <a:off x="4242277" y="3274090"/>
              <a:ext cx="6135624"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grpSp>
      <p:sp>
        <p:nvSpPr>
          <p:cNvPr id="2" name="Vertical Title 1"/>
          <p:cNvSpPr>
            <a:spLocks noGrp="1"/>
          </p:cNvSpPr>
          <p:nvPr>
            <p:ph type="title" orient="vert"/>
          </p:nvPr>
        </p:nvSpPr>
        <p:spPr>
          <a:xfrm>
            <a:off x="7391399" y="609600"/>
            <a:ext cx="1416423" cy="5516563"/>
          </a:xfrm>
        </p:spPr>
        <p:txBody>
          <a:bodyPr vert="eaVert">
            <a:normAutofit/>
          </a:bodyPr>
          <a:lstStyle>
            <a:lvl1pPr>
              <a:defRPr sz="3600"/>
            </a:lvl1pPr>
          </a:lstStyle>
          <a:p>
            <a:r>
              <a:rPr lang="en-US" smtClean="0"/>
              <a:t>Click to edit Master title style</a:t>
            </a:r>
            <a:endParaRPr/>
          </a:p>
        </p:txBody>
      </p:sp>
      <p:sp>
        <p:nvSpPr>
          <p:cNvPr id="3" name="Vertical Text Placeholder 2"/>
          <p:cNvSpPr>
            <a:spLocks noGrp="1"/>
          </p:cNvSpPr>
          <p:nvPr>
            <p:ph type="body" orient="vert" idx="1"/>
          </p:nvPr>
        </p:nvSpPr>
        <p:spPr>
          <a:xfrm>
            <a:off x="578222" y="609600"/>
            <a:ext cx="6279777" cy="5516563"/>
          </a:xfrm>
        </p:spPr>
        <p:txBody>
          <a:bodyPr vert="eaVert"/>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10"/>
          </p:nvPr>
        </p:nvSpPr>
        <p:spPr/>
        <p:txBody>
          <a:bodyPr/>
          <a:lstStyle/>
          <a:p>
            <a:fld id="{7D290233-0DD1-4A80-BB1E-9ADC3556DBB6}" type="datetimeFigureOut">
              <a:rPr lang="en-US" smtClean="0">
                <a:solidFill>
                  <a:srgbClr val="7C8F97">
                    <a:lumMod val="60000"/>
                    <a:lumOff val="40000"/>
                  </a:srgbClr>
                </a:solidFill>
              </a:rPr>
              <a:pPr/>
              <a:t>6/13/2019</a:t>
            </a:fld>
            <a:endParaRPr lang="en-US">
              <a:solidFill>
                <a:srgbClr val="7C8F97">
                  <a:lumMod val="60000"/>
                  <a:lumOff val="40000"/>
                </a:srgbClr>
              </a:solidFill>
            </a:endParaRPr>
          </a:p>
        </p:txBody>
      </p:sp>
      <p:sp>
        <p:nvSpPr>
          <p:cNvPr id="5" name="Footer Placeholder 4"/>
          <p:cNvSpPr>
            <a:spLocks noGrp="1"/>
          </p:cNvSpPr>
          <p:nvPr>
            <p:ph type="ftr" sz="quarter" idx="11"/>
          </p:nvPr>
        </p:nvSpPr>
        <p:spPr/>
        <p:txBody>
          <a:bodyPr/>
          <a:lstStyle/>
          <a:p>
            <a:endParaRPr lang="en-US">
              <a:solidFill>
                <a:srgbClr val="7C8F97">
                  <a:lumMod val="60000"/>
                  <a:lumOff val="40000"/>
                </a:srgbClr>
              </a:solidFill>
            </a:endParaRPr>
          </a:p>
        </p:txBody>
      </p:sp>
      <p:sp>
        <p:nvSpPr>
          <p:cNvPr id="6" name="Slide Number Placeholder 5"/>
          <p:cNvSpPr>
            <a:spLocks noGrp="1"/>
          </p:cNvSpPr>
          <p:nvPr>
            <p:ph type="sldNum" sz="quarter" idx="12"/>
          </p:nvPr>
        </p:nvSpPr>
        <p:spPr/>
        <p:txBody>
          <a:bodyPr/>
          <a:lstStyle/>
          <a:p>
            <a:fld id="{CFE4BAC9-6D41-4691-9299-18EF07EF0177}" type="slidenum">
              <a:rPr lang="en-US" smtClean="0">
                <a:solidFill>
                  <a:srgbClr val="7C8F97">
                    <a:lumMod val="60000"/>
                    <a:lumOff val="40000"/>
                  </a:srgbClr>
                </a:solidFill>
              </a:rPr>
              <a:pPr/>
              <a:t>‹#›</a:t>
            </a:fld>
            <a:endParaRPr lang="en-US">
              <a:solidFill>
                <a:srgbClr val="7C8F97">
                  <a:lumMod val="60000"/>
                  <a:lumOff val="40000"/>
                </a:srgbClr>
              </a:solidFill>
            </a:endParaRPr>
          </a:p>
        </p:txBody>
      </p:sp>
    </p:spTree>
    <p:extLst>
      <p:ext uri="{BB962C8B-B14F-4D97-AF65-F5344CB8AC3E}">
        <p14:creationId xmlns="" xmlns:p14="http://schemas.microsoft.com/office/powerpoint/2010/main" val="4143623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0825" cy="6850063"/>
            <a:chOff x="0" y="0"/>
            <a:chExt cx="5758" cy="4315"/>
          </a:xfrm>
        </p:grpSpPr>
        <p:grpSp>
          <p:nvGrpSpPr>
            <p:cNvPr id="5" name="Group 3"/>
            <p:cNvGrpSpPr>
              <a:grpSpLocks/>
            </p:cNvGrpSpPr>
            <p:nvPr userDrawn="1"/>
          </p:nvGrpSpPr>
          <p:grpSpPr bwMode="auto">
            <a:xfrm>
              <a:off x="1728" y="2230"/>
              <a:ext cx="4027" cy="2085"/>
              <a:chOff x="1728" y="2230"/>
              <a:chExt cx="4027" cy="2085"/>
            </a:xfrm>
          </p:grpSpPr>
          <p:sp>
            <p:nvSpPr>
              <p:cNvPr id="8" name="Freeform 4"/>
              <p:cNvSpPr>
                <a:spLocks/>
              </p:cNvSpPr>
              <p:nvPr/>
            </p:nvSpPr>
            <p:spPr bwMode="hidden">
              <a:xfrm>
                <a:off x="1728" y="2644"/>
                <a:ext cx="2882" cy="1671"/>
              </a:xfrm>
              <a:custGeom>
                <a:avLst/>
                <a:gdLst/>
                <a:ahLst/>
                <a:cxnLst>
                  <a:cxn ang="0">
                    <a:pos x="2740" y="528"/>
                  </a:cxn>
                  <a:cxn ang="0">
                    <a:pos x="2632" y="484"/>
                  </a:cxn>
                  <a:cxn ang="0">
                    <a:pos x="2480" y="424"/>
                  </a:cxn>
                  <a:cxn ang="0">
                    <a:pos x="2203" y="343"/>
                  </a:cxn>
                  <a:cxn ang="0">
                    <a:pos x="1970" y="277"/>
                  </a:cxn>
                  <a:cxn ang="0">
                    <a:pos x="1807" y="212"/>
                  </a:cxn>
                  <a:cxn ang="0">
                    <a:pos x="1693" y="152"/>
                  </a:cxn>
                  <a:cxn ang="0">
                    <a:pos x="1628" y="103"/>
                  </a:cxn>
                  <a:cxn ang="0">
                    <a:pos x="1590" y="60"/>
                  </a:cxn>
                  <a:cxn ang="0">
                    <a:pos x="1579" y="27"/>
                  </a:cxn>
                  <a:cxn ang="0">
                    <a:pos x="1585" y="0"/>
                  </a:cxn>
                  <a:cxn ang="0">
                    <a:pos x="1557" y="49"/>
                  </a:cxn>
                  <a:cxn ang="0">
                    <a:pos x="1568" y="98"/>
                  </a:cxn>
                  <a:cxn ang="0">
                    <a:pos x="1617" y="141"/>
                  </a:cxn>
                  <a:cxn ang="0">
                    <a:pos x="1688" y="185"/>
                  </a:cxn>
                  <a:cxn ang="0">
                    <a:pos x="1791" y="228"/>
                  </a:cxn>
                  <a:cxn ang="0">
                    <a:pos x="2040" y="310"/>
                  </a:cxn>
                  <a:cxn ang="0">
                    <a:pos x="2285" y="381"/>
                  </a:cxn>
                  <a:cxn ang="0">
                    <a:pos x="2464" y="435"/>
                  </a:cxn>
                  <a:cxn ang="0">
                    <a:pos x="2605" y="484"/>
                  </a:cxn>
                  <a:cxn ang="0">
                    <a:pos x="2708" y="528"/>
                  </a:cxn>
                  <a:cxn ang="0">
                    <a:pos x="2768" y="560"/>
                  </a:cxn>
                  <a:cxn ang="0">
                    <a:pos x="2795" y="593"/>
                  </a:cxn>
                  <a:cxn ang="0">
                    <a:pos x="2795" y="642"/>
                  </a:cxn>
                  <a:cxn ang="0">
                    <a:pos x="2762" y="691"/>
                  </a:cxn>
                  <a:cxn ang="0">
                    <a:pos x="2692" y="735"/>
                  </a:cxn>
                  <a:cxn ang="0">
                    <a:pos x="2589" y="778"/>
                  </a:cxn>
                  <a:cxn ang="0">
                    <a:pos x="2458" y="822"/>
                  </a:cxn>
                  <a:cxn ang="0">
                    <a:pos x="2301" y="865"/>
                  </a:cxn>
                  <a:cxn ang="0">
                    <a:pos x="2030" y="930"/>
                  </a:cxn>
                  <a:cxn ang="0">
                    <a:pos x="1606" y="1034"/>
                  </a:cxn>
                  <a:cxn ang="0">
                    <a:pos x="1145" y="1164"/>
                  </a:cxn>
                  <a:cxn ang="0">
                    <a:pos x="673" y="1328"/>
                  </a:cxn>
                  <a:cxn ang="0">
                    <a:pos x="217" y="1545"/>
                  </a:cxn>
                  <a:cxn ang="0">
                    <a:pos x="353" y="1671"/>
                  </a:cxn>
                  <a:cxn ang="0">
                    <a:pos x="754" y="1469"/>
                  </a:cxn>
                  <a:cxn ang="0">
                    <a:pos x="1145" y="1311"/>
                  </a:cxn>
                  <a:cxn ang="0">
                    <a:pos x="1519" y="1186"/>
                  </a:cxn>
                  <a:cxn ang="0">
                    <a:pos x="1861" y="1083"/>
                  </a:cxn>
                  <a:cxn ang="0">
                    <a:pos x="2165" y="1007"/>
                  </a:cxn>
                  <a:cxn ang="0">
                    <a:pos x="2426" y="947"/>
                  </a:cxn>
                  <a:cxn ang="0">
                    <a:pos x="2626" y="892"/>
                  </a:cxn>
                  <a:cxn ang="0">
                    <a:pos x="2762" y="838"/>
                  </a:cxn>
                  <a:cxn ang="0">
                    <a:pos x="2827" y="794"/>
                  </a:cxn>
                  <a:cxn ang="0">
                    <a:pos x="2865" y="745"/>
                  </a:cxn>
                  <a:cxn ang="0">
                    <a:pos x="2882" y="702"/>
                  </a:cxn>
                  <a:cxn ang="0">
                    <a:pos x="2854" y="620"/>
                  </a:cxn>
                  <a:cxn ang="0">
                    <a:pos x="2800" y="560"/>
                  </a:cxn>
                  <a:cxn ang="0">
                    <a:pos x="2773" y="544"/>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w="9525">
                <a:noFill/>
                <a:round/>
                <a:headEnd/>
                <a:tailEnd/>
              </a:ln>
            </p:spPr>
            <p:txBody>
              <a:bodyPr/>
              <a:lstStyle/>
              <a:p>
                <a:pPr>
                  <a:defRPr/>
                </a:pPr>
                <a:endParaRPr lang="vi-VN" sz="1800">
                  <a:solidFill>
                    <a:srgbClr val="FFFFFF"/>
                  </a:solidFill>
                  <a:latin typeface="Arial" pitchFamily="34" charset="0"/>
                  <a:ea typeface="ＭＳ Ｐゴシック" charset="0"/>
                  <a:cs typeface="ＭＳ Ｐゴシック" charset="0"/>
                </a:endParaRPr>
              </a:p>
            </p:txBody>
          </p:sp>
          <p:sp>
            <p:nvSpPr>
              <p:cNvPr id="9" name="Freeform 5"/>
              <p:cNvSpPr>
                <a:spLocks/>
              </p:cNvSpPr>
              <p:nvPr/>
            </p:nvSpPr>
            <p:spPr bwMode="hidden">
              <a:xfrm>
                <a:off x="4170" y="2671"/>
                <a:ext cx="1259" cy="811"/>
              </a:xfrm>
              <a:custGeom>
                <a:avLst/>
                <a:gdLst/>
                <a:ahLst/>
                <a:cxnLst>
                  <a:cxn ang="0">
                    <a:pos x="1259" y="615"/>
                  </a:cxn>
                  <a:cxn ang="0">
                    <a:pos x="1248" y="588"/>
                  </a:cxn>
                  <a:cxn ang="0">
                    <a:pos x="1237" y="566"/>
                  </a:cxn>
                  <a:cxn ang="0">
                    <a:pos x="1216" y="539"/>
                  </a:cxn>
                  <a:cxn ang="0">
                    <a:pos x="1188" y="517"/>
                  </a:cxn>
                  <a:cxn ang="0">
                    <a:pos x="1123" y="479"/>
                  </a:cxn>
                  <a:cxn ang="0">
                    <a:pos x="1042" y="441"/>
                  </a:cxn>
                  <a:cxn ang="0">
                    <a:pos x="944" y="408"/>
                  </a:cxn>
                  <a:cxn ang="0">
                    <a:pos x="841" y="381"/>
                  </a:cxn>
                  <a:cxn ang="0">
                    <a:pos x="727" y="348"/>
                  </a:cxn>
                  <a:cxn ang="0">
                    <a:pos x="613" y="321"/>
                  </a:cxn>
                  <a:cxn ang="0">
                    <a:pos x="499" y="294"/>
                  </a:cxn>
                  <a:cxn ang="0">
                    <a:pos x="391" y="261"/>
                  </a:cxn>
                  <a:cxn ang="0">
                    <a:pos x="288" y="229"/>
                  </a:cxn>
                  <a:cxn ang="0">
                    <a:pos x="195" y="196"/>
                  </a:cxn>
                  <a:cxn ang="0">
                    <a:pos x="119" y="152"/>
                  </a:cxn>
                  <a:cxn ang="0">
                    <a:pos x="54" y="109"/>
                  </a:cxn>
                  <a:cxn ang="0">
                    <a:pos x="33" y="87"/>
                  </a:cxn>
                  <a:cxn ang="0">
                    <a:pos x="16" y="60"/>
                  </a:cxn>
                  <a:cxn ang="0">
                    <a:pos x="5" y="33"/>
                  </a:cxn>
                  <a:cxn ang="0">
                    <a:pos x="0" y="0"/>
                  </a:cxn>
                  <a:cxn ang="0">
                    <a:pos x="0" y="6"/>
                  </a:cxn>
                  <a:cxn ang="0">
                    <a:pos x="0" y="11"/>
                  </a:cxn>
                  <a:cxn ang="0">
                    <a:pos x="0" y="38"/>
                  </a:cxn>
                  <a:cxn ang="0">
                    <a:pos x="5" y="60"/>
                  </a:cxn>
                  <a:cxn ang="0">
                    <a:pos x="16" y="87"/>
                  </a:cxn>
                  <a:cxn ang="0">
                    <a:pos x="33" y="114"/>
                  </a:cxn>
                  <a:cxn ang="0">
                    <a:pos x="54" y="142"/>
                  </a:cxn>
                  <a:cxn ang="0">
                    <a:pos x="87" y="174"/>
                  </a:cxn>
                  <a:cxn ang="0">
                    <a:pos x="125" y="207"/>
                  </a:cxn>
                  <a:cxn ang="0">
                    <a:pos x="179" y="240"/>
                  </a:cxn>
                  <a:cxn ang="0">
                    <a:pos x="244" y="278"/>
                  </a:cxn>
                  <a:cxn ang="0">
                    <a:pos x="326" y="310"/>
                  </a:cxn>
                  <a:cxn ang="0">
                    <a:pos x="418" y="348"/>
                  </a:cxn>
                  <a:cxn ang="0">
                    <a:pos x="526" y="381"/>
                  </a:cxn>
                  <a:cxn ang="0">
                    <a:pos x="657" y="414"/>
                  </a:cxn>
                  <a:cxn ang="0">
                    <a:pos x="749" y="435"/>
                  </a:cxn>
                  <a:cxn ang="0">
                    <a:pos x="830" y="463"/>
                  </a:cxn>
                  <a:cxn ang="0">
                    <a:pos x="901" y="490"/>
                  </a:cxn>
                  <a:cxn ang="0">
                    <a:pos x="966" y="512"/>
                  </a:cxn>
                  <a:cxn ang="0">
                    <a:pos x="1015" y="539"/>
                  </a:cxn>
                  <a:cxn ang="0">
                    <a:pos x="1053" y="566"/>
                  </a:cxn>
                  <a:cxn ang="0">
                    <a:pos x="1080" y="593"/>
                  </a:cxn>
                  <a:cxn ang="0">
                    <a:pos x="1102" y="620"/>
                  </a:cxn>
                  <a:cxn ang="0">
                    <a:pos x="1112" y="648"/>
                  </a:cxn>
                  <a:cxn ang="0">
                    <a:pos x="1118" y="675"/>
                  </a:cxn>
                  <a:cxn ang="0">
                    <a:pos x="1112" y="697"/>
                  </a:cxn>
                  <a:cxn ang="0">
                    <a:pos x="1096" y="724"/>
                  </a:cxn>
                  <a:cxn ang="0">
                    <a:pos x="1080" y="746"/>
                  </a:cxn>
                  <a:cxn ang="0">
                    <a:pos x="1053" y="767"/>
                  </a:cxn>
                  <a:cxn ang="0">
                    <a:pos x="1015" y="789"/>
                  </a:cxn>
                  <a:cxn ang="0">
                    <a:pos x="977" y="811"/>
                  </a:cxn>
                  <a:cxn ang="0">
                    <a:pos x="1047" y="789"/>
                  </a:cxn>
                  <a:cxn ang="0">
                    <a:pos x="1107" y="767"/>
                  </a:cxn>
                  <a:cxn ang="0">
                    <a:pos x="1156" y="746"/>
                  </a:cxn>
                  <a:cxn ang="0">
                    <a:pos x="1199" y="724"/>
                  </a:cxn>
                  <a:cxn ang="0">
                    <a:pos x="1226" y="702"/>
                  </a:cxn>
                  <a:cxn ang="0">
                    <a:pos x="1248" y="675"/>
                  </a:cxn>
                  <a:cxn ang="0">
                    <a:pos x="1259" y="648"/>
                  </a:cxn>
                  <a:cxn ang="0">
                    <a:pos x="1259" y="615"/>
                  </a:cxn>
                  <a:cxn ang="0">
                    <a:pos x="1259" y="615"/>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w="9525">
                <a:noFill/>
                <a:round/>
                <a:headEnd/>
                <a:tailEnd/>
              </a:ln>
            </p:spPr>
            <p:txBody>
              <a:bodyPr/>
              <a:lstStyle/>
              <a:p>
                <a:pPr>
                  <a:defRPr/>
                </a:pPr>
                <a:endParaRPr lang="vi-VN" sz="1800">
                  <a:solidFill>
                    <a:srgbClr val="FFFFFF"/>
                  </a:solidFill>
                  <a:latin typeface="Arial" pitchFamily="34" charset="0"/>
                  <a:ea typeface="ＭＳ Ｐゴシック" charset="0"/>
                  <a:cs typeface="ＭＳ Ｐゴシック" charset="0"/>
                </a:endParaRPr>
              </a:p>
            </p:txBody>
          </p:sp>
          <p:sp>
            <p:nvSpPr>
              <p:cNvPr id="10" name="Freeform 6"/>
              <p:cNvSpPr>
                <a:spLocks/>
              </p:cNvSpPr>
              <p:nvPr/>
            </p:nvSpPr>
            <p:spPr bwMode="hidden">
              <a:xfrm>
                <a:off x="2900" y="3346"/>
                <a:ext cx="2849" cy="969"/>
              </a:xfrm>
              <a:custGeom>
                <a:avLst/>
                <a:gdLst/>
                <a:ahLst/>
                <a:cxnLst>
                  <a:cxn ang="0">
                    <a:pos x="92" y="958"/>
                  </a:cxn>
                  <a:cxn ang="0">
                    <a:pos x="0" y="969"/>
                  </a:cxn>
                  <a:cxn ang="0">
                    <a:pos x="391" y="969"/>
                  </a:cxn>
                  <a:cxn ang="0">
                    <a:pos x="434" y="947"/>
                  </a:cxn>
                  <a:cxn ang="0">
                    <a:pos x="483" y="914"/>
                  </a:cxn>
                  <a:cxn ang="0">
                    <a:pos x="554" y="876"/>
                  </a:cxn>
                  <a:cxn ang="0">
                    <a:pos x="635" y="838"/>
                  </a:cxn>
                  <a:cxn ang="0">
                    <a:pos x="727" y="794"/>
                  </a:cxn>
                  <a:cxn ang="0">
                    <a:pos x="836" y="745"/>
                  </a:cxn>
                  <a:cxn ang="0">
                    <a:pos x="961" y="696"/>
                  </a:cxn>
                  <a:cxn ang="0">
                    <a:pos x="1102" y="642"/>
                  </a:cxn>
                  <a:cxn ang="0">
                    <a:pos x="1259" y="582"/>
                  </a:cxn>
                  <a:cxn ang="0">
                    <a:pos x="1433" y="522"/>
                  </a:cxn>
                  <a:cxn ang="0">
                    <a:pos x="1623" y="462"/>
                  </a:cxn>
                  <a:cxn ang="0">
                    <a:pos x="1829" y="403"/>
                  </a:cxn>
                  <a:cxn ang="0">
                    <a:pos x="2057" y="343"/>
                  </a:cxn>
                  <a:cxn ang="0">
                    <a:pos x="2301" y="283"/>
                  </a:cxn>
                  <a:cxn ang="0">
                    <a:pos x="2567" y="223"/>
                  </a:cxn>
                  <a:cxn ang="0">
                    <a:pos x="2849" y="163"/>
                  </a:cxn>
                  <a:cxn ang="0">
                    <a:pos x="2849" y="0"/>
                  </a:cxn>
                  <a:cxn ang="0">
                    <a:pos x="2817" y="16"/>
                  </a:cxn>
                  <a:cxn ang="0">
                    <a:pos x="2773" y="33"/>
                  </a:cxn>
                  <a:cxn ang="0">
                    <a:pos x="2719" y="54"/>
                  </a:cxn>
                  <a:cxn ang="0">
                    <a:pos x="2648" y="76"/>
                  </a:cxn>
                  <a:cxn ang="0">
                    <a:pos x="2572" y="98"/>
                  </a:cxn>
                  <a:cxn ang="0">
                    <a:pos x="2491" y="120"/>
                  </a:cxn>
                  <a:cxn ang="0">
                    <a:pos x="2399" y="147"/>
                  </a:cxn>
                  <a:cxn ang="0">
                    <a:pos x="2301" y="169"/>
                  </a:cxn>
                  <a:cxn ang="0">
                    <a:pos x="2095" y="223"/>
                  </a:cxn>
                  <a:cxn ang="0">
                    <a:pos x="1889" y="277"/>
                  </a:cxn>
                  <a:cxn ang="0">
                    <a:pos x="1688" y="326"/>
                  </a:cxn>
                  <a:cxn ang="0">
                    <a:pos x="1590" y="354"/>
                  </a:cxn>
                  <a:cxn ang="0">
                    <a:pos x="1503" y="381"/>
                  </a:cxn>
                  <a:cxn ang="0">
                    <a:pos x="1107" y="506"/>
                  </a:cxn>
                  <a:cxn ang="0">
                    <a:pos x="912" y="577"/>
                  </a:cxn>
                  <a:cxn ang="0">
                    <a:pos x="727" y="647"/>
                  </a:cxn>
                  <a:cxn ang="0">
                    <a:pos x="548" y="718"/>
                  </a:cxn>
                  <a:cxn ang="0">
                    <a:pos x="380" y="794"/>
                  </a:cxn>
                  <a:cxn ang="0">
                    <a:pos x="228" y="876"/>
                  </a:cxn>
                  <a:cxn ang="0">
                    <a:pos x="92" y="958"/>
                  </a:cxn>
                  <a:cxn ang="0">
                    <a:pos x="92" y="958"/>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w="9525">
                <a:noFill/>
                <a:round/>
                <a:headEnd/>
                <a:tailEnd/>
              </a:ln>
            </p:spPr>
            <p:txBody>
              <a:bodyPr/>
              <a:lstStyle/>
              <a:p>
                <a:pPr>
                  <a:defRPr/>
                </a:pPr>
                <a:endParaRPr lang="vi-VN" sz="1800">
                  <a:solidFill>
                    <a:srgbClr val="FFFFFF"/>
                  </a:solidFill>
                  <a:latin typeface="Arial" pitchFamily="34" charset="0"/>
                  <a:ea typeface="ＭＳ Ｐゴシック" charset="0"/>
                  <a:cs typeface="ＭＳ Ｐゴシック" charset="0"/>
                </a:endParaRPr>
              </a:p>
            </p:txBody>
          </p:sp>
          <p:sp>
            <p:nvSpPr>
              <p:cNvPr id="11" name="Freeform 7"/>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vi-VN"/>
              </a:p>
            </p:txBody>
          </p:sp>
          <p:sp>
            <p:nvSpPr>
              <p:cNvPr id="12" name="Freeform 8"/>
              <p:cNvSpPr>
                <a:spLocks/>
              </p:cNvSpPr>
              <p:nvPr/>
            </p:nvSpPr>
            <p:spPr bwMode="hidden">
              <a:xfrm>
                <a:off x="4501" y="2317"/>
                <a:ext cx="1248" cy="539"/>
              </a:xfrm>
              <a:custGeom>
                <a:avLst/>
                <a:gdLst/>
                <a:ahLst/>
                <a:cxnLst>
                  <a:cxn ang="0">
                    <a:pos x="0" y="332"/>
                  </a:cxn>
                  <a:cxn ang="0">
                    <a:pos x="0" y="360"/>
                  </a:cxn>
                  <a:cxn ang="0">
                    <a:pos x="5" y="387"/>
                  </a:cxn>
                  <a:cxn ang="0">
                    <a:pos x="27" y="414"/>
                  </a:cxn>
                  <a:cxn ang="0">
                    <a:pos x="54" y="436"/>
                  </a:cxn>
                  <a:cxn ang="0">
                    <a:pos x="92" y="463"/>
                  </a:cxn>
                  <a:cxn ang="0">
                    <a:pos x="141" y="490"/>
                  </a:cxn>
                  <a:cxn ang="0">
                    <a:pos x="195" y="512"/>
                  </a:cxn>
                  <a:cxn ang="0">
                    <a:pos x="255" y="539"/>
                  </a:cxn>
                  <a:cxn ang="0">
                    <a:pos x="212" y="517"/>
                  </a:cxn>
                  <a:cxn ang="0">
                    <a:pos x="179" y="490"/>
                  </a:cxn>
                  <a:cxn ang="0">
                    <a:pos x="157" y="468"/>
                  </a:cxn>
                  <a:cxn ang="0">
                    <a:pos x="141" y="447"/>
                  </a:cxn>
                  <a:cxn ang="0">
                    <a:pos x="136" y="425"/>
                  </a:cxn>
                  <a:cxn ang="0">
                    <a:pos x="136" y="403"/>
                  </a:cxn>
                  <a:cxn ang="0">
                    <a:pos x="141" y="381"/>
                  </a:cxn>
                  <a:cxn ang="0">
                    <a:pos x="157" y="365"/>
                  </a:cxn>
                  <a:cxn ang="0">
                    <a:pos x="179" y="343"/>
                  </a:cxn>
                  <a:cxn ang="0">
                    <a:pos x="201" y="327"/>
                  </a:cxn>
                  <a:cxn ang="0">
                    <a:pos x="266" y="294"/>
                  </a:cxn>
                  <a:cxn ang="0">
                    <a:pos x="353" y="262"/>
                  </a:cxn>
                  <a:cxn ang="0">
                    <a:pos x="445" y="234"/>
                  </a:cxn>
                  <a:cxn ang="0">
                    <a:pos x="554" y="213"/>
                  </a:cxn>
                  <a:cxn ang="0">
                    <a:pos x="662" y="191"/>
                  </a:cxn>
                  <a:cxn ang="0">
                    <a:pos x="890" y="153"/>
                  </a:cxn>
                  <a:cxn ang="0">
                    <a:pos x="993" y="136"/>
                  </a:cxn>
                  <a:cxn ang="0">
                    <a:pos x="1091" y="120"/>
                  </a:cxn>
                  <a:cxn ang="0">
                    <a:pos x="1178" y="115"/>
                  </a:cxn>
                  <a:cxn ang="0">
                    <a:pos x="1248" y="104"/>
                  </a:cxn>
                  <a:cxn ang="0">
                    <a:pos x="1248" y="0"/>
                  </a:cxn>
                  <a:cxn ang="0">
                    <a:pos x="1161" y="22"/>
                  </a:cxn>
                  <a:cxn ang="0">
                    <a:pos x="1069" y="38"/>
                  </a:cxn>
                  <a:cxn ang="0">
                    <a:pos x="874" y="71"/>
                  </a:cxn>
                  <a:cxn ang="0">
                    <a:pos x="673" y="93"/>
                  </a:cxn>
                  <a:cxn ang="0">
                    <a:pos x="483" y="126"/>
                  </a:cxn>
                  <a:cxn ang="0">
                    <a:pos x="391" y="142"/>
                  </a:cxn>
                  <a:cxn ang="0">
                    <a:pos x="309" y="158"/>
                  </a:cxn>
                  <a:cxn ang="0">
                    <a:pos x="228" y="180"/>
                  </a:cxn>
                  <a:cxn ang="0">
                    <a:pos x="163" y="202"/>
                  </a:cxn>
                  <a:cxn ang="0">
                    <a:pos x="103" y="229"/>
                  </a:cxn>
                  <a:cxn ang="0">
                    <a:pos x="54" y="256"/>
                  </a:cxn>
                  <a:cxn ang="0">
                    <a:pos x="22" y="294"/>
                  </a:cxn>
                  <a:cxn ang="0">
                    <a:pos x="0" y="332"/>
                  </a:cxn>
                  <a:cxn ang="0">
                    <a:pos x="0" y="332"/>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w="9525">
                <a:noFill/>
                <a:round/>
                <a:headEnd/>
                <a:tailEnd/>
              </a:ln>
            </p:spPr>
            <p:txBody>
              <a:bodyPr/>
              <a:lstStyle/>
              <a:p>
                <a:pPr>
                  <a:defRPr/>
                </a:pPr>
                <a:endParaRPr lang="vi-VN" sz="1800">
                  <a:solidFill>
                    <a:srgbClr val="FFFFFF"/>
                  </a:solidFill>
                  <a:latin typeface="Arial" pitchFamily="34" charset="0"/>
                  <a:ea typeface="ＭＳ Ｐゴシック" charset="0"/>
                  <a:cs typeface="ＭＳ Ｐゴシック" charset="0"/>
                </a:endParaRPr>
              </a:p>
            </p:txBody>
          </p:sp>
        </p:grpSp>
        <p:sp>
          <p:nvSpPr>
            <p:cNvPr id="6" name="Freeform 9"/>
            <p:cNvSpPr>
              <a:spLocks/>
            </p:cNvSpPr>
            <p:nvPr/>
          </p:nvSpPr>
          <p:spPr bwMode="hidden">
            <a:xfrm>
              <a:off x="3322" y="1341"/>
              <a:ext cx="1825" cy="1537"/>
            </a:xfrm>
            <a:custGeom>
              <a:avLst/>
              <a:gdLst/>
              <a:ahLst/>
              <a:cxnLst>
                <a:cxn ang="0">
                  <a:pos x="982" y="1061"/>
                </a:cxn>
                <a:cxn ang="0">
                  <a:pos x="1357" y="1012"/>
                </a:cxn>
                <a:cxn ang="0">
                  <a:pos x="1666" y="957"/>
                </a:cxn>
                <a:cxn ang="0">
                  <a:pos x="1916" y="897"/>
                </a:cxn>
                <a:cxn ang="0">
                  <a:pos x="2100" y="832"/>
                </a:cxn>
                <a:cxn ang="0">
                  <a:pos x="2220" y="756"/>
                </a:cxn>
                <a:cxn ang="0">
                  <a:pos x="2285" y="669"/>
                </a:cxn>
                <a:cxn ang="0">
                  <a:pos x="2290" y="560"/>
                </a:cxn>
                <a:cxn ang="0">
                  <a:pos x="2241" y="457"/>
                </a:cxn>
                <a:cxn ang="0">
                  <a:pos x="2144" y="364"/>
                </a:cxn>
                <a:cxn ang="0">
                  <a:pos x="2008" y="277"/>
                </a:cxn>
                <a:cxn ang="0">
                  <a:pos x="1769" y="157"/>
                </a:cxn>
                <a:cxn ang="0">
                  <a:pos x="1612" y="92"/>
                </a:cxn>
                <a:cxn ang="0">
                  <a:pos x="1476" y="43"/>
                </a:cxn>
                <a:cxn ang="0">
                  <a:pos x="1384" y="10"/>
                </a:cxn>
                <a:cxn ang="0">
                  <a:pos x="1346" y="0"/>
                </a:cxn>
                <a:cxn ang="0">
                  <a:pos x="1655" y="119"/>
                </a:cxn>
                <a:cxn ang="0">
                  <a:pos x="1948" y="255"/>
                </a:cxn>
                <a:cxn ang="0">
                  <a:pos x="2068" y="326"/>
                </a:cxn>
                <a:cxn ang="0">
                  <a:pos x="2171" y="402"/>
                </a:cxn>
                <a:cxn ang="0">
                  <a:pos x="2236" y="478"/>
                </a:cxn>
                <a:cxn ang="0">
                  <a:pos x="2263" y="560"/>
                </a:cxn>
                <a:cxn ang="0">
                  <a:pos x="2241" y="636"/>
                </a:cxn>
                <a:cxn ang="0">
                  <a:pos x="2171" y="702"/>
                </a:cxn>
                <a:cxn ang="0">
                  <a:pos x="2062" y="756"/>
                </a:cxn>
                <a:cxn ang="0">
                  <a:pos x="1921" y="800"/>
                </a:cxn>
                <a:cxn ang="0">
                  <a:pos x="1748" y="843"/>
                </a:cxn>
                <a:cxn ang="0">
                  <a:pos x="1351" y="908"/>
                </a:cxn>
                <a:cxn ang="0">
                  <a:pos x="923" y="968"/>
                </a:cxn>
                <a:cxn ang="0">
                  <a:pos x="521" y="1028"/>
                </a:cxn>
                <a:cxn ang="0">
                  <a:pos x="353" y="1066"/>
                </a:cxn>
                <a:cxn ang="0">
                  <a:pos x="206" y="1104"/>
                </a:cxn>
                <a:cxn ang="0">
                  <a:pos x="92" y="1148"/>
                </a:cxn>
                <a:cxn ang="0">
                  <a:pos x="22" y="1202"/>
                </a:cxn>
                <a:cxn ang="0">
                  <a:pos x="0" y="1262"/>
                </a:cxn>
                <a:cxn ang="0">
                  <a:pos x="27" y="1327"/>
                </a:cxn>
                <a:cxn ang="0">
                  <a:pos x="98" y="1382"/>
                </a:cxn>
                <a:cxn ang="0">
                  <a:pos x="196" y="1425"/>
                </a:cxn>
                <a:cxn ang="0">
                  <a:pos x="326" y="1469"/>
                </a:cxn>
                <a:cxn ang="0">
                  <a:pos x="217" y="1414"/>
                </a:cxn>
                <a:cxn ang="0">
                  <a:pos x="147" y="1360"/>
                </a:cxn>
                <a:cxn ang="0">
                  <a:pos x="120" y="1306"/>
                </a:cxn>
                <a:cxn ang="0">
                  <a:pos x="141" y="1257"/>
                </a:cxn>
                <a:cxn ang="0">
                  <a:pos x="212" y="1208"/>
                </a:cxn>
                <a:cxn ang="0">
                  <a:pos x="342" y="1164"/>
                </a:cxn>
                <a:cxn ang="0">
                  <a:pos x="527" y="1121"/>
                </a:cxn>
                <a:cxn ang="0">
                  <a:pos x="771" y="1088"/>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w="9525">
              <a:noFill/>
              <a:round/>
              <a:headEnd/>
              <a:tailEnd/>
            </a:ln>
          </p:spPr>
          <p:txBody>
            <a:bodyPr/>
            <a:lstStyle/>
            <a:p>
              <a:pPr>
                <a:defRPr/>
              </a:pPr>
              <a:endParaRPr lang="vi-VN" sz="1800">
                <a:solidFill>
                  <a:srgbClr val="FFFFFF"/>
                </a:solidFill>
                <a:latin typeface="Arial" pitchFamily="34" charset="0"/>
                <a:ea typeface="ＭＳ Ｐゴシック" charset="0"/>
                <a:cs typeface="ＭＳ Ｐゴシック" charset="0"/>
              </a:endParaRPr>
            </a:p>
          </p:txBody>
        </p:sp>
        <p:sp>
          <p:nvSpPr>
            <p:cNvPr id="7" name="Freeform 10"/>
            <p:cNvSpPr>
              <a:spLocks/>
            </p:cNvSpPr>
            <p:nvPr/>
          </p:nvSpPr>
          <p:spPr bwMode="hidden">
            <a:xfrm>
              <a:off x="0" y="0"/>
              <a:ext cx="5758" cy="1776"/>
            </a:xfrm>
            <a:custGeom>
              <a:avLst/>
              <a:gdLst>
                <a:gd name="T0" fmla="*/ 0 w 5740"/>
                <a:gd name="T1" fmla="*/ 0 h 1906"/>
                <a:gd name="T2" fmla="*/ 0 w 5740"/>
                <a:gd name="T3" fmla="*/ 304 h 1906"/>
                <a:gd name="T4" fmla="*/ 6225 w 5740"/>
                <a:gd name="T5" fmla="*/ 304 h 1906"/>
                <a:gd name="T6" fmla="*/ 6225 w 5740"/>
                <a:gd name="T7" fmla="*/ 0 h 1906"/>
                <a:gd name="T8" fmla="*/ 0 w 5740"/>
                <a:gd name="T9" fmla="*/ 0 h 1906"/>
                <a:gd name="T10" fmla="*/ 0 w 5740"/>
                <a:gd name="T11" fmla="*/ 0 h 190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40" h="1906">
                  <a:moveTo>
                    <a:pt x="0" y="0"/>
                  </a:moveTo>
                  <a:lnTo>
                    <a:pt x="0" y="1906"/>
                  </a:lnTo>
                  <a:lnTo>
                    <a:pt x="5740" y="1906"/>
                  </a:lnTo>
                  <a:lnTo>
                    <a:pt x="574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vi-VN"/>
            </a:p>
          </p:txBody>
        </p:sp>
      </p:grpSp>
      <p:sp>
        <p:nvSpPr>
          <p:cNvPr id="49163" name="Rectangle 11"/>
          <p:cNvSpPr>
            <a:spLocks noGrp="1" noChangeArrowheads="1"/>
          </p:cNvSpPr>
          <p:nvPr>
            <p:ph type="ctrTitle" sz="quarter"/>
          </p:nvPr>
        </p:nvSpPr>
        <p:spPr>
          <a:xfrm>
            <a:off x="685800" y="1736729"/>
            <a:ext cx="7772400" cy="1920875"/>
          </a:xfrm>
        </p:spPr>
        <p:txBody>
          <a:bodyPr/>
          <a:lstStyle>
            <a:lvl1pPr>
              <a:defRPr sz="6000"/>
            </a:lvl1pPr>
          </a:lstStyle>
          <a:p>
            <a:r>
              <a:rPr lang="en-US"/>
              <a:t>Click to edit Master title style</a:t>
            </a:r>
          </a:p>
        </p:txBody>
      </p:sp>
      <p:sp>
        <p:nvSpPr>
          <p:cNvPr id="49164" name="Rectangle 12"/>
          <p:cNvSpPr>
            <a:spLocks noGrp="1" noChangeArrowheads="1"/>
          </p:cNvSpPr>
          <p:nvPr>
            <p:ph type="subTitle" sz="quarter" idx="1"/>
          </p:nvPr>
        </p:nvSpPr>
        <p:spPr>
          <a:xfrm>
            <a:off x="1371600" y="3886202"/>
            <a:ext cx="6400800" cy="1752600"/>
          </a:xfrm>
        </p:spPr>
        <p:txBody>
          <a:bodyPr/>
          <a:lstStyle>
            <a:lvl1pPr marL="0" indent="0" algn="ctr">
              <a:buFont typeface="Wingdings" pitchFamily="2" charset="2"/>
              <a:buNone/>
              <a:defRPr/>
            </a:lvl1pPr>
          </a:lstStyle>
          <a:p>
            <a:r>
              <a:rPr lang="en-US"/>
              <a:t>Click to edit Master subtitle style</a:t>
            </a:r>
          </a:p>
        </p:txBody>
      </p:sp>
      <p:sp>
        <p:nvSpPr>
          <p:cNvPr id="13" name="Rectangle 13"/>
          <p:cNvSpPr>
            <a:spLocks noGrp="1" noChangeArrowheads="1"/>
          </p:cNvSpPr>
          <p:nvPr>
            <p:ph type="dt" sz="quarter" idx="10"/>
          </p:nvPr>
        </p:nvSpPr>
        <p:spPr>
          <a:xfrm>
            <a:off x="457200" y="6248400"/>
            <a:ext cx="2133600" cy="476250"/>
          </a:xfrm>
        </p:spPr>
        <p:txBody>
          <a:bodyPr/>
          <a:lstStyle>
            <a:lvl1pPr>
              <a:defRPr/>
            </a:lvl1pPr>
          </a:lstStyle>
          <a:p>
            <a:pPr>
              <a:defRPr/>
            </a:pPr>
            <a:endParaRPr lang="en-US"/>
          </a:p>
        </p:txBody>
      </p:sp>
      <p:sp>
        <p:nvSpPr>
          <p:cNvPr id="14" name="Rectangle 14"/>
          <p:cNvSpPr>
            <a:spLocks noGrp="1" noChangeArrowheads="1"/>
          </p:cNvSpPr>
          <p:nvPr>
            <p:ph type="ftr" sz="quarter" idx="11"/>
          </p:nvPr>
        </p:nvSpPr>
        <p:spPr>
          <a:xfrm>
            <a:off x="3124200" y="6251575"/>
            <a:ext cx="2895600" cy="476250"/>
          </a:xfrm>
        </p:spPr>
        <p:txBody>
          <a:bodyPr/>
          <a:lstStyle>
            <a:lvl1pPr>
              <a:defRPr/>
            </a:lvl1pPr>
          </a:lstStyle>
          <a:p>
            <a:pPr>
              <a:defRPr/>
            </a:pPr>
            <a:endParaRPr lang="en-US"/>
          </a:p>
        </p:txBody>
      </p:sp>
    </p:spTree>
    <p:extLst>
      <p:ext uri="{BB962C8B-B14F-4D97-AF65-F5344CB8AC3E}">
        <p14:creationId xmlns="" xmlns:p14="http://schemas.microsoft.com/office/powerpoint/2010/main" val="1378047173"/>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9" name="Group 8"/>
          <p:cNvGrpSpPr/>
          <p:nvPr/>
        </p:nvGrpSpPr>
        <p:grpSpPr>
          <a:xfrm>
            <a:off x="486873" y="411480"/>
            <a:ext cx="8170254" cy="6035040"/>
            <a:chOff x="486873" y="411480"/>
            <a:chExt cx="8170254" cy="6035040"/>
          </a:xfrm>
        </p:grpSpPr>
        <p:sp>
          <p:nvSpPr>
            <p:cNvPr id="8" name="Rectangle 7"/>
            <p:cNvSpPr/>
            <p:nvPr/>
          </p:nvSpPr>
          <p:spPr>
            <a:xfrm>
              <a:off x="486873" y="411480"/>
              <a:ext cx="8170254" cy="6035040"/>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srgbClr val="FFFFFF"/>
                </a:solidFill>
              </a:endParaRPr>
            </a:p>
          </p:txBody>
        </p:sp>
        <p:sp>
          <p:nvSpPr>
            <p:cNvPr id="14" name="Rectangle 13"/>
            <p:cNvSpPr>
              <a:spLocks/>
            </p:cNvSpPr>
            <p:nvPr/>
          </p:nvSpPr>
          <p:spPr>
            <a:xfrm>
              <a:off x="562843" y="475488"/>
              <a:ext cx="7982712" cy="5888736"/>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cxnSp>
          <p:nvCxnSpPr>
            <p:cNvPr id="15" name="Straight Connector 14"/>
            <p:cNvCxnSpPr/>
            <p:nvPr/>
          </p:nvCxnSpPr>
          <p:spPr>
            <a:xfrm>
              <a:off x="562842" y="6133646"/>
              <a:ext cx="7982712" cy="1472"/>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7" name="Rectangle 16"/>
            <p:cNvSpPr/>
            <p:nvPr/>
          </p:nvSpPr>
          <p:spPr>
            <a:xfrm>
              <a:off x="562843" y="457200"/>
              <a:ext cx="7982712" cy="25786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grpSp>
      <p:sp>
        <p:nvSpPr>
          <p:cNvPr id="2" name="Title 1"/>
          <p:cNvSpPr>
            <a:spLocks noGrp="1"/>
          </p:cNvSpPr>
          <p:nvPr>
            <p:ph type="ctrTitle"/>
          </p:nvPr>
        </p:nvSpPr>
        <p:spPr>
          <a:xfrm>
            <a:off x="914400" y="1123950"/>
            <a:ext cx="7342188" cy="1924050"/>
          </a:xfrm>
        </p:spPr>
        <p:txBody>
          <a:bodyPr anchor="b" anchorCtr="0">
            <a:noAutofit/>
          </a:bodyPr>
          <a:lstStyle>
            <a:lvl1pPr>
              <a:defRPr sz="5400" kern="1200">
                <a:solidFill>
                  <a:schemeClr val="tx1">
                    <a:lumMod val="75000"/>
                    <a:lumOff val="25000"/>
                  </a:schemeClr>
                </a:solidFill>
                <a:latin typeface="+mj-lt"/>
                <a:ea typeface="+mj-ea"/>
                <a:cs typeface="+mj-cs"/>
              </a:defRPr>
            </a:lvl1pPr>
          </a:lstStyle>
          <a:p>
            <a:r>
              <a:rPr lang="en-US" dirty="0" smtClean="0"/>
              <a:t>Click to edit Master title style</a:t>
            </a:r>
            <a:endParaRPr dirty="0"/>
          </a:p>
        </p:txBody>
      </p:sp>
      <p:sp>
        <p:nvSpPr>
          <p:cNvPr id="3" name="Subtitle 2"/>
          <p:cNvSpPr>
            <a:spLocks noGrp="1"/>
          </p:cNvSpPr>
          <p:nvPr>
            <p:ph type="subTitle" idx="1"/>
          </p:nvPr>
        </p:nvSpPr>
        <p:spPr>
          <a:xfrm>
            <a:off x="914400" y="3429000"/>
            <a:ext cx="7342188" cy="1752600"/>
          </a:xfrm>
        </p:spPr>
        <p:txBody>
          <a:bodyPr vert="horz" lIns="91440" tIns="45720" rIns="91440" bIns="45720" rtlCol="0">
            <a:normAutofit/>
          </a:bodyPr>
          <a:lstStyle>
            <a:lvl1pPr marL="0" indent="0" algn="ctr" defTabSz="914400" rtl="0" eaLnBrk="1" latinLnBrk="0" hangingPunct="1">
              <a:spcBef>
                <a:spcPts val="300"/>
              </a:spcBef>
              <a:buClr>
                <a:schemeClr val="tx1">
                  <a:lumMod val="75000"/>
                  <a:lumOff val="25000"/>
                </a:schemeClr>
              </a:buClr>
              <a:buFont typeface="Arial" pitchFamily="34" charset="0"/>
              <a:buNone/>
              <a:defRPr sz="2000" kern="1200">
                <a:solidFill>
                  <a:schemeClr val="tx1">
                    <a:lumMod val="75000"/>
                    <a:lumOff val="2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4" name="Date Placeholder 3"/>
          <p:cNvSpPr>
            <a:spLocks noGrp="1"/>
          </p:cNvSpPr>
          <p:nvPr>
            <p:ph type="dt" sz="half" idx="10"/>
          </p:nvPr>
        </p:nvSpPr>
        <p:spPr>
          <a:xfrm>
            <a:off x="573741" y="6122894"/>
            <a:ext cx="2133600" cy="259317"/>
          </a:xfrm>
        </p:spPr>
        <p:txBody>
          <a:bodyPr/>
          <a:lstStyle/>
          <a:p>
            <a:fld id="{7D290233-0DD1-4A80-BB1E-9ADC3556DBB6}" type="datetimeFigureOut">
              <a:rPr lang="en-US" smtClean="0">
                <a:solidFill>
                  <a:srgbClr val="7C8F97">
                    <a:lumMod val="60000"/>
                    <a:lumOff val="40000"/>
                  </a:srgbClr>
                </a:solidFill>
              </a:rPr>
              <a:pPr/>
              <a:t>6/13/2019</a:t>
            </a:fld>
            <a:endParaRPr lang="en-US">
              <a:solidFill>
                <a:srgbClr val="7C8F97">
                  <a:lumMod val="60000"/>
                  <a:lumOff val="40000"/>
                </a:srgbClr>
              </a:solidFill>
            </a:endParaRPr>
          </a:p>
        </p:txBody>
      </p:sp>
      <p:sp>
        <p:nvSpPr>
          <p:cNvPr id="5" name="Footer Placeholder 4"/>
          <p:cNvSpPr>
            <a:spLocks noGrp="1"/>
          </p:cNvSpPr>
          <p:nvPr>
            <p:ph type="ftr" sz="quarter" idx="11"/>
          </p:nvPr>
        </p:nvSpPr>
        <p:spPr>
          <a:xfrm>
            <a:off x="5638800" y="6122894"/>
            <a:ext cx="2895600" cy="257810"/>
          </a:xfrm>
        </p:spPr>
        <p:txBody>
          <a:bodyPr/>
          <a:lstStyle/>
          <a:p>
            <a:endParaRPr lang="en-US">
              <a:solidFill>
                <a:srgbClr val="7C8F97">
                  <a:lumMod val="60000"/>
                  <a:lumOff val="40000"/>
                </a:srgbClr>
              </a:solidFill>
            </a:endParaRPr>
          </a:p>
        </p:txBody>
      </p:sp>
      <p:sp>
        <p:nvSpPr>
          <p:cNvPr id="6" name="Slide Number Placeholder 5"/>
          <p:cNvSpPr>
            <a:spLocks noGrp="1"/>
          </p:cNvSpPr>
          <p:nvPr>
            <p:ph type="sldNum" sz="quarter" idx="12"/>
          </p:nvPr>
        </p:nvSpPr>
        <p:spPr>
          <a:xfrm>
            <a:off x="4191000" y="6122894"/>
            <a:ext cx="762000" cy="271463"/>
          </a:xfrm>
        </p:spPr>
        <p:txBody>
          <a:bodyPr/>
          <a:lstStyle/>
          <a:p>
            <a:fld id="{CFE4BAC9-6D41-4691-9299-18EF07EF0177}" type="slidenum">
              <a:rPr lang="en-US" smtClean="0">
                <a:solidFill>
                  <a:srgbClr val="7C8F97">
                    <a:lumMod val="60000"/>
                    <a:lumOff val="40000"/>
                  </a:srgbClr>
                </a:solidFill>
              </a:rPr>
              <a:pPr/>
              <a:t>‹#›</a:t>
            </a:fld>
            <a:endParaRPr lang="en-US">
              <a:solidFill>
                <a:srgbClr val="7C8F97">
                  <a:lumMod val="60000"/>
                  <a:lumOff val="40000"/>
                </a:srgbClr>
              </a:solidFill>
            </a:endParaRPr>
          </a:p>
        </p:txBody>
      </p:sp>
    </p:spTree>
    <p:extLst>
      <p:ext uri="{BB962C8B-B14F-4D97-AF65-F5344CB8AC3E}">
        <p14:creationId xmlns="" xmlns:p14="http://schemas.microsoft.com/office/powerpoint/2010/main" val="954689389"/>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9" name="Group 8"/>
          <p:cNvGrpSpPr/>
          <p:nvPr/>
        </p:nvGrpSpPr>
        <p:grpSpPr>
          <a:xfrm>
            <a:off x="182880" y="173699"/>
            <a:ext cx="8778240" cy="6510602"/>
            <a:chOff x="182880" y="173699"/>
            <a:chExt cx="8778240" cy="6510602"/>
          </a:xfrm>
        </p:grpSpPr>
        <p:sp>
          <p:nvSpPr>
            <p:cNvPr id="13" name="Rectangle 12"/>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srgbClr val="FFFFFF"/>
                </a:solidFill>
              </a:endParaRPr>
            </a:p>
          </p:txBody>
        </p:sp>
        <p:grpSp>
          <p:nvGrpSpPr>
            <p:cNvPr id="8" name="Group 10"/>
            <p:cNvGrpSpPr/>
            <p:nvPr/>
          </p:nvGrpSpPr>
          <p:grpSpPr>
            <a:xfrm>
              <a:off x="256032" y="237744"/>
              <a:ext cx="8622792" cy="6364224"/>
              <a:chOff x="247157" y="247430"/>
              <a:chExt cx="8622792" cy="6364224"/>
            </a:xfrm>
          </p:grpSpPr>
          <p:sp>
            <p:nvSpPr>
              <p:cNvPr id="19" name="Rectangle 18"/>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cxnSp>
            <p:nvCxnSpPr>
              <p:cNvPr id="20" name="Straight Connector 19"/>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1" name="Rectangle 20"/>
              <p:cNvSpPr/>
              <p:nvPr/>
            </p:nvSpPr>
            <p:spPr>
              <a:xfrm>
                <a:off x="247157" y="16123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grpSp>
      </p:gr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10"/>
          </p:nvPr>
        </p:nvSpPr>
        <p:spPr/>
        <p:txBody>
          <a:bodyPr/>
          <a:lstStyle/>
          <a:p>
            <a:fld id="{7D290233-0DD1-4A80-BB1E-9ADC3556DBB6}" type="datetimeFigureOut">
              <a:rPr lang="en-US" smtClean="0">
                <a:solidFill>
                  <a:srgbClr val="7C8F97">
                    <a:lumMod val="60000"/>
                    <a:lumOff val="40000"/>
                  </a:srgbClr>
                </a:solidFill>
              </a:rPr>
              <a:pPr/>
              <a:t>6/13/2019</a:t>
            </a:fld>
            <a:endParaRPr lang="en-US">
              <a:solidFill>
                <a:srgbClr val="7C8F97">
                  <a:lumMod val="60000"/>
                  <a:lumOff val="40000"/>
                </a:srgbClr>
              </a:solidFill>
            </a:endParaRPr>
          </a:p>
        </p:txBody>
      </p:sp>
      <p:sp>
        <p:nvSpPr>
          <p:cNvPr id="5" name="Footer Placeholder 4"/>
          <p:cNvSpPr>
            <a:spLocks noGrp="1"/>
          </p:cNvSpPr>
          <p:nvPr>
            <p:ph type="ftr" sz="quarter" idx="11"/>
          </p:nvPr>
        </p:nvSpPr>
        <p:spPr/>
        <p:txBody>
          <a:bodyPr/>
          <a:lstStyle/>
          <a:p>
            <a:endParaRPr lang="en-US">
              <a:solidFill>
                <a:srgbClr val="7C8F97">
                  <a:lumMod val="60000"/>
                  <a:lumOff val="40000"/>
                </a:srgbClr>
              </a:solidFill>
            </a:endParaRPr>
          </a:p>
        </p:txBody>
      </p:sp>
      <p:sp>
        <p:nvSpPr>
          <p:cNvPr id="6" name="Slide Number Placeholder 5"/>
          <p:cNvSpPr>
            <a:spLocks noGrp="1"/>
          </p:cNvSpPr>
          <p:nvPr>
            <p:ph type="sldNum" sz="quarter" idx="12"/>
          </p:nvPr>
        </p:nvSpPr>
        <p:spPr/>
        <p:txBody>
          <a:bodyPr/>
          <a:lstStyle/>
          <a:p>
            <a:fld id="{CFE4BAC9-6D41-4691-9299-18EF07EF0177}" type="slidenum">
              <a:rPr lang="en-US" smtClean="0">
                <a:solidFill>
                  <a:srgbClr val="7C8F97">
                    <a:lumMod val="60000"/>
                    <a:lumOff val="40000"/>
                  </a:srgbClr>
                </a:solidFill>
              </a:rPr>
              <a:pPr/>
              <a:t>‹#›</a:t>
            </a:fld>
            <a:endParaRPr lang="en-US">
              <a:solidFill>
                <a:srgbClr val="7C8F97">
                  <a:lumMod val="60000"/>
                  <a:lumOff val="40000"/>
                </a:srgbClr>
              </a:solidFill>
            </a:endParaRPr>
          </a:p>
        </p:txBody>
      </p:sp>
    </p:spTree>
    <p:extLst>
      <p:ext uri="{BB962C8B-B14F-4D97-AF65-F5344CB8AC3E}">
        <p14:creationId xmlns="" xmlns:p14="http://schemas.microsoft.com/office/powerpoint/2010/main" val="1273051551"/>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grpSp>
        <p:nvGrpSpPr>
          <p:cNvPr id="10" name="Group 9"/>
          <p:cNvGrpSpPr/>
          <p:nvPr/>
        </p:nvGrpSpPr>
        <p:grpSpPr>
          <a:xfrm>
            <a:off x="486873" y="411480"/>
            <a:ext cx="8170254" cy="6035040"/>
            <a:chOff x="486873" y="411480"/>
            <a:chExt cx="8170254" cy="6035040"/>
          </a:xfrm>
        </p:grpSpPr>
        <p:sp>
          <p:nvSpPr>
            <p:cNvPr id="12" name="Rectangle 11"/>
            <p:cNvSpPr/>
            <p:nvPr/>
          </p:nvSpPr>
          <p:spPr>
            <a:xfrm>
              <a:off x="486873" y="411480"/>
              <a:ext cx="8170254" cy="6035040"/>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srgbClr val="FFFFFF"/>
                </a:solidFill>
              </a:endParaRPr>
            </a:p>
          </p:txBody>
        </p:sp>
        <p:grpSp>
          <p:nvGrpSpPr>
            <p:cNvPr id="6" name="Group 11"/>
            <p:cNvGrpSpPr/>
            <p:nvPr/>
          </p:nvGrpSpPr>
          <p:grpSpPr>
            <a:xfrm>
              <a:off x="562842" y="475488"/>
              <a:ext cx="7982713" cy="5888736"/>
              <a:chOff x="562842" y="475488"/>
              <a:chExt cx="7982713" cy="5888736"/>
            </a:xfrm>
          </p:grpSpPr>
          <p:sp>
            <p:nvSpPr>
              <p:cNvPr id="8" name="Rectangle 7"/>
              <p:cNvSpPr>
                <a:spLocks/>
              </p:cNvSpPr>
              <p:nvPr/>
            </p:nvSpPr>
            <p:spPr>
              <a:xfrm>
                <a:off x="562843" y="475488"/>
                <a:ext cx="7982712" cy="5888736"/>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cxnSp>
            <p:nvCxnSpPr>
              <p:cNvPr id="9" name="Straight Connector 8"/>
              <p:cNvCxnSpPr/>
              <p:nvPr/>
            </p:nvCxnSpPr>
            <p:spPr>
              <a:xfrm>
                <a:off x="562842" y="6133646"/>
                <a:ext cx="7982712" cy="1472"/>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 name="Straight Connector 10"/>
              <p:cNvCxnSpPr/>
              <p:nvPr/>
            </p:nvCxnSpPr>
            <p:spPr>
              <a:xfrm>
                <a:off x="562842" y="3427528"/>
                <a:ext cx="7982712" cy="1472"/>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 name="Title 1"/>
          <p:cNvSpPr>
            <a:spLocks noGrp="1"/>
          </p:cNvSpPr>
          <p:nvPr>
            <p:ph type="ctrTitle"/>
          </p:nvPr>
        </p:nvSpPr>
        <p:spPr>
          <a:xfrm>
            <a:off x="900113" y="3442447"/>
            <a:ext cx="7345362" cy="1532965"/>
          </a:xfrm>
        </p:spPr>
        <p:txBody>
          <a:bodyPr anchor="b" anchorCtr="0">
            <a:norm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900113" y="5029200"/>
            <a:ext cx="7345362" cy="990600"/>
          </a:xfrm>
        </p:spPr>
        <p:txBody>
          <a:bodyPr>
            <a:normAutofit/>
          </a:bodyPr>
          <a:lstStyle>
            <a:lvl1pPr marL="0" indent="0" algn="ctr">
              <a:spcBef>
                <a:spcPts val="300"/>
              </a:spcBef>
              <a:buNone/>
              <a:defRPr sz="20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4" name="Date Placeholder 3"/>
          <p:cNvSpPr>
            <a:spLocks noGrp="1"/>
          </p:cNvSpPr>
          <p:nvPr>
            <p:ph type="dt" sz="half" idx="10"/>
          </p:nvPr>
        </p:nvSpPr>
        <p:spPr>
          <a:xfrm>
            <a:off x="569259" y="6122894"/>
            <a:ext cx="2133600" cy="259317"/>
          </a:xfrm>
        </p:spPr>
        <p:txBody>
          <a:bodyPr/>
          <a:lstStyle/>
          <a:p>
            <a:fld id="{7D290233-0DD1-4A80-BB1E-9ADC3556DBB6}" type="datetimeFigureOut">
              <a:rPr lang="en-US" smtClean="0">
                <a:solidFill>
                  <a:srgbClr val="7C8F97">
                    <a:lumMod val="60000"/>
                    <a:lumOff val="40000"/>
                  </a:srgbClr>
                </a:solidFill>
              </a:rPr>
              <a:pPr/>
              <a:t>6/13/2019</a:t>
            </a:fld>
            <a:endParaRPr lang="en-US">
              <a:solidFill>
                <a:srgbClr val="7C8F97">
                  <a:lumMod val="60000"/>
                  <a:lumOff val="40000"/>
                </a:srgbClr>
              </a:solidFill>
            </a:endParaRPr>
          </a:p>
        </p:txBody>
      </p:sp>
      <p:sp>
        <p:nvSpPr>
          <p:cNvPr id="5" name="Footer Placeholder 4"/>
          <p:cNvSpPr>
            <a:spLocks noGrp="1"/>
          </p:cNvSpPr>
          <p:nvPr>
            <p:ph type="ftr" sz="quarter" idx="11"/>
          </p:nvPr>
        </p:nvSpPr>
        <p:spPr>
          <a:xfrm>
            <a:off x="5638800" y="6124401"/>
            <a:ext cx="2895600" cy="257810"/>
          </a:xfrm>
        </p:spPr>
        <p:txBody>
          <a:bodyPr/>
          <a:lstStyle/>
          <a:p>
            <a:endParaRPr lang="en-US">
              <a:solidFill>
                <a:srgbClr val="7C8F97">
                  <a:lumMod val="60000"/>
                  <a:lumOff val="40000"/>
                </a:srgbClr>
              </a:solidFill>
            </a:endParaRPr>
          </a:p>
        </p:txBody>
      </p:sp>
      <p:sp>
        <p:nvSpPr>
          <p:cNvPr id="14" name="Picture Placeholder 13"/>
          <p:cNvSpPr>
            <a:spLocks noGrp="1"/>
          </p:cNvSpPr>
          <p:nvPr>
            <p:ph type="pic" sz="quarter" idx="12"/>
          </p:nvPr>
        </p:nvSpPr>
        <p:spPr>
          <a:xfrm>
            <a:off x="636493" y="533400"/>
            <a:ext cx="7836408" cy="2828925"/>
          </a:xfrm>
        </p:spPr>
        <p:txBody>
          <a:bodyPr>
            <a:normAutofit/>
          </a:bodyPr>
          <a:lstStyle>
            <a:lvl1pPr>
              <a:buNone/>
              <a:defRPr sz="2000"/>
            </a:lvl1pPr>
          </a:lstStyle>
          <a:p>
            <a:r>
              <a:rPr lang="en-US" smtClean="0"/>
              <a:t>Drag picture to placeholder or click icon to add</a:t>
            </a:r>
            <a:endParaRPr/>
          </a:p>
        </p:txBody>
      </p:sp>
    </p:spTree>
    <p:extLst>
      <p:ext uri="{BB962C8B-B14F-4D97-AF65-F5344CB8AC3E}">
        <p14:creationId xmlns="" xmlns:p14="http://schemas.microsoft.com/office/powerpoint/2010/main" val="452619104"/>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9" name="Group 8"/>
          <p:cNvGrpSpPr/>
          <p:nvPr/>
        </p:nvGrpSpPr>
        <p:grpSpPr>
          <a:xfrm>
            <a:off x="182880" y="173699"/>
            <a:ext cx="8778240" cy="6510602"/>
            <a:chOff x="182880" y="173699"/>
            <a:chExt cx="8778240" cy="6510602"/>
          </a:xfrm>
        </p:grpSpPr>
        <p:sp>
          <p:nvSpPr>
            <p:cNvPr id="12" name="Rectangle 11"/>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srgbClr val="FFFFFF"/>
                </a:solidFill>
              </a:endParaRPr>
            </a:p>
          </p:txBody>
        </p:sp>
        <p:grpSp>
          <p:nvGrpSpPr>
            <p:cNvPr id="8" name="Group 10"/>
            <p:cNvGrpSpPr/>
            <p:nvPr/>
          </p:nvGrpSpPr>
          <p:grpSpPr>
            <a:xfrm>
              <a:off x="256032" y="237744"/>
              <a:ext cx="8622792" cy="6364224"/>
              <a:chOff x="247157" y="247430"/>
              <a:chExt cx="8622792" cy="6364224"/>
            </a:xfrm>
          </p:grpSpPr>
          <p:sp>
            <p:nvSpPr>
              <p:cNvPr id="27" name="Rectangle 26"/>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cxnSp>
            <p:nvCxnSpPr>
              <p:cNvPr id="28" name="Straight Connector 27"/>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 name="Title 1"/>
          <p:cNvSpPr>
            <a:spLocks noGrp="1"/>
          </p:cNvSpPr>
          <p:nvPr>
            <p:ph type="title"/>
          </p:nvPr>
        </p:nvSpPr>
        <p:spPr>
          <a:xfrm>
            <a:off x="900113" y="1371600"/>
            <a:ext cx="7345362" cy="1676400"/>
          </a:xfrm>
        </p:spPr>
        <p:txBody>
          <a:bodyPr anchor="b" anchorCtr="0">
            <a:noAutofit/>
          </a:bodyPr>
          <a:lstStyle>
            <a:lvl1pPr algn="ctr">
              <a:defRPr sz="5400" b="0" i="0" cap="none" baseline="0">
                <a:solidFill>
                  <a:schemeClr val="tx1">
                    <a:lumMod val="75000"/>
                    <a:lumOff val="25000"/>
                  </a:schemeClr>
                </a:solidFill>
              </a:defRPr>
            </a:lvl1pPr>
          </a:lstStyle>
          <a:p>
            <a:r>
              <a:rPr lang="en-US" dirty="0" smtClean="0"/>
              <a:t>Click to edit Master title style</a:t>
            </a:r>
            <a:endParaRPr dirty="0"/>
          </a:p>
        </p:txBody>
      </p:sp>
      <p:sp>
        <p:nvSpPr>
          <p:cNvPr id="3" name="Text Placeholder 2"/>
          <p:cNvSpPr>
            <a:spLocks noGrp="1"/>
          </p:cNvSpPr>
          <p:nvPr>
            <p:ph type="body" idx="1"/>
          </p:nvPr>
        </p:nvSpPr>
        <p:spPr>
          <a:xfrm>
            <a:off x="900113" y="3134566"/>
            <a:ext cx="7345362" cy="1500187"/>
          </a:xfrm>
        </p:spPr>
        <p:txBody>
          <a:bodyPr anchor="t" anchorCtr="0"/>
          <a:lstStyle>
            <a:lvl1pPr marL="0" indent="0" algn="ctr">
              <a:spcBef>
                <a:spcPts val="300"/>
              </a:spcBef>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7D290233-0DD1-4A80-BB1E-9ADC3556DBB6}" type="datetimeFigureOut">
              <a:rPr lang="en-US" smtClean="0">
                <a:solidFill>
                  <a:srgbClr val="7C8F97">
                    <a:lumMod val="60000"/>
                    <a:lumOff val="40000"/>
                  </a:srgbClr>
                </a:solidFill>
              </a:rPr>
              <a:pPr/>
              <a:t>6/13/2019</a:t>
            </a:fld>
            <a:endParaRPr lang="en-US">
              <a:solidFill>
                <a:srgbClr val="7C8F97">
                  <a:lumMod val="60000"/>
                  <a:lumOff val="40000"/>
                </a:srgbClr>
              </a:solidFill>
            </a:endParaRPr>
          </a:p>
        </p:txBody>
      </p:sp>
      <p:sp>
        <p:nvSpPr>
          <p:cNvPr id="5" name="Footer Placeholder 4"/>
          <p:cNvSpPr>
            <a:spLocks noGrp="1"/>
          </p:cNvSpPr>
          <p:nvPr>
            <p:ph type="ftr" sz="quarter" idx="11"/>
          </p:nvPr>
        </p:nvSpPr>
        <p:spPr/>
        <p:txBody>
          <a:bodyPr/>
          <a:lstStyle/>
          <a:p>
            <a:endParaRPr lang="en-US">
              <a:solidFill>
                <a:srgbClr val="7C8F97">
                  <a:lumMod val="60000"/>
                  <a:lumOff val="40000"/>
                </a:srgbClr>
              </a:solidFill>
            </a:endParaRPr>
          </a:p>
        </p:txBody>
      </p:sp>
      <p:sp>
        <p:nvSpPr>
          <p:cNvPr id="6" name="Slide Number Placeholder 5"/>
          <p:cNvSpPr>
            <a:spLocks noGrp="1"/>
          </p:cNvSpPr>
          <p:nvPr>
            <p:ph type="sldNum" sz="quarter" idx="12"/>
          </p:nvPr>
        </p:nvSpPr>
        <p:spPr/>
        <p:txBody>
          <a:bodyPr/>
          <a:lstStyle/>
          <a:p>
            <a:fld id="{CFE4BAC9-6D41-4691-9299-18EF07EF0177}" type="slidenum">
              <a:rPr lang="en-US" smtClean="0">
                <a:solidFill>
                  <a:srgbClr val="7C8F97">
                    <a:lumMod val="60000"/>
                    <a:lumOff val="40000"/>
                  </a:srgbClr>
                </a:solidFill>
              </a:rPr>
              <a:pPr/>
              <a:t>‹#›</a:t>
            </a:fld>
            <a:endParaRPr lang="en-US">
              <a:solidFill>
                <a:srgbClr val="7C8F97">
                  <a:lumMod val="60000"/>
                  <a:lumOff val="40000"/>
                </a:srgbClr>
              </a:solidFill>
            </a:endParaRPr>
          </a:p>
        </p:txBody>
      </p:sp>
    </p:spTree>
    <p:extLst>
      <p:ext uri="{BB962C8B-B14F-4D97-AF65-F5344CB8AC3E}">
        <p14:creationId xmlns="" xmlns:p14="http://schemas.microsoft.com/office/powerpoint/2010/main" val="1742686691"/>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20" name="Group 19"/>
          <p:cNvGrpSpPr/>
          <p:nvPr/>
        </p:nvGrpSpPr>
        <p:grpSpPr>
          <a:xfrm>
            <a:off x="182880" y="173699"/>
            <a:ext cx="8778240" cy="6510602"/>
            <a:chOff x="182880" y="173699"/>
            <a:chExt cx="8778240" cy="6510602"/>
          </a:xfrm>
        </p:grpSpPr>
        <p:sp>
          <p:nvSpPr>
            <p:cNvPr id="21" name="Rectangle 20"/>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srgbClr val="FFFFFF"/>
                </a:solidFill>
              </a:endParaRPr>
            </a:p>
          </p:txBody>
        </p:sp>
        <p:grpSp>
          <p:nvGrpSpPr>
            <p:cNvPr id="22" name="Group 10"/>
            <p:cNvGrpSpPr/>
            <p:nvPr/>
          </p:nvGrpSpPr>
          <p:grpSpPr>
            <a:xfrm>
              <a:off x="256032" y="237744"/>
              <a:ext cx="8622792" cy="6364224"/>
              <a:chOff x="247157" y="247430"/>
              <a:chExt cx="8622792" cy="6364224"/>
            </a:xfrm>
          </p:grpSpPr>
          <p:sp>
            <p:nvSpPr>
              <p:cNvPr id="23" name="Rectangle 22"/>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cxnSp>
            <p:nvCxnSpPr>
              <p:cNvPr id="24" name="Straight Connector 23"/>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 name="Rectangle 24"/>
              <p:cNvSpPr/>
              <p:nvPr/>
            </p:nvSpPr>
            <p:spPr>
              <a:xfrm>
                <a:off x="247157" y="16123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grpSp>
      </p:gr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00111" y="2147888"/>
            <a:ext cx="3566160" cy="3927475"/>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648199" y="2147888"/>
            <a:ext cx="3566160" cy="3927475"/>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7D290233-0DD1-4A80-BB1E-9ADC3556DBB6}" type="datetimeFigureOut">
              <a:rPr lang="en-US" smtClean="0">
                <a:solidFill>
                  <a:srgbClr val="7C8F97">
                    <a:lumMod val="60000"/>
                    <a:lumOff val="40000"/>
                  </a:srgbClr>
                </a:solidFill>
              </a:rPr>
              <a:pPr/>
              <a:t>6/13/2019</a:t>
            </a:fld>
            <a:endParaRPr lang="en-US">
              <a:solidFill>
                <a:srgbClr val="7C8F97">
                  <a:lumMod val="60000"/>
                  <a:lumOff val="40000"/>
                </a:srgbClr>
              </a:solidFill>
            </a:endParaRPr>
          </a:p>
        </p:txBody>
      </p:sp>
      <p:sp>
        <p:nvSpPr>
          <p:cNvPr id="6" name="Footer Placeholder 5"/>
          <p:cNvSpPr>
            <a:spLocks noGrp="1"/>
          </p:cNvSpPr>
          <p:nvPr>
            <p:ph type="ftr" sz="quarter" idx="11"/>
          </p:nvPr>
        </p:nvSpPr>
        <p:spPr/>
        <p:txBody>
          <a:bodyPr/>
          <a:lstStyle/>
          <a:p>
            <a:endParaRPr lang="en-US">
              <a:solidFill>
                <a:srgbClr val="7C8F97">
                  <a:lumMod val="60000"/>
                  <a:lumOff val="40000"/>
                </a:srgbClr>
              </a:solidFill>
            </a:endParaRPr>
          </a:p>
        </p:txBody>
      </p:sp>
      <p:sp>
        <p:nvSpPr>
          <p:cNvPr id="7" name="Slide Number Placeholder 6"/>
          <p:cNvSpPr>
            <a:spLocks noGrp="1"/>
          </p:cNvSpPr>
          <p:nvPr>
            <p:ph type="sldNum" sz="quarter" idx="12"/>
          </p:nvPr>
        </p:nvSpPr>
        <p:spPr/>
        <p:txBody>
          <a:bodyPr/>
          <a:lstStyle/>
          <a:p>
            <a:fld id="{CFE4BAC9-6D41-4691-9299-18EF07EF0177}" type="slidenum">
              <a:rPr lang="en-US" smtClean="0">
                <a:solidFill>
                  <a:srgbClr val="7C8F97">
                    <a:lumMod val="60000"/>
                    <a:lumOff val="40000"/>
                  </a:srgbClr>
                </a:solidFill>
              </a:rPr>
              <a:pPr/>
              <a:t>‹#›</a:t>
            </a:fld>
            <a:endParaRPr lang="en-US">
              <a:solidFill>
                <a:srgbClr val="7C8F97">
                  <a:lumMod val="60000"/>
                  <a:lumOff val="40000"/>
                </a:srgbClr>
              </a:solidFill>
            </a:endParaRPr>
          </a:p>
        </p:txBody>
      </p:sp>
    </p:spTree>
    <p:extLst>
      <p:ext uri="{BB962C8B-B14F-4D97-AF65-F5344CB8AC3E}">
        <p14:creationId xmlns="" xmlns:p14="http://schemas.microsoft.com/office/powerpoint/2010/main" val="1633533715"/>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0" name="Group 9"/>
          <p:cNvGrpSpPr/>
          <p:nvPr/>
        </p:nvGrpSpPr>
        <p:grpSpPr>
          <a:xfrm>
            <a:off x="182880" y="173699"/>
            <a:ext cx="8778240" cy="6510602"/>
            <a:chOff x="182880" y="173699"/>
            <a:chExt cx="8778240" cy="6510602"/>
          </a:xfrm>
        </p:grpSpPr>
        <p:grpSp>
          <p:nvGrpSpPr>
            <p:cNvPr id="26" name="Group 25"/>
            <p:cNvGrpSpPr/>
            <p:nvPr/>
          </p:nvGrpSpPr>
          <p:grpSpPr>
            <a:xfrm>
              <a:off x="182880" y="173699"/>
              <a:ext cx="8778240" cy="6510602"/>
              <a:chOff x="182880" y="173699"/>
              <a:chExt cx="8778240" cy="6510602"/>
            </a:xfrm>
          </p:grpSpPr>
          <p:sp>
            <p:nvSpPr>
              <p:cNvPr id="27" name="Rectangle 26"/>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srgbClr val="FFFFFF"/>
                  </a:solidFill>
                </a:endParaRPr>
              </a:p>
            </p:txBody>
          </p:sp>
          <p:grpSp>
            <p:nvGrpSpPr>
              <p:cNvPr id="28" name="Group 10"/>
              <p:cNvGrpSpPr/>
              <p:nvPr/>
            </p:nvGrpSpPr>
            <p:grpSpPr>
              <a:xfrm>
                <a:off x="256032" y="237744"/>
                <a:ext cx="8622792" cy="6364224"/>
                <a:chOff x="247157" y="247430"/>
                <a:chExt cx="8622792" cy="6364224"/>
              </a:xfrm>
            </p:grpSpPr>
            <p:sp>
              <p:nvSpPr>
                <p:cNvPr id="29" name="Rectangle 28"/>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cxnSp>
              <p:nvCxnSpPr>
                <p:cNvPr id="31" name="Straight Connector 30"/>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2" name="Rectangle 31"/>
                <p:cNvSpPr/>
                <p:nvPr/>
              </p:nvSpPr>
              <p:spPr>
                <a:xfrm>
                  <a:off x="247157" y="16123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grpSp>
        </p:grpSp>
        <p:cxnSp>
          <p:nvCxnSpPr>
            <p:cNvPr id="23" name="Straight Connector 22"/>
            <p:cNvCxnSpPr/>
            <p:nvPr/>
          </p:nvCxnSpPr>
          <p:spPr>
            <a:xfrm rot="16200000" flipH="1">
              <a:off x="2217480" y="4026438"/>
              <a:ext cx="4711326" cy="2286"/>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632301" y="1708990"/>
            <a:ext cx="3566160" cy="832503"/>
          </a:xfrm>
        </p:spPr>
        <p:txBody>
          <a:bodyPr anchor="ctr" anchorCtr="0">
            <a:noAutofit/>
          </a:bodyPr>
          <a:lstStyle>
            <a:lvl1pPr marL="0" indent="0" algn="ctr">
              <a:spcBef>
                <a:spcPts val="30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632301" y="2590801"/>
            <a:ext cx="3566160" cy="3484562"/>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5" name="Text Placeholder 4"/>
          <p:cNvSpPr>
            <a:spLocks noGrp="1"/>
          </p:cNvSpPr>
          <p:nvPr>
            <p:ph type="body" sz="quarter" idx="3"/>
          </p:nvPr>
        </p:nvSpPr>
        <p:spPr>
          <a:xfrm>
            <a:off x="4945539" y="1708990"/>
            <a:ext cx="3566160" cy="832503"/>
          </a:xfrm>
        </p:spPr>
        <p:txBody>
          <a:bodyPr anchor="ctr" anchorCtr="0">
            <a:noAutofit/>
          </a:bodyPr>
          <a:lstStyle>
            <a:lvl1pPr marL="0" indent="0" algn="ctr">
              <a:spcBef>
                <a:spcPts val="30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945539" y="2590801"/>
            <a:ext cx="3566160" cy="3484562"/>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7" name="Date Placeholder 6"/>
          <p:cNvSpPr>
            <a:spLocks noGrp="1"/>
          </p:cNvSpPr>
          <p:nvPr>
            <p:ph type="dt" sz="half" idx="10"/>
          </p:nvPr>
        </p:nvSpPr>
        <p:spPr/>
        <p:txBody>
          <a:bodyPr/>
          <a:lstStyle/>
          <a:p>
            <a:fld id="{7D290233-0DD1-4A80-BB1E-9ADC3556DBB6}" type="datetimeFigureOut">
              <a:rPr lang="en-US" smtClean="0">
                <a:solidFill>
                  <a:srgbClr val="7C8F97">
                    <a:lumMod val="60000"/>
                    <a:lumOff val="40000"/>
                  </a:srgbClr>
                </a:solidFill>
              </a:rPr>
              <a:pPr/>
              <a:t>6/13/2019</a:t>
            </a:fld>
            <a:endParaRPr lang="en-US">
              <a:solidFill>
                <a:srgbClr val="7C8F97">
                  <a:lumMod val="60000"/>
                  <a:lumOff val="40000"/>
                </a:srgbClr>
              </a:solidFill>
            </a:endParaRPr>
          </a:p>
        </p:txBody>
      </p:sp>
      <p:sp>
        <p:nvSpPr>
          <p:cNvPr id="8" name="Footer Placeholder 7"/>
          <p:cNvSpPr>
            <a:spLocks noGrp="1"/>
          </p:cNvSpPr>
          <p:nvPr>
            <p:ph type="ftr" sz="quarter" idx="11"/>
          </p:nvPr>
        </p:nvSpPr>
        <p:spPr/>
        <p:txBody>
          <a:bodyPr/>
          <a:lstStyle/>
          <a:p>
            <a:endParaRPr lang="en-US">
              <a:solidFill>
                <a:srgbClr val="7C8F97">
                  <a:lumMod val="60000"/>
                  <a:lumOff val="40000"/>
                </a:srgbClr>
              </a:solidFill>
            </a:endParaRPr>
          </a:p>
        </p:txBody>
      </p:sp>
      <p:sp>
        <p:nvSpPr>
          <p:cNvPr id="9" name="Slide Number Placeholder 8"/>
          <p:cNvSpPr>
            <a:spLocks noGrp="1"/>
          </p:cNvSpPr>
          <p:nvPr>
            <p:ph type="sldNum" sz="quarter" idx="12"/>
          </p:nvPr>
        </p:nvSpPr>
        <p:spPr/>
        <p:txBody>
          <a:bodyPr/>
          <a:lstStyle/>
          <a:p>
            <a:fld id="{CFE4BAC9-6D41-4691-9299-18EF07EF0177}" type="slidenum">
              <a:rPr lang="en-US" smtClean="0">
                <a:solidFill>
                  <a:srgbClr val="7C8F97">
                    <a:lumMod val="60000"/>
                    <a:lumOff val="40000"/>
                  </a:srgbClr>
                </a:solidFill>
              </a:rPr>
              <a:pPr/>
              <a:t>‹#›</a:t>
            </a:fld>
            <a:endParaRPr lang="en-US">
              <a:solidFill>
                <a:srgbClr val="7C8F97">
                  <a:lumMod val="60000"/>
                  <a:lumOff val="40000"/>
                </a:srgbClr>
              </a:solidFill>
            </a:endParaRPr>
          </a:p>
        </p:txBody>
      </p:sp>
    </p:spTree>
    <p:extLst>
      <p:ext uri="{BB962C8B-B14F-4D97-AF65-F5344CB8AC3E}">
        <p14:creationId xmlns="" xmlns:p14="http://schemas.microsoft.com/office/powerpoint/2010/main" val="156420411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2" name="Group 11"/>
          <p:cNvGrpSpPr/>
          <p:nvPr/>
        </p:nvGrpSpPr>
        <p:grpSpPr>
          <a:xfrm>
            <a:off x="182880" y="173699"/>
            <a:ext cx="8778240" cy="6510602"/>
            <a:chOff x="182880" y="173699"/>
            <a:chExt cx="8778240" cy="6510602"/>
          </a:xfrm>
        </p:grpSpPr>
        <p:sp>
          <p:nvSpPr>
            <p:cNvPr id="13" name="Rectangle 12"/>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srgbClr val="FFFFFF"/>
                </a:solidFill>
              </a:endParaRPr>
            </a:p>
          </p:txBody>
        </p:sp>
        <p:grpSp>
          <p:nvGrpSpPr>
            <p:cNvPr id="14" name="Group 10"/>
            <p:cNvGrpSpPr/>
            <p:nvPr/>
          </p:nvGrpSpPr>
          <p:grpSpPr>
            <a:xfrm>
              <a:off x="256032" y="237744"/>
              <a:ext cx="8622792" cy="6364224"/>
              <a:chOff x="247157" y="247430"/>
              <a:chExt cx="8622792" cy="6364224"/>
            </a:xfrm>
          </p:grpSpPr>
          <p:sp>
            <p:nvSpPr>
              <p:cNvPr id="15" name="Rectangle 14"/>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cxnSp>
            <p:nvCxnSpPr>
              <p:cNvPr id="16" name="Straight Connector 15"/>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7" name="Rectangle 16"/>
              <p:cNvSpPr/>
              <p:nvPr/>
            </p:nvSpPr>
            <p:spPr>
              <a:xfrm>
                <a:off x="247157" y="16123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grpSp>
      </p:gr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7D290233-0DD1-4A80-BB1E-9ADC3556DBB6}" type="datetimeFigureOut">
              <a:rPr lang="en-US" smtClean="0">
                <a:solidFill>
                  <a:srgbClr val="7C8F97">
                    <a:lumMod val="60000"/>
                    <a:lumOff val="40000"/>
                  </a:srgbClr>
                </a:solidFill>
              </a:rPr>
              <a:pPr/>
              <a:t>6/13/2019</a:t>
            </a:fld>
            <a:endParaRPr lang="en-US">
              <a:solidFill>
                <a:srgbClr val="7C8F97">
                  <a:lumMod val="60000"/>
                  <a:lumOff val="40000"/>
                </a:srgbClr>
              </a:solidFill>
            </a:endParaRPr>
          </a:p>
        </p:txBody>
      </p:sp>
      <p:sp>
        <p:nvSpPr>
          <p:cNvPr id="4" name="Footer Placeholder 3"/>
          <p:cNvSpPr>
            <a:spLocks noGrp="1"/>
          </p:cNvSpPr>
          <p:nvPr>
            <p:ph type="ftr" sz="quarter" idx="11"/>
          </p:nvPr>
        </p:nvSpPr>
        <p:spPr/>
        <p:txBody>
          <a:bodyPr/>
          <a:lstStyle/>
          <a:p>
            <a:endParaRPr lang="en-US">
              <a:solidFill>
                <a:srgbClr val="7C8F97">
                  <a:lumMod val="60000"/>
                  <a:lumOff val="40000"/>
                </a:srgbClr>
              </a:solidFill>
            </a:endParaRPr>
          </a:p>
        </p:txBody>
      </p:sp>
      <p:sp>
        <p:nvSpPr>
          <p:cNvPr id="5" name="Slide Number Placeholder 4"/>
          <p:cNvSpPr>
            <a:spLocks noGrp="1"/>
          </p:cNvSpPr>
          <p:nvPr>
            <p:ph type="sldNum" sz="quarter" idx="12"/>
          </p:nvPr>
        </p:nvSpPr>
        <p:spPr/>
        <p:txBody>
          <a:bodyPr/>
          <a:lstStyle/>
          <a:p>
            <a:fld id="{CFE4BAC9-6D41-4691-9299-18EF07EF0177}" type="slidenum">
              <a:rPr lang="en-US" smtClean="0">
                <a:solidFill>
                  <a:srgbClr val="7C8F97">
                    <a:lumMod val="60000"/>
                    <a:lumOff val="40000"/>
                  </a:srgbClr>
                </a:solidFill>
              </a:rPr>
              <a:pPr/>
              <a:t>‹#›</a:t>
            </a:fld>
            <a:endParaRPr lang="en-US">
              <a:solidFill>
                <a:srgbClr val="7C8F97">
                  <a:lumMod val="60000"/>
                  <a:lumOff val="40000"/>
                </a:srgbClr>
              </a:solidFill>
            </a:endParaRPr>
          </a:p>
        </p:txBody>
      </p:sp>
    </p:spTree>
    <p:extLst>
      <p:ext uri="{BB962C8B-B14F-4D97-AF65-F5344CB8AC3E}">
        <p14:creationId xmlns="" xmlns:p14="http://schemas.microsoft.com/office/powerpoint/2010/main" val="1902997379"/>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10" name="Group 9"/>
          <p:cNvGrpSpPr/>
          <p:nvPr/>
        </p:nvGrpSpPr>
        <p:grpSpPr>
          <a:xfrm>
            <a:off x="182880" y="173699"/>
            <a:ext cx="8778240" cy="6510602"/>
            <a:chOff x="182880" y="173699"/>
            <a:chExt cx="8778240" cy="6510602"/>
          </a:xfrm>
        </p:grpSpPr>
        <p:sp>
          <p:nvSpPr>
            <p:cNvPr id="11" name="Rectangle 10"/>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srgbClr val="FFFFFF"/>
                </a:solidFill>
              </a:endParaRPr>
            </a:p>
          </p:txBody>
        </p:sp>
        <p:grpSp>
          <p:nvGrpSpPr>
            <p:cNvPr id="12" name="Group 10"/>
            <p:cNvGrpSpPr/>
            <p:nvPr/>
          </p:nvGrpSpPr>
          <p:grpSpPr>
            <a:xfrm>
              <a:off x="256032" y="237744"/>
              <a:ext cx="8622792" cy="6364224"/>
              <a:chOff x="247157" y="247430"/>
              <a:chExt cx="8622792" cy="6364224"/>
            </a:xfrm>
          </p:grpSpPr>
          <p:sp>
            <p:nvSpPr>
              <p:cNvPr id="13" name="Rectangle 12"/>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cxnSp>
            <p:nvCxnSpPr>
              <p:cNvPr id="14" name="Straight Connector 13"/>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 name="Date Placeholder 1"/>
          <p:cNvSpPr>
            <a:spLocks noGrp="1"/>
          </p:cNvSpPr>
          <p:nvPr>
            <p:ph type="dt" sz="half" idx="10"/>
          </p:nvPr>
        </p:nvSpPr>
        <p:spPr/>
        <p:txBody>
          <a:bodyPr/>
          <a:lstStyle/>
          <a:p>
            <a:fld id="{7D290233-0DD1-4A80-BB1E-9ADC3556DBB6}" type="datetimeFigureOut">
              <a:rPr lang="en-US" smtClean="0">
                <a:solidFill>
                  <a:srgbClr val="7C8F97">
                    <a:lumMod val="60000"/>
                    <a:lumOff val="40000"/>
                  </a:srgbClr>
                </a:solidFill>
              </a:rPr>
              <a:pPr/>
              <a:t>6/13/2019</a:t>
            </a:fld>
            <a:endParaRPr lang="en-US">
              <a:solidFill>
                <a:srgbClr val="7C8F97">
                  <a:lumMod val="60000"/>
                  <a:lumOff val="40000"/>
                </a:srgbClr>
              </a:solidFill>
            </a:endParaRPr>
          </a:p>
        </p:txBody>
      </p:sp>
      <p:sp>
        <p:nvSpPr>
          <p:cNvPr id="3" name="Footer Placeholder 2"/>
          <p:cNvSpPr>
            <a:spLocks noGrp="1"/>
          </p:cNvSpPr>
          <p:nvPr>
            <p:ph type="ftr" sz="quarter" idx="11"/>
          </p:nvPr>
        </p:nvSpPr>
        <p:spPr/>
        <p:txBody>
          <a:bodyPr/>
          <a:lstStyle/>
          <a:p>
            <a:endParaRPr lang="en-US">
              <a:solidFill>
                <a:srgbClr val="7C8F97">
                  <a:lumMod val="60000"/>
                  <a:lumOff val="40000"/>
                </a:srgbClr>
              </a:solidFill>
            </a:endParaRPr>
          </a:p>
        </p:txBody>
      </p:sp>
      <p:sp>
        <p:nvSpPr>
          <p:cNvPr id="4" name="Slide Number Placeholder 3"/>
          <p:cNvSpPr>
            <a:spLocks noGrp="1"/>
          </p:cNvSpPr>
          <p:nvPr>
            <p:ph type="sldNum" sz="quarter" idx="12"/>
          </p:nvPr>
        </p:nvSpPr>
        <p:spPr/>
        <p:txBody>
          <a:bodyPr/>
          <a:lstStyle/>
          <a:p>
            <a:fld id="{CFE4BAC9-6D41-4691-9299-18EF07EF0177}" type="slidenum">
              <a:rPr lang="en-US" smtClean="0">
                <a:solidFill>
                  <a:srgbClr val="7C8F97">
                    <a:lumMod val="60000"/>
                    <a:lumOff val="40000"/>
                  </a:srgbClr>
                </a:solidFill>
              </a:rPr>
              <a:pPr/>
              <a:t>‹#›</a:t>
            </a:fld>
            <a:endParaRPr lang="en-US">
              <a:solidFill>
                <a:srgbClr val="7C8F97">
                  <a:lumMod val="60000"/>
                  <a:lumOff val="40000"/>
                </a:srgbClr>
              </a:solidFill>
            </a:endParaRPr>
          </a:p>
        </p:txBody>
      </p:sp>
    </p:spTree>
    <p:extLst>
      <p:ext uri="{BB962C8B-B14F-4D97-AF65-F5344CB8AC3E}">
        <p14:creationId xmlns="" xmlns:p14="http://schemas.microsoft.com/office/powerpoint/2010/main" val="162999669"/>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182880" y="173699"/>
            <a:ext cx="8778240" cy="6510602"/>
            <a:chOff x="182880" y="173699"/>
            <a:chExt cx="8778240" cy="6510602"/>
          </a:xfrm>
        </p:grpSpPr>
        <p:grpSp>
          <p:nvGrpSpPr>
            <p:cNvPr id="16" name="Group 15"/>
            <p:cNvGrpSpPr/>
            <p:nvPr/>
          </p:nvGrpSpPr>
          <p:grpSpPr>
            <a:xfrm>
              <a:off x="182880" y="173699"/>
              <a:ext cx="8778240" cy="6510602"/>
              <a:chOff x="182880" y="173699"/>
              <a:chExt cx="8778240" cy="6510602"/>
            </a:xfrm>
          </p:grpSpPr>
          <p:sp>
            <p:nvSpPr>
              <p:cNvPr id="17" name="Rectangle 16"/>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srgbClr val="FFFFFF"/>
                  </a:solidFill>
                </a:endParaRPr>
              </a:p>
            </p:txBody>
          </p:sp>
          <p:grpSp>
            <p:nvGrpSpPr>
              <p:cNvPr id="18" name="Group 10"/>
              <p:cNvGrpSpPr/>
              <p:nvPr/>
            </p:nvGrpSpPr>
            <p:grpSpPr>
              <a:xfrm>
                <a:off x="256032" y="237744"/>
                <a:ext cx="8622792" cy="6364224"/>
                <a:chOff x="247157" y="247430"/>
                <a:chExt cx="8622792" cy="6364224"/>
              </a:xfrm>
            </p:grpSpPr>
            <p:sp>
              <p:nvSpPr>
                <p:cNvPr id="19" name="Rectangle 18"/>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cxnSp>
              <p:nvCxnSpPr>
                <p:cNvPr id="20" name="Straight Connector 19"/>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33" name="Rectangle 32"/>
            <p:cNvSpPr/>
            <p:nvPr/>
          </p:nvSpPr>
          <p:spPr>
            <a:xfrm rot="5400000">
              <a:off x="801086" y="3274090"/>
              <a:ext cx="6135624"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grpSp>
      <p:sp>
        <p:nvSpPr>
          <p:cNvPr id="2" name="Title 1"/>
          <p:cNvSpPr>
            <a:spLocks noGrp="1"/>
          </p:cNvSpPr>
          <p:nvPr>
            <p:ph type="title"/>
          </p:nvPr>
        </p:nvSpPr>
        <p:spPr>
          <a:xfrm>
            <a:off x="530225" y="1169892"/>
            <a:ext cx="3008313" cy="914400"/>
          </a:xfrm>
        </p:spPr>
        <p:txBody>
          <a:bodyPr anchor="b">
            <a:normAutofit/>
          </a:bodyPr>
          <a:lstStyle>
            <a:lvl1pPr algn="l">
              <a:defRPr sz="2800" b="0"/>
            </a:lvl1pPr>
          </a:lstStyle>
          <a:p>
            <a:r>
              <a:rPr lang="en-US" dirty="0" smtClean="0"/>
              <a:t>Click to edit Master title style</a:t>
            </a:r>
            <a:endParaRPr dirty="0"/>
          </a:p>
        </p:txBody>
      </p:sp>
      <p:sp>
        <p:nvSpPr>
          <p:cNvPr id="3" name="Content Placeholder 2"/>
          <p:cNvSpPr>
            <a:spLocks noGrp="1"/>
          </p:cNvSpPr>
          <p:nvPr>
            <p:ph idx="1"/>
          </p:nvPr>
        </p:nvSpPr>
        <p:spPr>
          <a:xfrm>
            <a:off x="4328319" y="609600"/>
            <a:ext cx="4114800" cy="5465763"/>
          </a:xfrm>
        </p:spPr>
        <p:txBody>
          <a:bodyPr>
            <a:normAutofit/>
          </a:bodyPr>
          <a:lstStyle>
            <a:lvl1pPr>
              <a:defRPr sz="2400" baseline="0"/>
            </a:lvl1pPr>
            <a:lvl2pPr>
              <a:defRPr sz="2200" baseline="0"/>
            </a:lvl2pPr>
            <a:lvl3pPr>
              <a:defRPr sz="2000" baseline="0"/>
            </a:lvl3pPr>
            <a:lvl4pPr>
              <a:defRPr sz="1800" baseline="0"/>
            </a:lvl4pPr>
            <a:lvl5pPr>
              <a:defRPr sz="1800" baseline="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Text Placeholder 3"/>
          <p:cNvSpPr>
            <a:spLocks noGrp="1"/>
          </p:cNvSpPr>
          <p:nvPr>
            <p:ph type="body" sz="half" idx="2"/>
          </p:nvPr>
        </p:nvSpPr>
        <p:spPr>
          <a:xfrm>
            <a:off x="530225" y="2147888"/>
            <a:ext cx="3008313" cy="3262313"/>
          </a:xfrm>
        </p:spPr>
        <p:txBody>
          <a:bodyPr vert="horz" lIns="91440" tIns="45720" rIns="91440" bIns="45720" rtlCol="0">
            <a:normAutofit/>
          </a:bodyPr>
          <a:lstStyle>
            <a:lvl1pPr marL="0" indent="0">
              <a:lnSpc>
                <a:spcPct val="120000"/>
              </a:lnSpc>
              <a:spcBef>
                <a:spcPts val="600"/>
              </a:spcBef>
              <a:buNone/>
              <a:defRPr sz="1600" kern="1200">
                <a:solidFill>
                  <a:schemeClr val="tx1">
                    <a:lumMod val="75000"/>
                    <a:lumOff val="2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lnSpc>
                <a:spcPct val="110000"/>
              </a:lnSpc>
              <a:spcBef>
                <a:spcPts val="2000"/>
              </a:spcBef>
              <a:buClr>
                <a:schemeClr val="bg1">
                  <a:lumMod val="75000"/>
                  <a:lumOff val="25000"/>
                </a:schemeClr>
              </a:buClr>
              <a:buFont typeface="Arial" pitchFamily="34" charset="0"/>
              <a:buNone/>
            </a:pPr>
            <a:r>
              <a:rPr lang="en-US" dirty="0" smtClean="0"/>
              <a:t>Click to edit Master text styles</a:t>
            </a:r>
          </a:p>
        </p:txBody>
      </p:sp>
      <p:sp>
        <p:nvSpPr>
          <p:cNvPr id="5" name="Date Placeholder 4"/>
          <p:cNvSpPr>
            <a:spLocks noGrp="1"/>
          </p:cNvSpPr>
          <p:nvPr>
            <p:ph type="dt" sz="half" idx="10"/>
          </p:nvPr>
        </p:nvSpPr>
        <p:spPr/>
        <p:txBody>
          <a:bodyPr/>
          <a:lstStyle/>
          <a:p>
            <a:fld id="{7D290233-0DD1-4A80-BB1E-9ADC3556DBB6}" type="datetimeFigureOut">
              <a:rPr lang="en-US" smtClean="0">
                <a:solidFill>
                  <a:srgbClr val="7C8F97">
                    <a:lumMod val="60000"/>
                    <a:lumOff val="40000"/>
                  </a:srgbClr>
                </a:solidFill>
              </a:rPr>
              <a:pPr/>
              <a:t>6/13/2019</a:t>
            </a:fld>
            <a:endParaRPr lang="en-US">
              <a:solidFill>
                <a:srgbClr val="7C8F97">
                  <a:lumMod val="60000"/>
                  <a:lumOff val="40000"/>
                </a:srgbClr>
              </a:solidFill>
            </a:endParaRPr>
          </a:p>
        </p:txBody>
      </p:sp>
      <p:sp>
        <p:nvSpPr>
          <p:cNvPr id="6" name="Footer Placeholder 5"/>
          <p:cNvSpPr>
            <a:spLocks noGrp="1"/>
          </p:cNvSpPr>
          <p:nvPr>
            <p:ph type="ftr" sz="quarter" idx="11"/>
          </p:nvPr>
        </p:nvSpPr>
        <p:spPr/>
        <p:txBody>
          <a:bodyPr/>
          <a:lstStyle/>
          <a:p>
            <a:endParaRPr lang="en-US">
              <a:solidFill>
                <a:srgbClr val="7C8F97">
                  <a:lumMod val="60000"/>
                  <a:lumOff val="40000"/>
                </a:srgbClr>
              </a:solidFill>
            </a:endParaRPr>
          </a:p>
        </p:txBody>
      </p:sp>
      <p:sp>
        <p:nvSpPr>
          <p:cNvPr id="7" name="Slide Number Placeholder 6"/>
          <p:cNvSpPr>
            <a:spLocks noGrp="1"/>
          </p:cNvSpPr>
          <p:nvPr>
            <p:ph type="sldNum" sz="quarter" idx="12"/>
          </p:nvPr>
        </p:nvSpPr>
        <p:spPr/>
        <p:txBody>
          <a:bodyPr/>
          <a:lstStyle/>
          <a:p>
            <a:fld id="{CFE4BAC9-6D41-4691-9299-18EF07EF0177}" type="slidenum">
              <a:rPr lang="en-US" smtClean="0">
                <a:solidFill>
                  <a:srgbClr val="7C8F97">
                    <a:lumMod val="60000"/>
                    <a:lumOff val="40000"/>
                  </a:srgbClr>
                </a:solidFill>
              </a:rPr>
              <a:pPr/>
              <a:t>‹#›</a:t>
            </a:fld>
            <a:endParaRPr lang="en-US">
              <a:solidFill>
                <a:srgbClr val="7C8F97">
                  <a:lumMod val="60000"/>
                  <a:lumOff val="40000"/>
                </a:srgbClr>
              </a:solidFill>
            </a:endParaRPr>
          </a:p>
        </p:txBody>
      </p:sp>
    </p:spTree>
    <p:extLst>
      <p:ext uri="{BB962C8B-B14F-4D97-AF65-F5344CB8AC3E}">
        <p14:creationId xmlns="" xmlns:p14="http://schemas.microsoft.com/office/powerpoint/2010/main" val="1993569676"/>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Content, Picture, and Caption">
    <p:spTree>
      <p:nvGrpSpPr>
        <p:cNvPr id="1" name=""/>
        <p:cNvGrpSpPr/>
        <p:nvPr/>
      </p:nvGrpSpPr>
      <p:grpSpPr>
        <a:xfrm>
          <a:off x="0" y="0"/>
          <a:ext cx="0" cy="0"/>
          <a:chOff x="0" y="0"/>
          <a:chExt cx="0" cy="0"/>
        </a:xfrm>
      </p:grpSpPr>
      <p:grpSp>
        <p:nvGrpSpPr>
          <p:cNvPr id="8" name="Group 7"/>
          <p:cNvGrpSpPr/>
          <p:nvPr/>
        </p:nvGrpSpPr>
        <p:grpSpPr>
          <a:xfrm>
            <a:off x="182880" y="173699"/>
            <a:ext cx="8778240" cy="6510602"/>
            <a:chOff x="182880" y="173699"/>
            <a:chExt cx="8778240" cy="6510602"/>
          </a:xfrm>
        </p:grpSpPr>
        <p:grpSp>
          <p:nvGrpSpPr>
            <p:cNvPr id="26" name="Group 25"/>
            <p:cNvGrpSpPr/>
            <p:nvPr/>
          </p:nvGrpSpPr>
          <p:grpSpPr>
            <a:xfrm>
              <a:off x="182880" y="173699"/>
              <a:ext cx="8778240" cy="6510602"/>
              <a:chOff x="182880" y="173699"/>
              <a:chExt cx="8778240" cy="6510602"/>
            </a:xfrm>
          </p:grpSpPr>
          <p:grpSp>
            <p:nvGrpSpPr>
              <p:cNvPr id="27" name="Group 26"/>
              <p:cNvGrpSpPr/>
              <p:nvPr/>
            </p:nvGrpSpPr>
            <p:grpSpPr>
              <a:xfrm>
                <a:off x="182880" y="173699"/>
                <a:ext cx="8778240" cy="6510602"/>
                <a:chOff x="182880" y="173699"/>
                <a:chExt cx="8778240" cy="6510602"/>
              </a:xfrm>
            </p:grpSpPr>
            <p:sp>
              <p:nvSpPr>
                <p:cNvPr id="29" name="Rectangle 28"/>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srgbClr val="FFFFFF"/>
                    </a:solidFill>
                  </a:endParaRPr>
                </a:p>
              </p:txBody>
            </p:sp>
            <p:grpSp>
              <p:nvGrpSpPr>
                <p:cNvPr id="30" name="Group 10"/>
                <p:cNvGrpSpPr/>
                <p:nvPr/>
              </p:nvGrpSpPr>
              <p:grpSpPr>
                <a:xfrm>
                  <a:off x="256032" y="237744"/>
                  <a:ext cx="8622792" cy="6364224"/>
                  <a:chOff x="247157" y="247430"/>
                  <a:chExt cx="8622792" cy="6364224"/>
                </a:xfrm>
              </p:grpSpPr>
              <p:sp>
                <p:nvSpPr>
                  <p:cNvPr id="31" name="Rectangle 30"/>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cxnSp>
                <p:nvCxnSpPr>
                  <p:cNvPr id="32" name="Straight Connector 31"/>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8" name="Rectangle 27"/>
              <p:cNvSpPr/>
              <p:nvPr/>
            </p:nvSpPr>
            <p:spPr>
              <a:xfrm rot="5400000">
                <a:off x="801086" y="3274090"/>
                <a:ext cx="6135624"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grpSp>
        <p:sp>
          <p:nvSpPr>
            <p:cNvPr id="25" name="Rectangle 24"/>
            <p:cNvSpPr/>
            <p:nvPr/>
          </p:nvSpPr>
          <p:spPr>
            <a:xfrm rot="10800000">
              <a:off x="258763" y="1594462"/>
              <a:ext cx="3575304"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grpSp>
      <p:sp>
        <p:nvSpPr>
          <p:cNvPr id="2" name="Title 1"/>
          <p:cNvSpPr>
            <a:spLocks noGrp="1"/>
          </p:cNvSpPr>
          <p:nvPr>
            <p:ph type="title"/>
          </p:nvPr>
        </p:nvSpPr>
        <p:spPr>
          <a:xfrm>
            <a:off x="530225" y="1694329"/>
            <a:ext cx="3008313" cy="914400"/>
          </a:xfrm>
        </p:spPr>
        <p:txBody>
          <a:bodyPr anchor="b">
            <a:normAutofit/>
          </a:bodyPr>
          <a:lstStyle>
            <a:lvl1pPr algn="l">
              <a:defRPr sz="2800" b="0"/>
            </a:lvl1pPr>
          </a:lstStyle>
          <a:p>
            <a:r>
              <a:rPr lang="en-US" dirty="0" smtClean="0"/>
              <a:t>Click to edit Master title style</a:t>
            </a:r>
            <a:endParaRPr dirty="0"/>
          </a:p>
        </p:txBody>
      </p:sp>
      <p:sp>
        <p:nvSpPr>
          <p:cNvPr id="3" name="Content Placeholder 2"/>
          <p:cNvSpPr>
            <a:spLocks noGrp="1"/>
          </p:cNvSpPr>
          <p:nvPr>
            <p:ph idx="1"/>
          </p:nvPr>
        </p:nvSpPr>
        <p:spPr>
          <a:xfrm>
            <a:off x="4328319" y="609600"/>
            <a:ext cx="4114800" cy="5465763"/>
          </a:xfrm>
        </p:spPr>
        <p:txBody>
          <a:bodyPr>
            <a:normAutofit/>
          </a:bodyPr>
          <a:lstStyle>
            <a:lvl1pPr>
              <a:defRPr sz="2400" baseline="0"/>
            </a:lvl1pPr>
            <a:lvl2pPr>
              <a:defRPr sz="2200" baseline="0"/>
            </a:lvl2pPr>
            <a:lvl3pPr>
              <a:defRPr sz="2000" baseline="0"/>
            </a:lvl3pPr>
            <a:lvl4pPr>
              <a:defRPr sz="1800" baseline="0"/>
            </a:lvl4pPr>
            <a:lvl5pPr>
              <a:defRPr sz="1800" baseline="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Text Placeholder 3"/>
          <p:cNvSpPr>
            <a:spLocks noGrp="1"/>
          </p:cNvSpPr>
          <p:nvPr>
            <p:ph type="body" sz="half" idx="2"/>
          </p:nvPr>
        </p:nvSpPr>
        <p:spPr>
          <a:xfrm>
            <a:off x="530225" y="2672323"/>
            <a:ext cx="3008313" cy="3403040"/>
          </a:xfrm>
        </p:spPr>
        <p:txBody>
          <a:bodyPr>
            <a:normAutofit/>
          </a:bodyPr>
          <a:lstStyle>
            <a:lvl1pPr marL="0" indent="0">
              <a:lnSpc>
                <a:spcPct val="120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7D290233-0DD1-4A80-BB1E-9ADC3556DBB6}" type="datetimeFigureOut">
              <a:rPr lang="en-US" smtClean="0">
                <a:solidFill>
                  <a:srgbClr val="7C8F97">
                    <a:lumMod val="60000"/>
                    <a:lumOff val="40000"/>
                  </a:srgbClr>
                </a:solidFill>
              </a:rPr>
              <a:pPr/>
              <a:t>6/13/2019</a:t>
            </a:fld>
            <a:endParaRPr lang="en-US">
              <a:solidFill>
                <a:srgbClr val="7C8F97">
                  <a:lumMod val="60000"/>
                  <a:lumOff val="40000"/>
                </a:srgbClr>
              </a:solidFill>
            </a:endParaRPr>
          </a:p>
        </p:txBody>
      </p:sp>
      <p:sp>
        <p:nvSpPr>
          <p:cNvPr id="6" name="Footer Placeholder 5"/>
          <p:cNvSpPr>
            <a:spLocks noGrp="1"/>
          </p:cNvSpPr>
          <p:nvPr>
            <p:ph type="ftr" sz="quarter" idx="11"/>
          </p:nvPr>
        </p:nvSpPr>
        <p:spPr/>
        <p:txBody>
          <a:bodyPr/>
          <a:lstStyle/>
          <a:p>
            <a:endParaRPr lang="en-US">
              <a:solidFill>
                <a:srgbClr val="7C8F97">
                  <a:lumMod val="60000"/>
                  <a:lumOff val="40000"/>
                </a:srgbClr>
              </a:solidFill>
            </a:endParaRPr>
          </a:p>
        </p:txBody>
      </p:sp>
      <p:sp>
        <p:nvSpPr>
          <p:cNvPr id="7" name="Slide Number Placeholder 6"/>
          <p:cNvSpPr>
            <a:spLocks noGrp="1"/>
          </p:cNvSpPr>
          <p:nvPr>
            <p:ph type="sldNum" sz="quarter" idx="12"/>
          </p:nvPr>
        </p:nvSpPr>
        <p:spPr/>
        <p:txBody>
          <a:bodyPr/>
          <a:lstStyle/>
          <a:p>
            <a:fld id="{CFE4BAC9-6D41-4691-9299-18EF07EF0177}" type="slidenum">
              <a:rPr lang="en-US" smtClean="0">
                <a:solidFill>
                  <a:srgbClr val="7C8F97">
                    <a:lumMod val="60000"/>
                    <a:lumOff val="40000"/>
                  </a:srgbClr>
                </a:solidFill>
              </a:rPr>
              <a:pPr/>
              <a:t>‹#›</a:t>
            </a:fld>
            <a:endParaRPr lang="en-US">
              <a:solidFill>
                <a:srgbClr val="7C8F97">
                  <a:lumMod val="60000"/>
                  <a:lumOff val="40000"/>
                </a:srgbClr>
              </a:solidFill>
            </a:endParaRPr>
          </a:p>
        </p:txBody>
      </p:sp>
      <p:sp>
        <p:nvSpPr>
          <p:cNvPr id="17" name="Picture Placeholder 16"/>
          <p:cNvSpPr>
            <a:spLocks noGrp="1"/>
          </p:cNvSpPr>
          <p:nvPr>
            <p:ph type="pic" sz="quarter" idx="13"/>
          </p:nvPr>
        </p:nvSpPr>
        <p:spPr>
          <a:xfrm>
            <a:off x="352892" y="310123"/>
            <a:ext cx="3398837" cy="1204912"/>
          </a:xfrm>
        </p:spPr>
        <p:txBody>
          <a:bodyPr>
            <a:normAutofit/>
          </a:bodyPr>
          <a:lstStyle>
            <a:lvl1pPr>
              <a:buNone/>
              <a:defRPr sz="1800"/>
            </a:lvl1pPr>
          </a:lstStyle>
          <a:p>
            <a:r>
              <a:rPr lang="en-US" smtClean="0"/>
              <a:t>Drag picture to placeholder or click icon to add</a:t>
            </a:r>
            <a:endParaRPr/>
          </a:p>
        </p:txBody>
      </p:sp>
    </p:spTree>
    <p:extLst>
      <p:ext uri="{BB962C8B-B14F-4D97-AF65-F5344CB8AC3E}">
        <p14:creationId xmlns="" xmlns:p14="http://schemas.microsoft.com/office/powerpoint/2010/main" val="14824693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Rectangle 2"/>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732267053"/>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5" name="Group 14"/>
          <p:cNvGrpSpPr/>
          <p:nvPr/>
        </p:nvGrpSpPr>
        <p:grpSpPr>
          <a:xfrm>
            <a:off x="182880" y="173699"/>
            <a:ext cx="8778240" cy="6510602"/>
            <a:chOff x="182880" y="173699"/>
            <a:chExt cx="8778240" cy="6510602"/>
          </a:xfrm>
        </p:grpSpPr>
        <p:grpSp>
          <p:nvGrpSpPr>
            <p:cNvPr id="16" name="Group 15"/>
            <p:cNvGrpSpPr/>
            <p:nvPr/>
          </p:nvGrpSpPr>
          <p:grpSpPr>
            <a:xfrm>
              <a:off x="182880" y="173699"/>
              <a:ext cx="8778240" cy="6510602"/>
              <a:chOff x="182880" y="173699"/>
              <a:chExt cx="8778240" cy="6510602"/>
            </a:xfrm>
          </p:grpSpPr>
          <p:sp>
            <p:nvSpPr>
              <p:cNvPr id="18" name="Rectangle 17"/>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srgbClr val="FFFFFF"/>
                  </a:solidFill>
                </a:endParaRPr>
              </a:p>
            </p:txBody>
          </p:sp>
          <p:grpSp>
            <p:nvGrpSpPr>
              <p:cNvPr id="19" name="Group 10"/>
              <p:cNvGrpSpPr/>
              <p:nvPr/>
            </p:nvGrpSpPr>
            <p:grpSpPr>
              <a:xfrm>
                <a:off x="256032" y="237744"/>
                <a:ext cx="8622792" cy="6364224"/>
                <a:chOff x="247157" y="247430"/>
                <a:chExt cx="8622792" cy="6364224"/>
              </a:xfrm>
            </p:grpSpPr>
            <p:sp>
              <p:nvSpPr>
                <p:cNvPr id="20" name="Rectangle 19"/>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cxnSp>
              <p:nvCxnSpPr>
                <p:cNvPr id="21" name="Straight Connector 20"/>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17" name="Rectangle 16"/>
            <p:cNvSpPr/>
            <p:nvPr/>
          </p:nvSpPr>
          <p:spPr>
            <a:xfrm rot="5400000">
              <a:off x="801086" y="3274090"/>
              <a:ext cx="6135624"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grpSp>
      <p:sp>
        <p:nvSpPr>
          <p:cNvPr id="2" name="Title 1"/>
          <p:cNvSpPr>
            <a:spLocks noGrp="1"/>
          </p:cNvSpPr>
          <p:nvPr>
            <p:ph type="title"/>
          </p:nvPr>
        </p:nvSpPr>
        <p:spPr>
          <a:xfrm>
            <a:off x="530352" y="1691640"/>
            <a:ext cx="3008376" cy="914400"/>
          </a:xfrm>
        </p:spPr>
        <p:txBody>
          <a:bodyPr anchor="b">
            <a:noAutofit/>
          </a:bodyPr>
          <a:lstStyle>
            <a:lvl1pPr algn="l">
              <a:defRPr sz="2800" b="0"/>
            </a:lvl1pPr>
          </a:lstStyle>
          <a:p>
            <a:r>
              <a:rPr lang="en-US" smtClean="0"/>
              <a:t>Click to edit Master title style</a:t>
            </a:r>
            <a:endParaRPr/>
          </a:p>
        </p:txBody>
      </p:sp>
      <p:sp>
        <p:nvSpPr>
          <p:cNvPr id="3" name="Picture Placeholder 2"/>
          <p:cNvSpPr>
            <a:spLocks noGrp="1"/>
          </p:cNvSpPr>
          <p:nvPr>
            <p:ph type="pic" idx="1"/>
          </p:nvPr>
        </p:nvSpPr>
        <p:spPr>
          <a:xfrm>
            <a:off x="4338559" y="612775"/>
            <a:ext cx="4114800" cy="546811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530352" y="2670048"/>
            <a:ext cx="3008376" cy="3401568"/>
          </a:xfrm>
        </p:spPr>
        <p:txBody>
          <a:bodyPr vert="horz" lIns="91440" tIns="45720" rIns="91440" bIns="45720" rtlCol="0">
            <a:normAutofit/>
          </a:bodyPr>
          <a:lstStyle>
            <a:lvl1pPr marL="0" indent="0">
              <a:lnSpc>
                <a:spcPct val="120000"/>
              </a:lnSpc>
              <a:spcBef>
                <a:spcPts val="600"/>
              </a:spcBef>
              <a:buNone/>
              <a:defRPr sz="1600" kern="1200">
                <a:solidFill>
                  <a:schemeClr val="tx1">
                    <a:lumMod val="75000"/>
                    <a:lumOff val="2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lnSpc>
                <a:spcPct val="120000"/>
              </a:lnSpc>
              <a:spcBef>
                <a:spcPts val="2000"/>
              </a:spcBef>
              <a:buClr>
                <a:schemeClr val="bg1">
                  <a:lumMod val="75000"/>
                  <a:lumOff val="25000"/>
                </a:schemeClr>
              </a:buClr>
              <a:buFont typeface="Arial" pitchFamily="34" charset="0"/>
              <a:buNone/>
            </a:pPr>
            <a:r>
              <a:rPr lang="en-US" dirty="0" smtClean="0"/>
              <a:t>Click to edit Master text styles</a:t>
            </a:r>
          </a:p>
        </p:txBody>
      </p:sp>
      <p:sp>
        <p:nvSpPr>
          <p:cNvPr id="5" name="Date Placeholder 4"/>
          <p:cNvSpPr>
            <a:spLocks noGrp="1"/>
          </p:cNvSpPr>
          <p:nvPr>
            <p:ph type="dt" sz="half" idx="10"/>
          </p:nvPr>
        </p:nvSpPr>
        <p:spPr/>
        <p:txBody>
          <a:bodyPr/>
          <a:lstStyle/>
          <a:p>
            <a:fld id="{7D290233-0DD1-4A80-BB1E-9ADC3556DBB6}" type="datetimeFigureOut">
              <a:rPr lang="en-US" smtClean="0">
                <a:solidFill>
                  <a:srgbClr val="7C8F97">
                    <a:lumMod val="60000"/>
                    <a:lumOff val="40000"/>
                  </a:srgbClr>
                </a:solidFill>
              </a:rPr>
              <a:pPr/>
              <a:t>6/13/2019</a:t>
            </a:fld>
            <a:endParaRPr lang="en-US">
              <a:solidFill>
                <a:srgbClr val="7C8F97">
                  <a:lumMod val="60000"/>
                  <a:lumOff val="40000"/>
                </a:srgbClr>
              </a:solidFill>
            </a:endParaRPr>
          </a:p>
        </p:txBody>
      </p:sp>
      <p:sp>
        <p:nvSpPr>
          <p:cNvPr id="6" name="Footer Placeholder 5"/>
          <p:cNvSpPr>
            <a:spLocks noGrp="1"/>
          </p:cNvSpPr>
          <p:nvPr>
            <p:ph type="ftr" sz="quarter" idx="11"/>
          </p:nvPr>
        </p:nvSpPr>
        <p:spPr/>
        <p:txBody>
          <a:bodyPr/>
          <a:lstStyle/>
          <a:p>
            <a:endParaRPr lang="en-US">
              <a:solidFill>
                <a:srgbClr val="7C8F97">
                  <a:lumMod val="60000"/>
                  <a:lumOff val="40000"/>
                </a:srgbClr>
              </a:solidFill>
            </a:endParaRPr>
          </a:p>
        </p:txBody>
      </p:sp>
      <p:sp>
        <p:nvSpPr>
          <p:cNvPr id="7" name="Slide Number Placeholder 6"/>
          <p:cNvSpPr>
            <a:spLocks noGrp="1"/>
          </p:cNvSpPr>
          <p:nvPr>
            <p:ph type="sldNum" sz="quarter" idx="12"/>
          </p:nvPr>
        </p:nvSpPr>
        <p:spPr/>
        <p:txBody>
          <a:bodyPr/>
          <a:lstStyle/>
          <a:p>
            <a:fld id="{CFE4BAC9-6D41-4691-9299-18EF07EF0177}" type="slidenum">
              <a:rPr lang="en-US" smtClean="0">
                <a:solidFill>
                  <a:srgbClr val="7C8F97">
                    <a:lumMod val="60000"/>
                    <a:lumOff val="40000"/>
                  </a:srgbClr>
                </a:solidFill>
              </a:rPr>
              <a:pPr/>
              <a:t>‹#›</a:t>
            </a:fld>
            <a:endParaRPr lang="en-US">
              <a:solidFill>
                <a:srgbClr val="7C8F97">
                  <a:lumMod val="60000"/>
                  <a:lumOff val="40000"/>
                </a:srgbClr>
              </a:solidFill>
            </a:endParaRPr>
          </a:p>
        </p:txBody>
      </p:sp>
    </p:spTree>
    <p:extLst>
      <p:ext uri="{BB962C8B-B14F-4D97-AF65-F5344CB8AC3E}">
        <p14:creationId xmlns="" xmlns:p14="http://schemas.microsoft.com/office/powerpoint/2010/main" val="1924119690"/>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grpSp>
        <p:nvGrpSpPr>
          <p:cNvPr id="10" name="Group 9"/>
          <p:cNvGrpSpPr/>
          <p:nvPr/>
        </p:nvGrpSpPr>
        <p:grpSpPr>
          <a:xfrm>
            <a:off x="182880" y="173699"/>
            <a:ext cx="8778240" cy="6510602"/>
            <a:chOff x="182880" y="173699"/>
            <a:chExt cx="8778240" cy="6510602"/>
          </a:xfrm>
        </p:grpSpPr>
        <p:grpSp>
          <p:nvGrpSpPr>
            <p:cNvPr id="17" name="Group 16"/>
            <p:cNvGrpSpPr/>
            <p:nvPr/>
          </p:nvGrpSpPr>
          <p:grpSpPr>
            <a:xfrm>
              <a:off x="182880" y="173699"/>
              <a:ext cx="8778240" cy="6510602"/>
              <a:chOff x="182880" y="173699"/>
              <a:chExt cx="8778240" cy="6510602"/>
            </a:xfrm>
          </p:grpSpPr>
          <p:sp>
            <p:nvSpPr>
              <p:cNvPr id="19" name="Rectangle 18"/>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srgbClr val="FFFFFF"/>
                  </a:solidFill>
                </a:endParaRPr>
              </a:p>
            </p:txBody>
          </p:sp>
          <p:grpSp>
            <p:nvGrpSpPr>
              <p:cNvPr id="21" name="Group 10"/>
              <p:cNvGrpSpPr/>
              <p:nvPr/>
            </p:nvGrpSpPr>
            <p:grpSpPr>
              <a:xfrm>
                <a:off x="256032" y="237744"/>
                <a:ext cx="8622792" cy="6364224"/>
                <a:chOff x="247157" y="247430"/>
                <a:chExt cx="8622792" cy="6364224"/>
              </a:xfrm>
            </p:grpSpPr>
            <p:sp>
              <p:nvSpPr>
                <p:cNvPr id="22" name="Rectangle 21"/>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cxnSp>
              <p:nvCxnSpPr>
                <p:cNvPr id="23" name="Straight Connector 22"/>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0" name="Rectangle 19"/>
            <p:cNvSpPr/>
            <p:nvPr/>
          </p:nvSpPr>
          <p:spPr>
            <a:xfrm>
              <a:off x="256032" y="42031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grpSp>
      <p:sp>
        <p:nvSpPr>
          <p:cNvPr id="2" name="Title 1"/>
          <p:cNvSpPr>
            <a:spLocks noGrp="1"/>
          </p:cNvSpPr>
          <p:nvPr>
            <p:ph type="title"/>
          </p:nvPr>
        </p:nvSpPr>
        <p:spPr>
          <a:xfrm>
            <a:off x="530351" y="4287819"/>
            <a:ext cx="8021977" cy="916193"/>
          </a:xfrm>
        </p:spPr>
        <p:txBody>
          <a:bodyPr anchor="b">
            <a:noAutofit/>
          </a:bodyPr>
          <a:lstStyle>
            <a:lvl1pPr algn="l">
              <a:defRPr sz="3600" b="0"/>
            </a:lvl1pPr>
          </a:lstStyle>
          <a:p>
            <a:r>
              <a:rPr lang="en-US" dirty="0" smtClean="0"/>
              <a:t>Click to edit Master title style</a:t>
            </a:r>
            <a:endParaRPr dirty="0"/>
          </a:p>
        </p:txBody>
      </p:sp>
      <p:sp>
        <p:nvSpPr>
          <p:cNvPr id="3" name="Picture Placeholder 2"/>
          <p:cNvSpPr>
            <a:spLocks noGrp="1"/>
          </p:cNvSpPr>
          <p:nvPr>
            <p:ph type="pic" idx="1"/>
          </p:nvPr>
        </p:nvSpPr>
        <p:spPr>
          <a:xfrm>
            <a:off x="356347" y="331694"/>
            <a:ext cx="8421624" cy="3783106"/>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530351" y="5271247"/>
            <a:ext cx="8021977" cy="1013011"/>
          </a:xfrm>
        </p:spPr>
        <p:txBody>
          <a:bodyPr vert="horz" lIns="91440" tIns="45720" rIns="91440" bIns="45720" rtlCol="0">
            <a:normAutofit/>
          </a:bodyPr>
          <a:lstStyle>
            <a:lvl1pPr marL="0" indent="0">
              <a:spcBef>
                <a:spcPts val="0"/>
              </a:spcBef>
              <a:buNone/>
              <a:defRPr sz="1800" kern="1200">
                <a:solidFill>
                  <a:schemeClr val="tx1">
                    <a:lumMod val="75000"/>
                    <a:lumOff val="2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lnSpc>
                <a:spcPct val="120000"/>
              </a:lnSpc>
              <a:spcBef>
                <a:spcPts val="2000"/>
              </a:spcBef>
              <a:buClr>
                <a:schemeClr val="bg1">
                  <a:lumMod val="75000"/>
                  <a:lumOff val="25000"/>
                </a:schemeClr>
              </a:buClr>
              <a:buFont typeface="Arial" pitchFamily="34" charset="0"/>
              <a:buNone/>
            </a:pPr>
            <a:r>
              <a:rPr lang="en-US" dirty="0" smtClean="0"/>
              <a:t>Click to edit Master text styles</a:t>
            </a:r>
          </a:p>
        </p:txBody>
      </p:sp>
      <p:sp>
        <p:nvSpPr>
          <p:cNvPr id="5" name="Date Placeholder 4"/>
          <p:cNvSpPr>
            <a:spLocks noGrp="1"/>
          </p:cNvSpPr>
          <p:nvPr>
            <p:ph type="dt" sz="half" idx="10"/>
          </p:nvPr>
        </p:nvSpPr>
        <p:spPr/>
        <p:txBody>
          <a:bodyPr/>
          <a:lstStyle/>
          <a:p>
            <a:fld id="{7D290233-0DD1-4A80-BB1E-9ADC3556DBB6}" type="datetimeFigureOut">
              <a:rPr lang="en-US" smtClean="0">
                <a:solidFill>
                  <a:srgbClr val="7C8F97">
                    <a:lumMod val="60000"/>
                    <a:lumOff val="40000"/>
                  </a:srgbClr>
                </a:solidFill>
              </a:rPr>
              <a:pPr/>
              <a:t>6/13/2019</a:t>
            </a:fld>
            <a:endParaRPr lang="en-US">
              <a:solidFill>
                <a:srgbClr val="7C8F97">
                  <a:lumMod val="60000"/>
                  <a:lumOff val="40000"/>
                </a:srgbClr>
              </a:solidFill>
            </a:endParaRPr>
          </a:p>
        </p:txBody>
      </p:sp>
      <p:sp>
        <p:nvSpPr>
          <p:cNvPr id="6" name="Footer Placeholder 5"/>
          <p:cNvSpPr>
            <a:spLocks noGrp="1"/>
          </p:cNvSpPr>
          <p:nvPr>
            <p:ph type="ftr" sz="quarter" idx="11"/>
          </p:nvPr>
        </p:nvSpPr>
        <p:spPr/>
        <p:txBody>
          <a:bodyPr/>
          <a:lstStyle/>
          <a:p>
            <a:endParaRPr lang="en-US">
              <a:solidFill>
                <a:srgbClr val="7C8F97">
                  <a:lumMod val="60000"/>
                  <a:lumOff val="40000"/>
                </a:srgbClr>
              </a:solidFill>
            </a:endParaRPr>
          </a:p>
        </p:txBody>
      </p:sp>
      <p:sp>
        <p:nvSpPr>
          <p:cNvPr id="7" name="Slide Number Placeholder 6"/>
          <p:cNvSpPr>
            <a:spLocks noGrp="1"/>
          </p:cNvSpPr>
          <p:nvPr>
            <p:ph type="sldNum" sz="quarter" idx="12"/>
          </p:nvPr>
        </p:nvSpPr>
        <p:spPr/>
        <p:txBody>
          <a:bodyPr/>
          <a:lstStyle/>
          <a:p>
            <a:fld id="{CFE4BAC9-6D41-4691-9299-18EF07EF0177}" type="slidenum">
              <a:rPr lang="en-US" smtClean="0">
                <a:solidFill>
                  <a:srgbClr val="7C8F97">
                    <a:lumMod val="60000"/>
                    <a:lumOff val="40000"/>
                  </a:srgbClr>
                </a:solidFill>
              </a:rPr>
              <a:pPr/>
              <a:t>‹#›</a:t>
            </a:fld>
            <a:endParaRPr lang="en-US">
              <a:solidFill>
                <a:srgbClr val="7C8F97">
                  <a:lumMod val="60000"/>
                  <a:lumOff val="40000"/>
                </a:srgbClr>
              </a:solidFill>
            </a:endParaRPr>
          </a:p>
        </p:txBody>
      </p:sp>
    </p:spTree>
    <p:extLst>
      <p:ext uri="{BB962C8B-B14F-4D97-AF65-F5344CB8AC3E}">
        <p14:creationId xmlns="" xmlns:p14="http://schemas.microsoft.com/office/powerpoint/2010/main" val="312060954"/>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13" name="Group 12"/>
          <p:cNvGrpSpPr/>
          <p:nvPr/>
        </p:nvGrpSpPr>
        <p:grpSpPr>
          <a:xfrm>
            <a:off x="182880" y="173699"/>
            <a:ext cx="8778240" cy="6510602"/>
            <a:chOff x="182880" y="173699"/>
            <a:chExt cx="8778240" cy="6510602"/>
          </a:xfrm>
        </p:grpSpPr>
        <p:sp>
          <p:nvSpPr>
            <p:cNvPr id="14" name="Rectangle 13"/>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srgbClr val="FFFFFF"/>
                </a:solidFill>
              </a:endParaRPr>
            </a:p>
          </p:txBody>
        </p:sp>
        <p:grpSp>
          <p:nvGrpSpPr>
            <p:cNvPr id="15" name="Group 10"/>
            <p:cNvGrpSpPr/>
            <p:nvPr/>
          </p:nvGrpSpPr>
          <p:grpSpPr>
            <a:xfrm>
              <a:off x="256032" y="237744"/>
              <a:ext cx="8622792" cy="6364224"/>
              <a:chOff x="247157" y="247430"/>
              <a:chExt cx="8622792" cy="6364224"/>
            </a:xfrm>
          </p:grpSpPr>
          <p:sp>
            <p:nvSpPr>
              <p:cNvPr id="16" name="Rectangle 15"/>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cxnSp>
            <p:nvCxnSpPr>
              <p:cNvPr id="17" name="Straight Connector 16"/>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8" name="Rectangle 17"/>
              <p:cNvSpPr/>
              <p:nvPr/>
            </p:nvSpPr>
            <p:spPr>
              <a:xfrm>
                <a:off x="247157" y="16123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grpSp>
      </p:gr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10"/>
          </p:nvPr>
        </p:nvSpPr>
        <p:spPr/>
        <p:txBody>
          <a:bodyPr/>
          <a:lstStyle/>
          <a:p>
            <a:fld id="{7D290233-0DD1-4A80-BB1E-9ADC3556DBB6}" type="datetimeFigureOut">
              <a:rPr lang="en-US" smtClean="0">
                <a:solidFill>
                  <a:srgbClr val="7C8F97">
                    <a:lumMod val="60000"/>
                    <a:lumOff val="40000"/>
                  </a:srgbClr>
                </a:solidFill>
              </a:rPr>
              <a:pPr/>
              <a:t>6/13/2019</a:t>
            </a:fld>
            <a:endParaRPr lang="en-US">
              <a:solidFill>
                <a:srgbClr val="7C8F97">
                  <a:lumMod val="60000"/>
                  <a:lumOff val="40000"/>
                </a:srgbClr>
              </a:solidFill>
            </a:endParaRPr>
          </a:p>
        </p:txBody>
      </p:sp>
      <p:sp>
        <p:nvSpPr>
          <p:cNvPr id="5" name="Footer Placeholder 4"/>
          <p:cNvSpPr>
            <a:spLocks noGrp="1"/>
          </p:cNvSpPr>
          <p:nvPr>
            <p:ph type="ftr" sz="quarter" idx="11"/>
          </p:nvPr>
        </p:nvSpPr>
        <p:spPr/>
        <p:txBody>
          <a:bodyPr/>
          <a:lstStyle/>
          <a:p>
            <a:endParaRPr lang="en-US">
              <a:solidFill>
                <a:srgbClr val="7C8F97">
                  <a:lumMod val="60000"/>
                  <a:lumOff val="40000"/>
                </a:srgbClr>
              </a:solidFill>
            </a:endParaRPr>
          </a:p>
        </p:txBody>
      </p:sp>
      <p:sp>
        <p:nvSpPr>
          <p:cNvPr id="6" name="Slide Number Placeholder 5"/>
          <p:cNvSpPr>
            <a:spLocks noGrp="1"/>
          </p:cNvSpPr>
          <p:nvPr>
            <p:ph type="sldNum" sz="quarter" idx="12"/>
          </p:nvPr>
        </p:nvSpPr>
        <p:spPr/>
        <p:txBody>
          <a:bodyPr/>
          <a:lstStyle/>
          <a:p>
            <a:fld id="{CFE4BAC9-6D41-4691-9299-18EF07EF0177}" type="slidenum">
              <a:rPr lang="en-US" smtClean="0">
                <a:solidFill>
                  <a:srgbClr val="7C8F97">
                    <a:lumMod val="60000"/>
                    <a:lumOff val="40000"/>
                  </a:srgbClr>
                </a:solidFill>
              </a:rPr>
              <a:pPr/>
              <a:t>‹#›</a:t>
            </a:fld>
            <a:endParaRPr lang="en-US">
              <a:solidFill>
                <a:srgbClr val="7C8F97">
                  <a:lumMod val="60000"/>
                  <a:lumOff val="40000"/>
                </a:srgbClr>
              </a:solidFill>
            </a:endParaRPr>
          </a:p>
        </p:txBody>
      </p:sp>
    </p:spTree>
    <p:extLst>
      <p:ext uri="{BB962C8B-B14F-4D97-AF65-F5344CB8AC3E}">
        <p14:creationId xmlns="" xmlns:p14="http://schemas.microsoft.com/office/powerpoint/2010/main" val="1406615417"/>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182880" y="173699"/>
            <a:ext cx="8778240" cy="6510602"/>
            <a:chOff x="182880" y="173699"/>
            <a:chExt cx="8778240" cy="6510602"/>
          </a:xfrm>
        </p:grpSpPr>
        <p:grpSp>
          <p:nvGrpSpPr>
            <p:cNvPr id="14" name="Group 13"/>
            <p:cNvGrpSpPr/>
            <p:nvPr/>
          </p:nvGrpSpPr>
          <p:grpSpPr>
            <a:xfrm>
              <a:off x="182880" y="173699"/>
              <a:ext cx="8778240" cy="6510602"/>
              <a:chOff x="182880" y="173699"/>
              <a:chExt cx="8778240" cy="6510602"/>
            </a:xfrm>
          </p:grpSpPr>
          <p:sp>
            <p:nvSpPr>
              <p:cNvPr id="15" name="Rectangle 14"/>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srgbClr val="FFFFFF"/>
                  </a:solidFill>
                </a:endParaRPr>
              </a:p>
            </p:txBody>
          </p:sp>
          <p:grpSp>
            <p:nvGrpSpPr>
              <p:cNvPr id="16" name="Group 10"/>
              <p:cNvGrpSpPr/>
              <p:nvPr/>
            </p:nvGrpSpPr>
            <p:grpSpPr>
              <a:xfrm>
                <a:off x="256032" y="237744"/>
                <a:ext cx="8622792" cy="6364224"/>
                <a:chOff x="247157" y="247430"/>
                <a:chExt cx="8622792" cy="6364224"/>
              </a:xfrm>
            </p:grpSpPr>
            <p:sp>
              <p:nvSpPr>
                <p:cNvPr id="17" name="Rectangle 16"/>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cxnSp>
              <p:nvCxnSpPr>
                <p:cNvPr id="19" name="Straight Connector 18"/>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18" name="Rectangle 17"/>
            <p:cNvSpPr/>
            <p:nvPr/>
          </p:nvSpPr>
          <p:spPr>
            <a:xfrm rot="5400000">
              <a:off x="4242277" y="3274090"/>
              <a:ext cx="6135624"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a:solidFill>
                  <a:srgbClr val="FFFFFF"/>
                </a:solidFill>
              </a:endParaRPr>
            </a:p>
          </p:txBody>
        </p:sp>
      </p:grpSp>
      <p:sp>
        <p:nvSpPr>
          <p:cNvPr id="2" name="Vertical Title 1"/>
          <p:cNvSpPr>
            <a:spLocks noGrp="1"/>
          </p:cNvSpPr>
          <p:nvPr>
            <p:ph type="title" orient="vert"/>
          </p:nvPr>
        </p:nvSpPr>
        <p:spPr>
          <a:xfrm>
            <a:off x="7391399" y="609600"/>
            <a:ext cx="1416423" cy="5516563"/>
          </a:xfrm>
        </p:spPr>
        <p:txBody>
          <a:bodyPr vert="eaVert">
            <a:normAutofit/>
          </a:bodyPr>
          <a:lstStyle>
            <a:lvl1pPr>
              <a:defRPr sz="3600"/>
            </a:lvl1pPr>
          </a:lstStyle>
          <a:p>
            <a:r>
              <a:rPr lang="en-US" smtClean="0"/>
              <a:t>Click to edit Master title style</a:t>
            </a:r>
            <a:endParaRPr/>
          </a:p>
        </p:txBody>
      </p:sp>
      <p:sp>
        <p:nvSpPr>
          <p:cNvPr id="3" name="Vertical Text Placeholder 2"/>
          <p:cNvSpPr>
            <a:spLocks noGrp="1"/>
          </p:cNvSpPr>
          <p:nvPr>
            <p:ph type="body" orient="vert" idx="1"/>
          </p:nvPr>
        </p:nvSpPr>
        <p:spPr>
          <a:xfrm>
            <a:off x="578222" y="609600"/>
            <a:ext cx="6279777" cy="5516563"/>
          </a:xfrm>
        </p:spPr>
        <p:txBody>
          <a:bodyPr vert="eaVert"/>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10"/>
          </p:nvPr>
        </p:nvSpPr>
        <p:spPr/>
        <p:txBody>
          <a:bodyPr/>
          <a:lstStyle/>
          <a:p>
            <a:fld id="{7D290233-0DD1-4A80-BB1E-9ADC3556DBB6}" type="datetimeFigureOut">
              <a:rPr lang="en-US" smtClean="0">
                <a:solidFill>
                  <a:srgbClr val="7C8F97">
                    <a:lumMod val="60000"/>
                    <a:lumOff val="40000"/>
                  </a:srgbClr>
                </a:solidFill>
              </a:rPr>
              <a:pPr/>
              <a:t>6/13/2019</a:t>
            </a:fld>
            <a:endParaRPr lang="en-US">
              <a:solidFill>
                <a:srgbClr val="7C8F97">
                  <a:lumMod val="60000"/>
                  <a:lumOff val="40000"/>
                </a:srgbClr>
              </a:solidFill>
            </a:endParaRPr>
          </a:p>
        </p:txBody>
      </p:sp>
      <p:sp>
        <p:nvSpPr>
          <p:cNvPr id="5" name="Footer Placeholder 4"/>
          <p:cNvSpPr>
            <a:spLocks noGrp="1"/>
          </p:cNvSpPr>
          <p:nvPr>
            <p:ph type="ftr" sz="quarter" idx="11"/>
          </p:nvPr>
        </p:nvSpPr>
        <p:spPr/>
        <p:txBody>
          <a:bodyPr/>
          <a:lstStyle/>
          <a:p>
            <a:endParaRPr lang="en-US">
              <a:solidFill>
                <a:srgbClr val="7C8F97">
                  <a:lumMod val="60000"/>
                  <a:lumOff val="40000"/>
                </a:srgbClr>
              </a:solidFill>
            </a:endParaRPr>
          </a:p>
        </p:txBody>
      </p:sp>
      <p:sp>
        <p:nvSpPr>
          <p:cNvPr id="6" name="Slide Number Placeholder 5"/>
          <p:cNvSpPr>
            <a:spLocks noGrp="1"/>
          </p:cNvSpPr>
          <p:nvPr>
            <p:ph type="sldNum" sz="quarter" idx="12"/>
          </p:nvPr>
        </p:nvSpPr>
        <p:spPr/>
        <p:txBody>
          <a:bodyPr/>
          <a:lstStyle/>
          <a:p>
            <a:fld id="{CFE4BAC9-6D41-4691-9299-18EF07EF0177}" type="slidenum">
              <a:rPr lang="en-US" smtClean="0">
                <a:solidFill>
                  <a:srgbClr val="7C8F97">
                    <a:lumMod val="60000"/>
                    <a:lumOff val="40000"/>
                  </a:srgbClr>
                </a:solidFill>
              </a:rPr>
              <a:pPr/>
              <a:t>‹#›</a:t>
            </a:fld>
            <a:endParaRPr lang="en-US">
              <a:solidFill>
                <a:srgbClr val="7C8F97">
                  <a:lumMod val="60000"/>
                  <a:lumOff val="40000"/>
                </a:srgbClr>
              </a:solidFill>
            </a:endParaRPr>
          </a:p>
        </p:txBody>
      </p:sp>
    </p:spTree>
    <p:extLst>
      <p:ext uri="{BB962C8B-B14F-4D97-AF65-F5344CB8AC3E}">
        <p14:creationId xmlns="" xmlns:p14="http://schemas.microsoft.com/office/powerpoint/2010/main" val="1546741073"/>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Line 2"/>
          <p:cNvSpPr>
            <a:spLocks noChangeShapeType="1"/>
          </p:cNvSpPr>
          <p:nvPr/>
        </p:nvSpPr>
        <p:spPr bwMode="auto">
          <a:xfrm>
            <a:off x="7315200" y="1066800"/>
            <a:ext cx="0" cy="44958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lIns="91400" tIns="45702" rIns="91400" bIns="45702"/>
          <a:lstStyle/>
          <a:p>
            <a:endParaRPr lang="vi-VN">
              <a:solidFill>
                <a:srgbClr val="000000"/>
              </a:solidFill>
            </a:endParaRPr>
          </a:p>
        </p:txBody>
      </p:sp>
      <p:grpSp>
        <p:nvGrpSpPr>
          <p:cNvPr id="5" name="Group 8"/>
          <p:cNvGrpSpPr>
            <a:grpSpLocks/>
          </p:cNvGrpSpPr>
          <p:nvPr/>
        </p:nvGrpSpPr>
        <p:grpSpPr bwMode="auto">
          <a:xfrm>
            <a:off x="7493000" y="1620838"/>
            <a:ext cx="1338263" cy="2189162"/>
            <a:chOff x="4704" y="1885"/>
            <a:chExt cx="843" cy="1379"/>
          </a:xfrm>
        </p:grpSpPr>
        <p:sp>
          <p:nvSpPr>
            <p:cNvPr id="6" name="Oval 9"/>
            <p:cNvSpPr>
              <a:spLocks noChangeArrowheads="1"/>
            </p:cNvSpPr>
            <p:nvPr/>
          </p:nvSpPr>
          <p:spPr bwMode="auto">
            <a:xfrm>
              <a:off x="4704" y="1885"/>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7" name="Oval 10"/>
            <p:cNvSpPr>
              <a:spLocks noChangeArrowheads="1"/>
            </p:cNvSpPr>
            <p:nvPr/>
          </p:nvSpPr>
          <p:spPr bwMode="auto">
            <a:xfrm>
              <a:off x="4883" y="1885"/>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8" name="Oval 11"/>
            <p:cNvSpPr>
              <a:spLocks noChangeArrowheads="1"/>
            </p:cNvSpPr>
            <p:nvPr/>
          </p:nvSpPr>
          <p:spPr bwMode="auto">
            <a:xfrm>
              <a:off x="5062" y="1885"/>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9" name="Oval 12"/>
            <p:cNvSpPr>
              <a:spLocks noChangeArrowheads="1"/>
            </p:cNvSpPr>
            <p:nvPr/>
          </p:nvSpPr>
          <p:spPr bwMode="auto">
            <a:xfrm>
              <a:off x="4704" y="2064"/>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 name="Oval 13"/>
            <p:cNvSpPr>
              <a:spLocks noChangeArrowheads="1"/>
            </p:cNvSpPr>
            <p:nvPr/>
          </p:nvSpPr>
          <p:spPr bwMode="auto">
            <a:xfrm>
              <a:off x="4883" y="2064"/>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1" name="Oval 14"/>
            <p:cNvSpPr>
              <a:spLocks noChangeArrowheads="1"/>
            </p:cNvSpPr>
            <p:nvPr/>
          </p:nvSpPr>
          <p:spPr bwMode="auto">
            <a:xfrm>
              <a:off x="5062" y="2064"/>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2" name="Oval 15"/>
            <p:cNvSpPr>
              <a:spLocks noChangeArrowheads="1"/>
            </p:cNvSpPr>
            <p:nvPr/>
          </p:nvSpPr>
          <p:spPr bwMode="auto">
            <a:xfrm>
              <a:off x="5241" y="2064"/>
              <a:ext cx="127" cy="12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3" name="Oval 16"/>
            <p:cNvSpPr>
              <a:spLocks noChangeArrowheads="1"/>
            </p:cNvSpPr>
            <p:nvPr/>
          </p:nvSpPr>
          <p:spPr bwMode="auto">
            <a:xfrm>
              <a:off x="4704" y="2243"/>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4" name="Oval 17"/>
            <p:cNvSpPr>
              <a:spLocks noChangeArrowheads="1"/>
            </p:cNvSpPr>
            <p:nvPr/>
          </p:nvSpPr>
          <p:spPr bwMode="auto">
            <a:xfrm>
              <a:off x="4883" y="2243"/>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5" name="Oval 18"/>
            <p:cNvSpPr>
              <a:spLocks noChangeArrowheads="1"/>
            </p:cNvSpPr>
            <p:nvPr/>
          </p:nvSpPr>
          <p:spPr bwMode="auto">
            <a:xfrm>
              <a:off x="5062" y="2243"/>
              <a:ext cx="127" cy="12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6" name="Oval 19"/>
            <p:cNvSpPr>
              <a:spLocks noChangeArrowheads="1"/>
            </p:cNvSpPr>
            <p:nvPr/>
          </p:nvSpPr>
          <p:spPr bwMode="auto">
            <a:xfrm>
              <a:off x="5241" y="2243"/>
              <a:ext cx="127" cy="12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7" name="Oval 20"/>
            <p:cNvSpPr>
              <a:spLocks noChangeArrowheads="1"/>
            </p:cNvSpPr>
            <p:nvPr/>
          </p:nvSpPr>
          <p:spPr bwMode="auto">
            <a:xfrm>
              <a:off x="5420" y="2243"/>
              <a:ext cx="127" cy="127"/>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8" name="Oval 21"/>
            <p:cNvSpPr>
              <a:spLocks noChangeArrowheads="1"/>
            </p:cNvSpPr>
            <p:nvPr/>
          </p:nvSpPr>
          <p:spPr bwMode="auto">
            <a:xfrm>
              <a:off x="4704" y="2421"/>
              <a:ext cx="127" cy="128"/>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9" name="Oval 22"/>
            <p:cNvSpPr>
              <a:spLocks noChangeArrowheads="1"/>
            </p:cNvSpPr>
            <p:nvPr/>
          </p:nvSpPr>
          <p:spPr bwMode="auto">
            <a:xfrm>
              <a:off x="4883" y="2421"/>
              <a:ext cx="127" cy="128"/>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20" name="Oval 23"/>
            <p:cNvSpPr>
              <a:spLocks noChangeArrowheads="1"/>
            </p:cNvSpPr>
            <p:nvPr/>
          </p:nvSpPr>
          <p:spPr bwMode="auto">
            <a:xfrm>
              <a:off x="5062" y="2421"/>
              <a:ext cx="127" cy="128"/>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21" name="Oval 24"/>
            <p:cNvSpPr>
              <a:spLocks noChangeArrowheads="1"/>
            </p:cNvSpPr>
            <p:nvPr/>
          </p:nvSpPr>
          <p:spPr bwMode="auto">
            <a:xfrm>
              <a:off x="5241" y="2421"/>
              <a:ext cx="127" cy="128"/>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22" name="Oval 25"/>
            <p:cNvSpPr>
              <a:spLocks noChangeArrowheads="1"/>
            </p:cNvSpPr>
            <p:nvPr/>
          </p:nvSpPr>
          <p:spPr bwMode="auto">
            <a:xfrm>
              <a:off x="4704" y="2600"/>
              <a:ext cx="127" cy="128"/>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23" name="Oval 26"/>
            <p:cNvSpPr>
              <a:spLocks noChangeArrowheads="1"/>
            </p:cNvSpPr>
            <p:nvPr/>
          </p:nvSpPr>
          <p:spPr bwMode="auto">
            <a:xfrm>
              <a:off x="4883" y="2600"/>
              <a:ext cx="127" cy="128"/>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24" name="Oval 27"/>
            <p:cNvSpPr>
              <a:spLocks noChangeArrowheads="1"/>
            </p:cNvSpPr>
            <p:nvPr/>
          </p:nvSpPr>
          <p:spPr bwMode="auto">
            <a:xfrm>
              <a:off x="5062" y="2600"/>
              <a:ext cx="127" cy="128"/>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25" name="Oval 28"/>
            <p:cNvSpPr>
              <a:spLocks noChangeArrowheads="1"/>
            </p:cNvSpPr>
            <p:nvPr/>
          </p:nvSpPr>
          <p:spPr bwMode="auto">
            <a:xfrm>
              <a:off x="5241" y="2600"/>
              <a:ext cx="127" cy="128"/>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26" name="Oval 29"/>
            <p:cNvSpPr>
              <a:spLocks noChangeArrowheads="1"/>
            </p:cNvSpPr>
            <p:nvPr/>
          </p:nvSpPr>
          <p:spPr bwMode="auto">
            <a:xfrm>
              <a:off x="5420" y="2600"/>
              <a:ext cx="127" cy="128"/>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27" name="Oval 30"/>
            <p:cNvSpPr>
              <a:spLocks noChangeArrowheads="1"/>
            </p:cNvSpPr>
            <p:nvPr/>
          </p:nvSpPr>
          <p:spPr bwMode="auto">
            <a:xfrm>
              <a:off x="4704" y="2779"/>
              <a:ext cx="127" cy="12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28" name="Oval 31"/>
            <p:cNvSpPr>
              <a:spLocks noChangeArrowheads="1"/>
            </p:cNvSpPr>
            <p:nvPr/>
          </p:nvSpPr>
          <p:spPr bwMode="auto">
            <a:xfrm>
              <a:off x="4883" y="2779"/>
              <a:ext cx="127" cy="127"/>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29" name="Oval 32"/>
            <p:cNvSpPr>
              <a:spLocks noChangeArrowheads="1"/>
            </p:cNvSpPr>
            <p:nvPr/>
          </p:nvSpPr>
          <p:spPr bwMode="auto">
            <a:xfrm>
              <a:off x="5062" y="2779"/>
              <a:ext cx="127" cy="127"/>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30" name="Oval 33"/>
            <p:cNvSpPr>
              <a:spLocks noChangeArrowheads="1"/>
            </p:cNvSpPr>
            <p:nvPr/>
          </p:nvSpPr>
          <p:spPr bwMode="auto">
            <a:xfrm>
              <a:off x="5241" y="2779"/>
              <a:ext cx="127" cy="127"/>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31" name="Oval 34"/>
            <p:cNvSpPr>
              <a:spLocks noChangeArrowheads="1"/>
            </p:cNvSpPr>
            <p:nvPr/>
          </p:nvSpPr>
          <p:spPr bwMode="auto">
            <a:xfrm>
              <a:off x="4704" y="2958"/>
              <a:ext cx="127" cy="127"/>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32" name="Oval 35"/>
            <p:cNvSpPr>
              <a:spLocks noChangeArrowheads="1"/>
            </p:cNvSpPr>
            <p:nvPr/>
          </p:nvSpPr>
          <p:spPr bwMode="auto">
            <a:xfrm>
              <a:off x="4883" y="2958"/>
              <a:ext cx="127" cy="127"/>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33" name="Oval 36"/>
            <p:cNvSpPr>
              <a:spLocks noChangeArrowheads="1"/>
            </p:cNvSpPr>
            <p:nvPr/>
          </p:nvSpPr>
          <p:spPr bwMode="auto">
            <a:xfrm>
              <a:off x="5062" y="2958"/>
              <a:ext cx="127" cy="127"/>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34" name="Oval 37"/>
            <p:cNvSpPr>
              <a:spLocks noChangeArrowheads="1"/>
            </p:cNvSpPr>
            <p:nvPr/>
          </p:nvSpPr>
          <p:spPr bwMode="auto">
            <a:xfrm>
              <a:off x="5241" y="2958"/>
              <a:ext cx="127" cy="127"/>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35" name="Oval 38"/>
            <p:cNvSpPr>
              <a:spLocks noChangeArrowheads="1"/>
            </p:cNvSpPr>
            <p:nvPr/>
          </p:nvSpPr>
          <p:spPr bwMode="auto">
            <a:xfrm>
              <a:off x="4883" y="3137"/>
              <a:ext cx="127" cy="127"/>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36" name="Oval 39"/>
            <p:cNvSpPr>
              <a:spLocks noChangeArrowheads="1"/>
            </p:cNvSpPr>
            <p:nvPr/>
          </p:nvSpPr>
          <p:spPr bwMode="auto">
            <a:xfrm>
              <a:off x="5241" y="3137"/>
              <a:ext cx="127" cy="127"/>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grpSp>
      <p:sp>
        <p:nvSpPr>
          <p:cNvPr id="37" name="Line 40"/>
          <p:cNvSpPr>
            <a:spLocks noChangeShapeType="1"/>
          </p:cNvSpPr>
          <p:nvPr/>
        </p:nvSpPr>
        <p:spPr bwMode="auto">
          <a:xfrm>
            <a:off x="304800" y="4419600"/>
            <a:ext cx="8229600" cy="0"/>
          </a:xfrm>
          <a:prstGeom prst="line">
            <a:avLst/>
          </a:prstGeom>
          <a:noFill/>
          <a:ln w="6350">
            <a:solidFill>
              <a:schemeClr val="tx1"/>
            </a:solidFill>
            <a:round/>
            <a:headEnd/>
            <a:tailEnd/>
          </a:ln>
          <a:extLst>
            <a:ext uri="{909E8E84-426E-40dd-AFC4-6F175D3DCCD1}">
              <a14:hiddenFill xmlns="" xmlns:a14="http://schemas.microsoft.com/office/drawing/2010/main">
                <a:noFill/>
              </a14:hiddenFill>
            </a:ext>
          </a:extLst>
        </p:spPr>
        <p:txBody>
          <a:bodyPr lIns="91400" tIns="45702" rIns="91400" bIns="45702"/>
          <a:lstStyle/>
          <a:p>
            <a:endParaRPr lang="vi-VN">
              <a:solidFill>
                <a:srgbClr val="000000"/>
              </a:solidFill>
            </a:endParaRPr>
          </a:p>
        </p:txBody>
      </p:sp>
      <p:pic>
        <p:nvPicPr>
          <p:cNvPr id="38" name="Picture 41"/>
          <p:cNvPicPr>
            <a:picLocks noChangeAspect="1" noChangeArrowheads="1"/>
          </p:cNvPicPr>
          <p:nvPr userDrawn="1"/>
        </p:nvPicPr>
        <p:blipFill>
          <a:blip r:embed="rId2">
            <a:extLst>
              <a:ext uri="{28A0092B-C50C-407E-A947-70E740481C1C}">
                <a14:useLocalDpi xmlns="" xmlns:a14="http://schemas.microsoft.com/office/drawing/2010/main" val="0"/>
              </a:ext>
            </a:extLst>
          </a:blip>
          <a:srcRect/>
          <a:stretch>
            <a:fillRect/>
          </a:stretch>
        </p:blipFill>
        <p:spPr bwMode="auto">
          <a:xfrm>
            <a:off x="7467600" y="5229225"/>
            <a:ext cx="1419225" cy="1476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891" name="Rectangle 3"/>
          <p:cNvSpPr>
            <a:spLocks noGrp="1" noChangeArrowheads="1"/>
          </p:cNvSpPr>
          <p:nvPr>
            <p:ph type="ctrTitle"/>
          </p:nvPr>
        </p:nvSpPr>
        <p:spPr>
          <a:xfrm>
            <a:off x="315913" y="466727"/>
            <a:ext cx="6781800" cy="2133600"/>
          </a:xfrm>
        </p:spPr>
        <p:txBody>
          <a:bodyPr/>
          <a:lstStyle>
            <a:lvl1pPr algn="r">
              <a:defRPr sz="4800"/>
            </a:lvl1pPr>
          </a:lstStyle>
          <a:p>
            <a:r>
              <a:rPr lang="en-US" altLang="en-US"/>
              <a:t>Click to edit Master title style</a:t>
            </a:r>
          </a:p>
        </p:txBody>
      </p:sp>
      <p:sp>
        <p:nvSpPr>
          <p:cNvPr id="37892" name="Rectangle 4"/>
          <p:cNvSpPr>
            <a:spLocks noGrp="1" noChangeArrowheads="1"/>
          </p:cNvSpPr>
          <p:nvPr>
            <p:ph type="subTitle" idx="1"/>
          </p:nvPr>
        </p:nvSpPr>
        <p:spPr>
          <a:xfrm>
            <a:off x="849316" y="3049588"/>
            <a:ext cx="6248400" cy="2362200"/>
          </a:xfrm>
        </p:spPr>
        <p:txBody>
          <a:bodyPr/>
          <a:lstStyle>
            <a:lvl1pPr marL="0" indent="0" algn="r">
              <a:buFont typeface="Wingdings" pitchFamily="2" charset="2"/>
              <a:buNone/>
              <a:defRPr sz="3200"/>
            </a:lvl1pPr>
          </a:lstStyle>
          <a:p>
            <a:r>
              <a:rPr lang="en-US" altLang="en-US"/>
              <a:t>Click to edit Master subtitle style</a:t>
            </a:r>
          </a:p>
        </p:txBody>
      </p:sp>
      <p:sp>
        <p:nvSpPr>
          <p:cNvPr id="39" name="Rectangle 5"/>
          <p:cNvSpPr>
            <a:spLocks noGrp="1" noChangeArrowheads="1"/>
          </p:cNvSpPr>
          <p:nvPr>
            <p:ph type="dt" sz="half" idx="10"/>
          </p:nvPr>
        </p:nvSpPr>
        <p:spPr/>
        <p:txBody>
          <a:bodyPr/>
          <a:lstStyle>
            <a:lvl1pPr>
              <a:defRPr/>
            </a:lvl1pPr>
          </a:lstStyle>
          <a:p>
            <a:pPr>
              <a:defRPr/>
            </a:pPr>
            <a:endParaRPr lang="en-US" altLang="en-US">
              <a:solidFill>
                <a:srgbClr val="000000"/>
              </a:solidFill>
            </a:endParaRPr>
          </a:p>
        </p:txBody>
      </p:sp>
      <p:sp>
        <p:nvSpPr>
          <p:cNvPr id="40" name="Rectangle 6"/>
          <p:cNvSpPr>
            <a:spLocks noGrp="1" noChangeArrowheads="1"/>
          </p:cNvSpPr>
          <p:nvPr>
            <p:ph type="ftr" sz="quarter" idx="11"/>
          </p:nvPr>
        </p:nvSpPr>
        <p:spPr/>
        <p:txBody>
          <a:bodyPr/>
          <a:lstStyle>
            <a:lvl1pPr>
              <a:defRPr/>
            </a:lvl1pPr>
          </a:lstStyle>
          <a:p>
            <a:pPr>
              <a:defRPr/>
            </a:pPr>
            <a:endParaRPr lang="en-US" altLang="en-US">
              <a:solidFill>
                <a:srgbClr val="000000"/>
              </a:solidFill>
            </a:endParaRPr>
          </a:p>
        </p:txBody>
      </p:sp>
      <p:sp>
        <p:nvSpPr>
          <p:cNvPr id="41" name="Rectangle 7"/>
          <p:cNvSpPr>
            <a:spLocks noGrp="1" noChangeArrowheads="1"/>
          </p:cNvSpPr>
          <p:nvPr>
            <p:ph type="sldNum" sz="quarter" idx="12"/>
          </p:nvPr>
        </p:nvSpPr>
        <p:spPr/>
        <p:txBody>
          <a:bodyPr/>
          <a:lstStyle>
            <a:lvl1pPr>
              <a:defRPr/>
            </a:lvl1pPr>
          </a:lstStyle>
          <a:p>
            <a:fld id="{8E419C95-9840-6949-9964-3BA3DC15C731}" type="slidenum">
              <a:rPr lang="en-US" altLang="en-US">
                <a:solidFill>
                  <a:srgbClr val="000000"/>
                </a:solidFill>
              </a:rPr>
              <a:pPr/>
              <a:t>‹#›</a:t>
            </a:fld>
            <a:endParaRPr lang="en-US" altLang="en-US">
              <a:solidFill>
                <a:srgbClr val="000000"/>
              </a:solidFill>
            </a:endParaRPr>
          </a:p>
        </p:txBody>
      </p:sp>
    </p:spTree>
    <p:extLst>
      <p:ext uri="{BB962C8B-B14F-4D97-AF65-F5344CB8AC3E}">
        <p14:creationId xmlns="" xmlns:p14="http://schemas.microsoft.com/office/powerpoint/2010/main" val="450164414"/>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685800" y="1143000"/>
            <a:ext cx="70104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33400" y="152400"/>
            <a:ext cx="7543800" cy="868362"/>
          </a:xfrm>
        </p:spPr>
        <p:txBody>
          <a:bodyPr/>
          <a:lstStyle>
            <a:lvl1pPr algn="ctr">
              <a:defRPr>
                <a:solidFill>
                  <a:srgbClr val="0000FF"/>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rgbClr val="0000AC"/>
                </a:solidFill>
              </a:defRPr>
            </a:lvl1pPr>
            <a:lvl2pPr>
              <a:defRPr>
                <a:solidFill>
                  <a:srgbClr val="0000AC"/>
                </a:solidFill>
              </a:defRPr>
            </a:lvl2pPr>
            <a:lvl3pPr>
              <a:defRPr>
                <a:solidFill>
                  <a:srgbClr val="0000AC"/>
                </a:solidFill>
              </a:defRPr>
            </a:lvl3pPr>
            <a:lvl4pPr>
              <a:defRPr>
                <a:solidFill>
                  <a:srgbClr val="0000AC"/>
                </a:solidFill>
              </a:defRPr>
            </a:lvl4pPr>
            <a:lvl5pPr>
              <a:defRPr>
                <a:solidFill>
                  <a:srgbClr val="0000AC"/>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ftr" sz="quarter" idx="11"/>
          </p:nvPr>
        </p:nvSpPr>
        <p:spPr/>
        <p:txBody>
          <a:bodyPr/>
          <a:lstStyle>
            <a:lvl1pPr>
              <a:defRPr/>
            </a:lvl1pPr>
          </a:lstStyle>
          <a:p>
            <a:pPr>
              <a:defRPr/>
            </a:pPr>
            <a:endParaRPr lang="en-US" altLang="en-US">
              <a:solidFill>
                <a:srgbClr val="000000"/>
              </a:solidFill>
            </a:endParaRPr>
          </a:p>
        </p:txBody>
      </p:sp>
      <p:sp>
        <p:nvSpPr>
          <p:cNvPr id="7" name="Rectangle 7"/>
          <p:cNvSpPr>
            <a:spLocks noGrp="1" noChangeArrowheads="1"/>
          </p:cNvSpPr>
          <p:nvPr>
            <p:ph type="sldNum" sz="quarter" idx="12"/>
          </p:nvPr>
        </p:nvSpPr>
        <p:spPr/>
        <p:txBody>
          <a:bodyPr/>
          <a:lstStyle>
            <a:lvl1pPr>
              <a:defRPr/>
            </a:lvl1pPr>
          </a:lstStyle>
          <a:p>
            <a:fld id="{15D894B2-3DFB-B841-9661-7EF34D304648}" type="slidenum">
              <a:rPr lang="en-US" altLang="en-US">
                <a:solidFill>
                  <a:srgbClr val="000000"/>
                </a:solidFill>
              </a:rPr>
              <a:pPr/>
              <a:t>‹#›</a:t>
            </a:fld>
            <a:endParaRPr lang="en-US" altLang="en-US">
              <a:solidFill>
                <a:srgbClr val="000000"/>
              </a:solidFill>
            </a:endParaRPr>
          </a:p>
        </p:txBody>
      </p:sp>
    </p:spTree>
    <p:extLst>
      <p:ext uri="{BB962C8B-B14F-4D97-AF65-F5344CB8AC3E}">
        <p14:creationId xmlns="" xmlns:p14="http://schemas.microsoft.com/office/powerpoint/2010/main" val="683596829"/>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7"/>
            <a:ext cx="7772400" cy="1500187"/>
          </a:xfrm>
        </p:spPr>
        <p:txBody>
          <a:bodyPr anchor="b"/>
          <a:lstStyle>
            <a:lvl1pPr marL="0" indent="0">
              <a:buNone/>
              <a:defRPr sz="2000"/>
            </a:lvl1pPr>
            <a:lvl2pPr marL="457011" indent="0">
              <a:buNone/>
              <a:defRPr sz="1800"/>
            </a:lvl2pPr>
            <a:lvl3pPr marL="914021" indent="0">
              <a:buNone/>
              <a:defRPr sz="1600"/>
            </a:lvl3pPr>
            <a:lvl4pPr marL="1371032" indent="0">
              <a:buNone/>
              <a:defRPr sz="1400"/>
            </a:lvl4pPr>
            <a:lvl5pPr marL="1828041" indent="0">
              <a:buNone/>
              <a:defRPr sz="1400"/>
            </a:lvl5pPr>
            <a:lvl6pPr marL="2285052" indent="0">
              <a:buNone/>
              <a:defRPr sz="1400"/>
            </a:lvl6pPr>
            <a:lvl7pPr marL="2742062" indent="0">
              <a:buNone/>
              <a:defRPr sz="1400"/>
            </a:lvl7pPr>
            <a:lvl8pPr marL="3199072" indent="0">
              <a:buNone/>
              <a:defRPr sz="1400"/>
            </a:lvl8pPr>
            <a:lvl9pPr marL="3656083"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7"/>
          <p:cNvSpPr>
            <a:spLocks noGrp="1" noChangeArrowheads="1"/>
          </p:cNvSpPr>
          <p:nvPr>
            <p:ph type="sldNum" sz="quarter" idx="12"/>
          </p:nvPr>
        </p:nvSpPr>
        <p:spPr>
          <a:ln/>
        </p:spPr>
        <p:txBody>
          <a:bodyPr/>
          <a:lstStyle>
            <a:lvl1pPr>
              <a:defRPr/>
            </a:lvl1pPr>
          </a:lstStyle>
          <a:p>
            <a:fld id="{D65B9745-123A-6646-91C9-D6E5290D1944}" type="slidenum">
              <a:rPr lang="en-US" altLang="en-US">
                <a:solidFill>
                  <a:srgbClr val="000000"/>
                </a:solidFill>
              </a:rPr>
              <a:pPr/>
              <a:t>‹#›</a:t>
            </a:fld>
            <a:endParaRPr lang="en-US" altLang="en-US">
              <a:solidFill>
                <a:srgbClr val="000000"/>
              </a:solidFill>
            </a:endParaRPr>
          </a:p>
        </p:txBody>
      </p:sp>
    </p:spTree>
    <p:extLst>
      <p:ext uri="{BB962C8B-B14F-4D97-AF65-F5344CB8AC3E}">
        <p14:creationId xmlns="" xmlns:p14="http://schemas.microsoft.com/office/powerpoint/2010/main" val="1864750763"/>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7" name="Rectangle 7"/>
          <p:cNvSpPr>
            <a:spLocks noGrp="1" noChangeArrowheads="1"/>
          </p:cNvSpPr>
          <p:nvPr>
            <p:ph type="sldNum" sz="quarter" idx="12"/>
          </p:nvPr>
        </p:nvSpPr>
        <p:spPr>
          <a:ln/>
        </p:spPr>
        <p:txBody>
          <a:bodyPr/>
          <a:lstStyle>
            <a:lvl1pPr>
              <a:defRPr/>
            </a:lvl1pPr>
          </a:lstStyle>
          <a:p>
            <a:fld id="{86F99D91-51D8-5D43-AC8D-CE3235C13F0B}" type="slidenum">
              <a:rPr lang="en-US" altLang="en-US">
                <a:solidFill>
                  <a:srgbClr val="000000"/>
                </a:solidFill>
              </a:rPr>
              <a:pPr/>
              <a:t>‹#›</a:t>
            </a:fld>
            <a:endParaRPr lang="en-US" altLang="en-US">
              <a:solidFill>
                <a:srgbClr val="000000"/>
              </a:solidFill>
            </a:endParaRPr>
          </a:p>
        </p:txBody>
      </p:sp>
    </p:spTree>
    <p:extLst>
      <p:ext uri="{BB962C8B-B14F-4D97-AF65-F5344CB8AC3E}">
        <p14:creationId xmlns="" xmlns:p14="http://schemas.microsoft.com/office/powerpoint/2010/main" val="1725077057"/>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7011" indent="0">
              <a:buNone/>
              <a:defRPr sz="2000" b="1"/>
            </a:lvl2pPr>
            <a:lvl3pPr marL="914021" indent="0">
              <a:buNone/>
              <a:defRPr sz="1800" b="1"/>
            </a:lvl3pPr>
            <a:lvl4pPr marL="1371032" indent="0">
              <a:buNone/>
              <a:defRPr sz="1600" b="1"/>
            </a:lvl4pPr>
            <a:lvl5pPr marL="1828041" indent="0">
              <a:buNone/>
              <a:defRPr sz="1600" b="1"/>
            </a:lvl5pPr>
            <a:lvl6pPr marL="2285052" indent="0">
              <a:buNone/>
              <a:defRPr sz="1600" b="1"/>
            </a:lvl6pPr>
            <a:lvl7pPr marL="2742062" indent="0">
              <a:buNone/>
              <a:defRPr sz="1600" b="1"/>
            </a:lvl7pPr>
            <a:lvl8pPr marL="3199072" indent="0">
              <a:buNone/>
              <a:defRPr sz="1600" b="1"/>
            </a:lvl8pPr>
            <a:lvl9pPr marL="365608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7011" indent="0">
              <a:buNone/>
              <a:defRPr sz="2000" b="1"/>
            </a:lvl2pPr>
            <a:lvl3pPr marL="914021" indent="0">
              <a:buNone/>
              <a:defRPr sz="1800" b="1"/>
            </a:lvl3pPr>
            <a:lvl4pPr marL="1371032" indent="0">
              <a:buNone/>
              <a:defRPr sz="1600" b="1"/>
            </a:lvl4pPr>
            <a:lvl5pPr marL="1828041" indent="0">
              <a:buNone/>
              <a:defRPr sz="1600" b="1"/>
            </a:lvl5pPr>
            <a:lvl6pPr marL="2285052" indent="0">
              <a:buNone/>
              <a:defRPr sz="1600" b="1"/>
            </a:lvl6pPr>
            <a:lvl7pPr marL="2742062" indent="0">
              <a:buNone/>
              <a:defRPr sz="1600" b="1"/>
            </a:lvl7pPr>
            <a:lvl8pPr marL="3199072" indent="0">
              <a:buNone/>
              <a:defRPr sz="1600" b="1"/>
            </a:lvl8pPr>
            <a:lvl9pPr marL="365608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8" name="Rectangle 6"/>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9" name="Rectangle 7"/>
          <p:cNvSpPr>
            <a:spLocks noGrp="1" noChangeArrowheads="1"/>
          </p:cNvSpPr>
          <p:nvPr>
            <p:ph type="sldNum" sz="quarter" idx="12"/>
          </p:nvPr>
        </p:nvSpPr>
        <p:spPr>
          <a:ln/>
        </p:spPr>
        <p:txBody>
          <a:bodyPr/>
          <a:lstStyle>
            <a:lvl1pPr>
              <a:defRPr/>
            </a:lvl1pPr>
          </a:lstStyle>
          <a:p>
            <a:fld id="{F586433E-C390-934E-BCCE-165690446495}" type="slidenum">
              <a:rPr lang="en-US" altLang="en-US">
                <a:solidFill>
                  <a:srgbClr val="000000"/>
                </a:solidFill>
              </a:rPr>
              <a:pPr/>
              <a:t>‹#›</a:t>
            </a:fld>
            <a:endParaRPr lang="en-US" altLang="en-US">
              <a:solidFill>
                <a:srgbClr val="000000"/>
              </a:solidFill>
            </a:endParaRPr>
          </a:p>
        </p:txBody>
      </p:sp>
    </p:spTree>
    <p:extLst>
      <p:ext uri="{BB962C8B-B14F-4D97-AF65-F5344CB8AC3E}">
        <p14:creationId xmlns="" xmlns:p14="http://schemas.microsoft.com/office/powerpoint/2010/main" val="975607653"/>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4" name="Rectangle 6"/>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5" name="Rectangle 7"/>
          <p:cNvSpPr>
            <a:spLocks noGrp="1" noChangeArrowheads="1"/>
          </p:cNvSpPr>
          <p:nvPr>
            <p:ph type="sldNum" sz="quarter" idx="12"/>
          </p:nvPr>
        </p:nvSpPr>
        <p:spPr>
          <a:ln/>
        </p:spPr>
        <p:txBody>
          <a:bodyPr/>
          <a:lstStyle>
            <a:lvl1pPr>
              <a:defRPr/>
            </a:lvl1pPr>
          </a:lstStyle>
          <a:p>
            <a:fld id="{B26E92FB-0A41-8742-8E4A-42266296C7E6}" type="slidenum">
              <a:rPr lang="en-US" altLang="en-US">
                <a:solidFill>
                  <a:srgbClr val="000000"/>
                </a:solidFill>
              </a:rPr>
              <a:pPr/>
              <a:t>‹#›</a:t>
            </a:fld>
            <a:endParaRPr lang="en-US" altLang="en-US">
              <a:solidFill>
                <a:srgbClr val="000000"/>
              </a:solidFill>
            </a:endParaRPr>
          </a:p>
        </p:txBody>
      </p:sp>
    </p:spTree>
    <p:extLst>
      <p:ext uri="{BB962C8B-B14F-4D97-AF65-F5344CB8AC3E}">
        <p14:creationId xmlns="" xmlns:p14="http://schemas.microsoft.com/office/powerpoint/2010/main" val="16560656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smtClean="0"/>
              <a:t>Click to edit Master title style</a:t>
            </a:r>
            <a:endParaRPr lang="vi-VN"/>
          </a:p>
        </p:txBody>
      </p:sp>
      <p:sp>
        <p:nvSpPr>
          <p:cNvPr id="3" name="Text Placeholder 2"/>
          <p:cNvSpPr>
            <a:spLocks noGrp="1"/>
          </p:cNvSpPr>
          <p:nvPr>
            <p:ph type="body" idx="1"/>
          </p:nvPr>
        </p:nvSpPr>
        <p:spPr>
          <a:xfrm>
            <a:off x="722313" y="2906717"/>
            <a:ext cx="7772400" cy="1500187"/>
          </a:xfrm>
        </p:spPr>
        <p:txBody>
          <a:bodyPr anchor="b"/>
          <a:lstStyle>
            <a:lvl1pPr marL="0" indent="0">
              <a:buNone/>
              <a:defRPr sz="2000"/>
            </a:lvl1pPr>
            <a:lvl2pPr marL="457011" indent="0">
              <a:buNone/>
              <a:defRPr sz="1800"/>
            </a:lvl2pPr>
            <a:lvl3pPr marL="914021" indent="0">
              <a:buNone/>
              <a:defRPr sz="1600"/>
            </a:lvl3pPr>
            <a:lvl4pPr marL="1371032" indent="0">
              <a:buNone/>
              <a:defRPr sz="1400"/>
            </a:lvl4pPr>
            <a:lvl5pPr marL="1828041" indent="0">
              <a:buNone/>
              <a:defRPr sz="1400"/>
            </a:lvl5pPr>
            <a:lvl6pPr marL="2285052" indent="0">
              <a:buNone/>
              <a:defRPr sz="1400"/>
            </a:lvl6pPr>
            <a:lvl7pPr marL="2742062" indent="0">
              <a:buNone/>
              <a:defRPr sz="1400"/>
            </a:lvl7pPr>
            <a:lvl8pPr marL="3199072" indent="0">
              <a:buNone/>
              <a:defRPr sz="1400"/>
            </a:lvl8pPr>
            <a:lvl9pPr marL="3656083" indent="0">
              <a:buNone/>
              <a:defRPr sz="1400"/>
            </a:lvl9pPr>
          </a:lstStyle>
          <a:p>
            <a:pPr lvl="0"/>
            <a:r>
              <a:rPr lang="en-US" smtClean="0"/>
              <a:t>Click to edit Master text styles</a:t>
            </a:r>
          </a:p>
        </p:txBody>
      </p:sp>
      <p:sp>
        <p:nvSpPr>
          <p:cNvPr id="4" name="Rectangle 2"/>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2131062461"/>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2" name="Straight Connector 1"/>
          <p:cNvCxnSpPr/>
          <p:nvPr userDrawn="1"/>
        </p:nvCxnSpPr>
        <p:spPr>
          <a:xfrm>
            <a:off x="685800" y="1143000"/>
            <a:ext cx="70104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5"/>
          <p:cNvSpPr>
            <a:spLocks noGrp="1" noChangeArrowheads="1"/>
          </p:cNvSpPr>
          <p:nvPr>
            <p:ph type="dt" sz="half" idx="10"/>
          </p:nvPr>
        </p:nvSpPr>
        <p:spPr/>
        <p:txBody>
          <a:bodyPr/>
          <a:lstStyle>
            <a:lvl1pPr>
              <a:defRPr/>
            </a:lvl1pPr>
          </a:lstStyle>
          <a:p>
            <a:pPr>
              <a:defRPr/>
            </a:pPr>
            <a:endParaRPr lang="en-US" altLang="en-US">
              <a:solidFill>
                <a:srgbClr val="000000"/>
              </a:solidFill>
            </a:endParaRPr>
          </a:p>
        </p:txBody>
      </p:sp>
      <p:sp>
        <p:nvSpPr>
          <p:cNvPr id="4" name="Rectangle 6"/>
          <p:cNvSpPr>
            <a:spLocks noGrp="1" noChangeArrowheads="1"/>
          </p:cNvSpPr>
          <p:nvPr>
            <p:ph type="ftr" sz="quarter" idx="11"/>
          </p:nvPr>
        </p:nvSpPr>
        <p:spPr/>
        <p:txBody>
          <a:bodyPr/>
          <a:lstStyle>
            <a:lvl1pPr>
              <a:defRPr/>
            </a:lvl1pPr>
          </a:lstStyle>
          <a:p>
            <a:pPr>
              <a:defRPr/>
            </a:pPr>
            <a:endParaRPr lang="en-US" altLang="en-US">
              <a:solidFill>
                <a:srgbClr val="000000"/>
              </a:solidFill>
            </a:endParaRPr>
          </a:p>
        </p:txBody>
      </p:sp>
      <p:sp>
        <p:nvSpPr>
          <p:cNvPr id="5" name="Rectangle 7"/>
          <p:cNvSpPr>
            <a:spLocks noGrp="1" noChangeArrowheads="1"/>
          </p:cNvSpPr>
          <p:nvPr>
            <p:ph type="sldNum" sz="quarter" idx="12"/>
          </p:nvPr>
        </p:nvSpPr>
        <p:spPr/>
        <p:txBody>
          <a:bodyPr/>
          <a:lstStyle>
            <a:lvl1pPr>
              <a:defRPr/>
            </a:lvl1pPr>
          </a:lstStyle>
          <a:p>
            <a:fld id="{5756DE3C-0533-D445-ABD1-88B363E058EA}" type="slidenum">
              <a:rPr lang="en-US" altLang="en-US">
                <a:solidFill>
                  <a:srgbClr val="000000"/>
                </a:solidFill>
              </a:rPr>
              <a:pPr/>
              <a:t>‹#›</a:t>
            </a:fld>
            <a:endParaRPr lang="en-US" altLang="en-US">
              <a:solidFill>
                <a:srgbClr val="000000"/>
              </a:solidFill>
            </a:endParaRPr>
          </a:p>
        </p:txBody>
      </p:sp>
    </p:spTree>
    <p:extLst>
      <p:ext uri="{BB962C8B-B14F-4D97-AF65-F5344CB8AC3E}">
        <p14:creationId xmlns="" xmlns:p14="http://schemas.microsoft.com/office/powerpoint/2010/main" val="161915270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4"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7011" indent="0">
              <a:buNone/>
              <a:defRPr sz="1200"/>
            </a:lvl2pPr>
            <a:lvl3pPr marL="914021" indent="0">
              <a:buNone/>
              <a:defRPr sz="1000"/>
            </a:lvl3pPr>
            <a:lvl4pPr marL="1371032" indent="0">
              <a:buNone/>
              <a:defRPr sz="900"/>
            </a:lvl4pPr>
            <a:lvl5pPr marL="1828041" indent="0">
              <a:buNone/>
              <a:defRPr sz="900"/>
            </a:lvl5pPr>
            <a:lvl6pPr marL="2285052" indent="0">
              <a:buNone/>
              <a:defRPr sz="900"/>
            </a:lvl6pPr>
            <a:lvl7pPr marL="2742062" indent="0">
              <a:buNone/>
              <a:defRPr sz="900"/>
            </a:lvl7pPr>
            <a:lvl8pPr marL="3199072" indent="0">
              <a:buNone/>
              <a:defRPr sz="900"/>
            </a:lvl8pPr>
            <a:lvl9pPr marL="3656083"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7" name="Rectangle 7"/>
          <p:cNvSpPr>
            <a:spLocks noGrp="1" noChangeArrowheads="1"/>
          </p:cNvSpPr>
          <p:nvPr>
            <p:ph type="sldNum" sz="quarter" idx="12"/>
          </p:nvPr>
        </p:nvSpPr>
        <p:spPr>
          <a:ln/>
        </p:spPr>
        <p:txBody>
          <a:bodyPr/>
          <a:lstStyle>
            <a:lvl1pPr>
              <a:defRPr/>
            </a:lvl1pPr>
          </a:lstStyle>
          <a:p>
            <a:fld id="{2454009F-936F-BA4C-8C02-5677C58D0118}" type="slidenum">
              <a:rPr lang="en-US" altLang="en-US">
                <a:solidFill>
                  <a:srgbClr val="000000"/>
                </a:solidFill>
              </a:rPr>
              <a:pPr/>
              <a:t>‹#›</a:t>
            </a:fld>
            <a:endParaRPr lang="en-US" altLang="en-US">
              <a:solidFill>
                <a:srgbClr val="000000"/>
              </a:solidFill>
            </a:endParaRPr>
          </a:p>
        </p:txBody>
      </p:sp>
    </p:spTree>
    <p:extLst>
      <p:ext uri="{BB962C8B-B14F-4D97-AF65-F5344CB8AC3E}">
        <p14:creationId xmlns="" xmlns:p14="http://schemas.microsoft.com/office/powerpoint/2010/main" val="1881921337"/>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1" indent="0">
              <a:buNone/>
              <a:defRPr sz="2400"/>
            </a:lvl3pPr>
            <a:lvl4pPr marL="1371032" indent="0">
              <a:buNone/>
              <a:defRPr sz="2000"/>
            </a:lvl4pPr>
            <a:lvl5pPr marL="1828041" indent="0">
              <a:buNone/>
              <a:defRPr sz="2000"/>
            </a:lvl5pPr>
            <a:lvl6pPr marL="2285052" indent="0">
              <a:buNone/>
              <a:defRPr sz="2000"/>
            </a:lvl6pPr>
            <a:lvl7pPr marL="2742062" indent="0">
              <a:buNone/>
              <a:defRPr sz="2000"/>
            </a:lvl7pPr>
            <a:lvl8pPr marL="3199072" indent="0">
              <a:buNone/>
              <a:defRPr sz="2000"/>
            </a:lvl8pPr>
            <a:lvl9pPr marL="3656083"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1" indent="0">
              <a:buNone/>
              <a:defRPr sz="1000"/>
            </a:lvl3pPr>
            <a:lvl4pPr marL="1371032" indent="0">
              <a:buNone/>
              <a:defRPr sz="900"/>
            </a:lvl4pPr>
            <a:lvl5pPr marL="1828041" indent="0">
              <a:buNone/>
              <a:defRPr sz="900"/>
            </a:lvl5pPr>
            <a:lvl6pPr marL="2285052" indent="0">
              <a:buNone/>
              <a:defRPr sz="900"/>
            </a:lvl6pPr>
            <a:lvl7pPr marL="2742062" indent="0">
              <a:buNone/>
              <a:defRPr sz="900"/>
            </a:lvl7pPr>
            <a:lvl8pPr marL="3199072" indent="0">
              <a:buNone/>
              <a:defRPr sz="900"/>
            </a:lvl8pPr>
            <a:lvl9pPr marL="3656083"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7" name="Rectangle 7"/>
          <p:cNvSpPr>
            <a:spLocks noGrp="1" noChangeArrowheads="1"/>
          </p:cNvSpPr>
          <p:nvPr>
            <p:ph type="sldNum" sz="quarter" idx="12"/>
          </p:nvPr>
        </p:nvSpPr>
        <p:spPr>
          <a:ln/>
        </p:spPr>
        <p:txBody>
          <a:bodyPr/>
          <a:lstStyle>
            <a:lvl1pPr>
              <a:defRPr/>
            </a:lvl1pPr>
          </a:lstStyle>
          <a:p>
            <a:fld id="{80E82043-6913-A644-96D4-BBEE7B1B1431}" type="slidenum">
              <a:rPr lang="en-US" altLang="en-US">
                <a:solidFill>
                  <a:srgbClr val="000000"/>
                </a:solidFill>
              </a:rPr>
              <a:pPr/>
              <a:t>‹#›</a:t>
            </a:fld>
            <a:endParaRPr lang="en-US" altLang="en-US">
              <a:solidFill>
                <a:srgbClr val="000000"/>
              </a:solidFill>
            </a:endParaRPr>
          </a:p>
        </p:txBody>
      </p:sp>
    </p:spTree>
    <p:extLst>
      <p:ext uri="{BB962C8B-B14F-4D97-AF65-F5344CB8AC3E}">
        <p14:creationId xmlns="" xmlns:p14="http://schemas.microsoft.com/office/powerpoint/2010/main" val="27575872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7"/>
          <p:cNvSpPr>
            <a:spLocks noGrp="1" noChangeArrowheads="1"/>
          </p:cNvSpPr>
          <p:nvPr>
            <p:ph type="sldNum" sz="quarter" idx="12"/>
          </p:nvPr>
        </p:nvSpPr>
        <p:spPr>
          <a:ln/>
        </p:spPr>
        <p:txBody>
          <a:bodyPr/>
          <a:lstStyle>
            <a:lvl1pPr>
              <a:defRPr/>
            </a:lvl1pPr>
          </a:lstStyle>
          <a:p>
            <a:fld id="{1DF0C62C-FC0C-0847-AE6C-1CD496415675}" type="slidenum">
              <a:rPr lang="en-US" altLang="en-US">
                <a:solidFill>
                  <a:srgbClr val="000000"/>
                </a:solidFill>
              </a:rPr>
              <a:pPr/>
              <a:t>‹#›</a:t>
            </a:fld>
            <a:endParaRPr lang="en-US" altLang="en-US">
              <a:solidFill>
                <a:srgbClr val="000000"/>
              </a:solidFill>
            </a:endParaRPr>
          </a:p>
        </p:txBody>
      </p:sp>
    </p:spTree>
    <p:extLst>
      <p:ext uri="{BB962C8B-B14F-4D97-AF65-F5344CB8AC3E}">
        <p14:creationId xmlns="" xmlns:p14="http://schemas.microsoft.com/office/powerpoint/2010/main" val="1040679303"/>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122242"/>
            <a:ext cx="2057400" cy="60086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2242"/>
            <a:ext cx="6019800" cy="60086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7"/>
          <p:cNvSpPr>
            <a:spLocks noGrp="1" noChangeArrowheads="1"/>
          </p:cNvSpPr>
          <p:nvPr>
            <p:ph type="sldNum" sz="quarter" idx="12"/>
          </p:nvPr>
        </p:nvSpPr>
        <p:spPr>
          <a:ln/>
        </p:spPr>
        <p:txBody>
          <a:bodyPr/>
          <a:lstStyle>
            <a:lvl1pPr>
              <a:defRPr/>
            </a:lvl1pPr>
          </a:lstStyle>
          <a:p>
            <a:fld id="{32AC18F5-1E0A-6249-9158-B820B8567CB1}" type="slidenum">
              <a:rPr lang="en-US" altLang="en-US">
                <a:solidFill>
                  <a:srgbClr val="000000"/>
                </a:solidFill>
              </a:rPr>
              <a:pPr/>
              <a:t>‹#›</a:t>
            </a:fld>
            <a:endParaRPr lang="en-US" altLang="en-US">
              <a:solidFill>
                <a:srgbClr val="000000"/>
              </a:solidFill>
            </a:endParaRPr>
          </a:p>
        </p:txBody>
      </p:sp>
    </p:spTree>
    <p:extLst>
      <p:ext uri="{BB962C8B-B14F-4D97-AF65-F5344CB8AC3E}">
        <p14:creationId xmlns="" xmlns:p14="http://schemas.microsoft.com/office/powerpoint/2010/main" val="1466713956"/>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4000" b="1">
                <a:ln>
                  <a:noFill/>
                </a:ln>
                <a:solidFill>
                  <a:srgbClr val="002060"/>
                </a:solidFill>
                <a:latin typeface="Arial" panose="020B0604020202020204" pitchFamily="34" charset="0"/>
                <a:cs typeface="Arial" panose="020B0604020202020204"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ormAutofit/>
          </a:bodyPr>
          <a:lstStyle>
            <a:lvl1pPr marL="0" indent="0" algn="l">
              <a:buNone/>
              <a:defRPr sz="2000">
                <a:solidFill>
                  <a:srgbClr val="002060"/>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Slide Number Placeholder 5"/>
          <p:cNvSpPr>
            <a:spLocks noGrp="1"/>
          </p:cNvSpPr>
          <p:nvPr>
            <p:ph type="sldNum" sz="quarter" idx="10"/>
          </p:nvPr>
        </p:nvSpPr>
        <p:spPr>
          <a:ln/>
        </p:spPr>
        <p:txBody>
          <a:bodyPr/>
          <a:lstStyle>
            <a:lvl1pPr>
              <a:defRPr/>
            </a:lvl1pPr>
          </a:lstStyle>
          <a:p>
            <a:pPr>
              <a:defRPr/>
            </a:pPr>
            <a:fld id="{6FBC0C25-A816-004B-9B8F-8285B9E049AC}" type="slidenum">
              <a:rPr lang="vi-VN"/>
              <a:pPr>
                <a:defRPr/>
              </a:pPr>
              <a:t>‹#›</a:t>
            </a:fld>
            <a:endParaRPr lang="vi-VN"/>
          </a:p>
        </p:txBody>
      </p:sp>
      <p:sp>
        <p:nvSpPr>
          <p:cNvPr id="5" name="Footer Placeholder 4"/>
          <p:cNvSpPr>
            <a:spLocks noGrp="1"/>
          </p:cNvSpPr>
          <p:nvPr>
            <p:ph type="ftr" sz="quarter" idx="11"/>
          </p:nvPr>
        </p:nvSpPr>
        <p:spPr/>
        <p:txBody>
          <a:bodyPr/>
          <a:lstStyle>
            <a:lvl1pPr>
              <a:defRPr/>
            </a:lvl1pPr>
          </a:lstStyle>
          <a:p>
            <a:pPr>
              <a:defRPr/>
            </a:pPr>
            <a:endParaRPr lang="vi-VN">
              <a:solidFill>
                <a:srgbClr val="F3F2DC"/>
              </a:solidFill>
            </a:endParaRPr>
          </a:p>
        </p:txBody>
      </p:sp>
      <p:sp>
        <p:nvSpPr>
          <p:cNvPr id="6" name="Date Placeholder 3"/>
          <p:cNvSpPr>
            <a:spLocks noGrp="1"/>
          </p:cNvSpPr>
          <p:nvPr>
            <p:ph type="dt" sz="half" idx="12"/>
          </p:nvPr>
        </p:nvSpPr>
        <p:spPr/>
        <p:txBody>
          <a:bodyPr/>
          <a:lstStyle>
            <a:lvl1pPr>
              <a:defRPr/>
            </a:lvl1pPr>
          </a:lstStyle>
          <a:p>
            <a:pPr>
              <a:defRPr/>
            </a:pPr>
            <a:fld id="{F800C5C5-A10A-6845-BFCF-2F8BA7193432}" type="datetime1">
              <a:rPr lang="en-US" smtClean="0">
                <a:solidFill>
                  <a:srgbClr val="F3F2DC"/>
                </a:solidFill>
              </a:rPr>
              <a:pPr>
                <a:defRPr/>
              </a:pPr>
              <a:t>6/13/2019</a:t>
            </a:fld>
            <a:endParaRPr lang="vi-VN">
              <a:solidFill>
                <a:srgbClr val="F3F2DC"/>
              </a:solidFill>
            </a:endParaRPr>
          </a:p>
        </p:txBody>
      </p:sp>
    </p:spTree>
    <p:extLst>
      <p:ext uri="{BB962C8B-B14F-4D97-AF65-F5344CB8AC3E}">
        <p14:creationId xmlns="" xmlns:p14="http://schemas.microsoft.com/office/powerpoint/2010/main" val="114637795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060"/>
                </a:solidFill>
                <a:latin typeface="Arial" panose="020B0604020202020204" pitchFamily="34" charset="0"/>
                <a:cs typeface="Arial" panose="020B0604020202020204"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lnSpc>
                <a:spcPct val="150000"/>
              </a:lnSpc>
              <a:spcBef>
                <a:spcPts val="0"/>
              </a:spcBef>
              <a:defRPr>
                <a:latin typeface="Arial" panose="020B0604020202020204" pitchFamily="34" charset="0"/>
                <a:cs typeface="Arial" panose="020B0604020202020204" pitchFamily="34" charset="0"/>
              </a:defRPr>
            </a:lvl1pPr>
            <a:lvl2pPr>
              <a:lnSpc>
                <a:spcPct val="150000"/>
              </a:lnSpc>
              <a:spcBef>
                <a:spcPts val="0"/>
              </a:spcBef>
              <a:defRPr>
                <a:latin typeface="Arial" panose="020B0604020202020204" pitchFamily="34" charset="0"/>
                <a:cs typeface="Arial" panose="020B0604020202020204" pitchFamily="34" charset="0"/>
              </a:defRPr>
            </a:lvl2pPr>
            <a:lvl3pPr>
              <a:lnSpc>
                <a:spcPct val="150000"/>
              </a:lnSpc>
              <a:spcBef>
                <a:spcPts val="0"/>
              </a:spcBef>
              <a:defRPr>
                <a:latin typeface="Arial" panose="020B0604020202020204" pitchFamily="34" charset="0"/>
                <a:cs typeface="Arial" panose="020B0604020202020204" pitchFamily="34" charset="0"/>
              </a:defRPr>
            </a:lvl3pPr>
            <a:lvl4pPr>
              <a:lnSpc>
                <a:spcPct val="150000"/>
              </a:lnSpc>
              <a:spcBef>
                <a:spcPts val="0"/>
              </a:spcBef>
              <a:defRPr>
                <a:latin typeface="Arial" panose="020B0604020202020204" pitchFamily="34" charset="0"/>
                <a:cs typeface="Arial" panose="020B0604020202020204" pitchFamily="34" charset="0"/>
              </a:defRPr>
            </a:lvl4pPr>
            <a:lvl5pPr>
              <a:lnSpc>
                <a:spcPct val="150000"/>
              </a:lnSpc>
              <a:spcBef>
                <a:spcPts val="0"/>
              </a:spcBef>
              <a:defRPr>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a:ln/>
        </p:spPr>
        <p:txBody>
          <a:bodyPr/>
          <a:lstStyle>
            <a:lvl1pPr>
              <a:defRPr/>
            </a:lvl1pPr>
          </a:lstStyle>
          <a:p>
            <a:pPr>
              <a:defRPr/>
            </a:pPr>
            <a:fld id="{709E8F9E-CD56-EE41-BBAA-A861DCB19321}" type="slidenum">
              <a:rPr lang="vi-VN"/>
              <a:pPr>
                <a:defRPr/>
              </a:pPr>
              <a:t>‹#›</a:t>
            </a:fld>
            <a:endParaRPr lang="vi-VN"/>
          </a:p>
        </p:txBody>
      </p:sp>
      <p:sp>
        <p:nvSpPr>
          <p:cNvPr id="5" name="Footer Placeholder 4"/>
          <p:cNvSpPr>
            <a:spLocks noGrp="1"/>
          </p:cNvSpPr>
          <p:nvPr>
            <p:ph type="ftr" sz="quarter" idx="11"/>
          </p:nvPr>
        </p:nvSpPr>
        <p:spPr/>
        <p:txBody>
          <a:bodyPr/>
          <a:lstStyle>
            <a:lvl1pPr>
              <a:defRPr/>
            </a:lvl1pPr>
          </a:lstStyle>
          <a:p>
            <a:pPr>
              <a:defRPr/>
            </a:pPr>
            <a:endParaRPr lang="vi-VN">
              <a:solidFill>
                <a:srgbClr val="F3F2DC"/>
              </a:solidFill>
            </a:endParaRPr>
          </a:p>
        </p:txBody>
      </p:sp>
      <p:sp>
        <p:nvSpPr>
          <p:cNvPr id="6" name="Date Placeholder 3"/>
          <p:cNvSpPr>
            <a:spLocks noGrp="1"/>
          </p:cNvSpPr>
          <p:nvPr>
            <p:ph type="dt" sz="half" idx="12"/>
          </p:nvPr>
        </p:nvSpPr>
        <p:spPr/>
        <p:txBody>
          <a:bodyPr/>
          <a:lstStyle>
            <a:lvl1pPr>
              <a:defRPr/>
            </a:lvl1pPr>
          </a:lstStyle>
          <a:p>
            <a:pPr>
              <a:defRPr/>
            </a:pPr>
            <a:fld id="{753C301A-A922-5949-BC83-BB283CC82928}" type="datetime1">
              <a:rPr lang="en-US" smtClean="0">
                <a:solidFill>
                  <a:srgbClr val="F3F2DC"/>
                </a:solidFill>
              </a:rPr>
              <a:pPr>
                <a:defRPr/>
              </a:pPr>
              <a:t>6/13/2019</a:t>
            </a:fld>
            <a:endParaRPr lang="vi-VN">
              <a:solidFill>
                <a:srgbClr val="F3F2DC"/>
              </a:solidFill>
            </a:endParaRPr>
          </a:p>
        </p:txBody>
      </p:sp>
    </p:spTree>
    <p:extLst>
      <p:ext uri="{BB962C8B-B14F-4D97-AF65-F5344CB8AC3E}">
        <p14:creationId xmlns="" xmlns:p14="http://schemas.microsoft.com/office/powerpoint/2010/main" val="1521114104"/>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Slide Number Placeholder 5"/>
          <p:cNvSpPr>
            <a:spLocks noGrp="1"/>
          </p:cNvSpPr>
          <p:nvPr>
            <p:ph type="sldNum" sz="quarter" idx="10"/>
          </p:nvPr>
        </p:nvSpPr>
        <p:spPr>
          <a:ln/>
        </p:spPr>
        <p:txBody>
          <a:bodyPr/>
          <a:lstStyle>
            <a:lvl1pPr>
              <a:defRPr/>
            </a:lvl1pPr>
          </a:lstStyle>
          <a:p>
            <a:pPr>
              <a:defRPr/>
            </a:pPr>
            <a:fld id="{FCFADCAB-349D-BF42-A045-044F9BF457E9}" type="slidenum">
              <a:rPr lang="vi-VN"/>
              <a:pPr>
                <a:defRPr/>
              </a:pPr>
              <a:t>‹#›</a:t>
            </a:fld>
            <a:endParaRPr lang="vi-VN"/>
          </a:p>
        </p:txBody>
      </p:sp>
      <p:sp>
        <p:nvSpPr>
          <p:cNvPr id="5" name="Footer Placeholder 4"/>
          <p:cNvSpPr>
            <a:spLocks noGrp="1"/>
          </p:cNvSpPr>
          <p:nvPr>
            <p:ph type="ftr" sz="quarter" idx="11"/>
          </p:nvPr>
        </p:nvSpPr>
        <p:spPr/>
        <p:txBody>
          <a:bodyPr/>
          <a:lstStyle>
            <a:lvl1pPr>
              <a:defRPr/>
            </a:lvl1pPr>
          </a:lstStyle>
          <a:p>
            <a:pPr>
              <a:defRPr/>
            </a:pPr>
            <a:endParaRPr lang="vi-VN">
              <a:solidFill>
                <a:srgbClr val="F3F2DC"/>
              </a:solidFill>
            </a:endParaRPr>
          </a:p>
        </p:txBody>
      </p:sp>
      <p:sp>
        <p:nvSpPr>
          <p:cNvPr id="6" name="Date Placeholder 3"/>
          <p:cNvSpPr>
            <a:spLocks noGrp="1"/>
          </p:cNvSpPr>
          <p:nvPr>
            <p:ph type="dt" sz="half" idx="12"/>
          </p:nvPr>
        </p:nvSpPr>
        <p:spPr/>
        <p:txBody>
          <a:bodyPr/>
          <a:lstStyle>
            <a:lvl1pPr>
              <a:defRPr/>
            </a:lvl1pPr>
          </a:lstStyle>
          <a:p>
            <a:pPr>
              <a:defRPr/>
            </a:pPr>
            <a:fld id="{A21B3F09-8698-6549-948A-8E2C8653A859}" type="datetime1">
              <a:rPr lang="en-US" smtClean="0">
                <a:solidFill>
                  <a:srgbClr val="F3F2DC"/>
                </a:solidFill>
              </a:rPr>
              <a:pPr>
                <a:defRPr/>
              </a:pPr>
              <a:t>6/13/2019</a:t>
            </a:fld>
            <a:endParaRPr lang="vi-VN">
              <a:solidFill>
                <a:srgbClr val="F3F2DC"/>
              </a:solidFill>
            </a:endParaRPr>
          </a:p>
        </p:txBody>
      </p:sp>
    </p:spTree>
    <p:extLst>
      <p:ext uri="{BB962C8B-B14F-4D97-AF65-F5344CB8AC3E}">
        <p14:creationId xmlns="" xmlns:p14="http://schemas.microsoft.com/office/powerpoint/2010/main" val="1618202248"/>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lnSpc>
                <a:spcPct val="150000"/>
              </a:lnSpc>
              <a:spcBef>
                <a:spcPts val="0"/>
              </a:spcBef>
              <a:defRPr sz="2800">
                <a:latin typeface="Arial" panose="020B0604020202020204" pitchFamily="34" charset="0"/>
                <a:cs typeface="Arial" panose="020B0604020202020204" pitchFamily="34" charset="0"/>
              </a:defRPr>
            </a:lvl1pPr>
            <a:lvl2pPr>
              <a:lnSpc>
                <a:spcPct val="150000"/>
              </a:lnSpc>
              <a:spcBef>
                <a:spcPts val="0"/>
              </a:spcBef>
              <a:defRPr sz="2400">
                <a:latin typeface="Arial" panose="020B0604020202020204" pitchFamily="34" charset="0"/>
                <a:cs typeface="Arial" panose="020B0604020202020204" pitchFamily="34" charset="0"/>
              </a:defRPr>
            </a:lvl2pPr>
            <a:lvl3pPr>
              <a:lnSpc>
                <a:spcPct val="150000"/>
              </a:lnSpc>
              <a:spcBef>
                <a:spcPts val="0"/>
              </a:spcBef>
              <a:defRPr sz="2000">
                <a:latin typeface="Arial" panose="020B0604020202020204" pitchFamily="34" charset="0"/>
                <a:cs typeface="Arial" panose="020B0604020202020204" pitchFamily="34" charset="0"/>
              </a:defRPr>
            </a:lvl3pPr>
            <a:lvl4pPr>
              <a:lnSpc>
                <a:spcPct val="150000"/>
              </a:lnSpc>
              <a:spcBef>
                <a:spcPts val="0"/>
              </a:spcBef>
              <a:defRPr sz="1800">
                <a:latin typeface="Arial" panose="020B0604020202020204" pitchFamily="34" charset="0"/>
                <a:cs typeface="Arial" panose="020B0604020202020204" pitchFamily="34" charset="0"/>
              </a:defRPr>
            </a:lvl4pPr>
            <a:lvl5pPr>
              <a:lnSpc>
                <a:spcPct val="150000"/>
              </a:lnSpc>
              <a:spcBef>
                <a:spcPts val="0"/>
              </a:spcBef>
              <a:defRPr sz="1800">
                <a:latin typeface="Arial" panose="020B0604020202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lnSpc>
                <a:spcPct val="150000"/>
              </a:lnSpc>
              <a:spcBef>
                <a:spcPts val="0"/>
              </a:spcBef>
              <a:defRPr sz="2800">
                <a:latin typeface="Arial" panose="020B0604020202020204" pitchFamily="34" charset="0"/>
                <a:cs typeface="Arial" panose="020B0604020202020204" pitchFamily="34" charset="0"/>
              </a:defRPr>
            </a:lvl1pPr>
            <a:lvl2pPr>
              <a:lnSpc>
                <a:spcPct val="150000"/>
              </a:lnSpc>
              <a:spcBef>
                <a:spcPts val="0"/>
              </a:spcBef>
              <a:defRPr sz="2400">
                <a:latin typeface="Arial" panose="020B0604020202020204" pitchFamily="34" charset="0"/>
                <a:cs typeface="Arial" panose="020B0604020202020204" pitchFamily="34" charset="0"/>
              </a:defRPr>
            </a:lvl2pPr>
            <a:lvl3pPr>
              <a:lnSpc>
                <a:spcPct val="150000"/>
              </a:lnSpc>
              <a:spcBef>
                <a:spcPts val="0"/>
              </a:spcBef>
              <a:defRPr sz="2000">
                <a:latin typeface="Arial" panose="020B0604020202020204" pitchFamily="34" charset="0"/>
                <a:cs typeface="Arial" panose="020B0604020202020204" pitchFamily="34" charset="0"/>
              </a:defRPr>
            </a:lvl3pPr>
            <a:lvl4pPr>
              <a:lnSpc>
                <a:spcPct val="150000"/>
              </a:lnSpc>
              <a:spcBef>
                <a:spcPts val="0"/>
              </a:spcBef>
              <a:defRPr sz="1800">
                <a:latin typeface="Arial" panose="020B0604020202020204" pitchFamily="34" charset="0"/>
                <a:cs typeface="Arial" panose="020B0604020202020204" pitchFamily="34" charset="0"/>
              </a:defRPr>
            </a:lvl4pPr>
            <a:lvl5pPr>
              <a:lnSpc>
                <a:spcPct val="150000"/>
              </a:lnSpc>
              <a:spcBef>
                <a:spcPts val="0"/>
              </a:spcBef>
              <a:defRPr sz="1800">
                <a:latin typeface="Arial" panose="020B0604020202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5"/>
          <p:cNvSpPr>
            <a:spLocks noGrp="1"/>
          </p:cNvSpPr>
          <p:nvPr>
            <p:ph type="sldNum" sz="quarter" idx="10"/>
          </p:nvPr>
        </p:nvSpPr>
        <p:spPr>
          <a:ln/>
        </p:spPr>
        <p:txBody>
          <a:bodyPr/>
          <a:lstStyle>
            <a:lvl1pPr>
              <a:defRPr/>
            </a:lvl1pPr>
          </a:lstStyle>
          <a:p>
            <a:pPr>
              <a:defRPr/>
            </a:pPr>
            <a:fld id="{4F84D422-2516-EC4F-A2E3-4E14FB8D374B}" type="slidenum">
              <a:rPr lang="vi-VN"/>
              <a:pPr>
                <a:defRPr/>
              </a:pPr>
              <a:t>‹#›</a:t>
            </a:fld>
            <a:endParaRPr lang="vi-VN"/>
          </a:p>
        </p:txBody>
      </p:sp>
      <p:sp>
        <p:nvSpPr>
          <p:cNvPr id="6" name="Footer Placeholder 4"/>
          <p:cNvSpPr>
            <a:spLocks noGrp="1"/>
          </p:cNvSpPr>
          <p:nvPr>
            <p:ph type="ftr" sz="quarter" idx="11"/>
          </p:nvPr>
        </p:nvSpPr>
        <p:spPr/>
        <p:txBody>
          <a:bodyPr/>
          <a:lstStyle>
            <a:lvl1pPr>
              <a:defRPr/>
            </a:lvl1pPr>
          </a:lstStyle>
          <a:p>
            <a:pPr>
              <a:defRPr/>
            </a:pPr>
            <a:endParaRPr lang="vi-VN">
              <a:solidFill>
                <a:srgbClr val="F3F2DC"/>
              </a:solidFill>
            </a:endParaRPr>
          </a:p>
        </p:txBody>
      </p:sp>
      <p:sp>
        <p:nvSpPr>
          <p:cNvPr id="7" name="Date Placeholder 3"/>
          <p:cNvSpPr>
            <a:spLocks noGrp="1"/>
          </p:cNvSpPr>
          <p:nvPr>
            <p:ph type="dt" sz="half" idx="12"/>
          </p:nvPr>
        </p:nvSpPr>
        <p:spPr/>
        <p:txBody>
          <a:bodyPr/>
          <a:lstStyle>
            <a:lvl1pPr>
              <a:defRPr/>
            </a:lvl1pPr>
          </a:lstStyle>
          <a:p>
            <a:pPr>
              <a:defRPr/>
            </a:pPr>
            <a:fld id="{7AB3A9CD-1DB8-8F43-B4C6-21FFFE3D4B82}" type="datetime1">
              <a:rPr lang="en-US" smtClean="0">
                <a:solidFill>
                  <a:srgbClr val="F3F2DC"/>
                </a:solidFill>
              </a:rPr>
              <a:pPr>
                <a:defRPr/>
              </a:pPr>
              <a:t>6/13/2019</a:t>
            </a:fld>
            <a:endParaRPr lang="vi-VN">
              <a:solidFill>
                <a:srgbClr val="F3F2DC"/>
              </a:solidFill>
            </a:endParaRPr>
          </a:p>
        </p:txBody>
      </p:sp>
    </p:spTree>
    <p:extLst>
      <p:ext uri="{BB962C8B-B14F-4D97-AF65-F5344CB8AC3E}">
        <p14:creationId xmlns="" xmlns:p14="http://schemas.microsoft.com/office/powerpoint/2010/main" val="1009788384"/>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4610"/>
            <a:ext cx="7620000" cy="725487"/>
          </a:xfrm>
        </p:spPr>
        <p:txBody>
          <a:bodyPr/>
          <a:lstStyle>
            <a:lvl1pPr>
              <a:defRPr>
                <a:solidFill>
                  <a:srgbClr val="002060"/>
                </a:solidFill>
                <a:latin typeface="Arial" charset="0"/>
                <a:ea typeface="Arial" charset="0"/>
                <a:cs typeface="Arial" charset="0"/>
              </a:defRPr>
            </a:lvl1pPr>
          </a:lstStyle>
          <a:p>
            <a:r>
              <a:rPr lang="en-US" smtClean="0"/>
              <a:t>Click to edit Master title style</a:t>
            </a:r>
            <a:endParaRPr lang="en-US"/>
          </a:p>
        </p:txBody>
      </p:sp>
      <p:sp>
        <p:nvSpPr>
          <p:cNvPr id="3" name="Text Placeholder 2"/>
          <p:cNvSpPr>
            <a:spLocks noGrp="1"/>
          </p:cNvSpPr>
          <p:nvPr>
            <p:ph type="body" idx="1"/>
          </p:nvPr>
        </p:nvSpPr>
        <p:spPr>
          <a:xfrm>
            <a:off x="457200" y="935029"/>
            <a:ext cx="3657600" cy="639762"/>
          </a:xfrm>
        </p:spPr>
        <p:txBody>
          <a:bodyPr anchor="b">
            <a:noAutofit/>
          </a:bodyPr>
          <a:lstStyle>
            <a:lvl1pPr marL="0" indent="0" algn="ctr">
              <a:buNone/>
              <a:defRPr sz="2600" b="1">
                <a:solidFill>
                  <a:srgbClr val="FF0000"/>
                </a:solidFill>
                <a:latin typeface="Arial" charset="0"/>
                <a:ea typeface="Arial" charset="0"/>
                <a:cs typeface="Arial"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574791"/>
            <a:ext cx="3657600" cy="3951288"/>
          </a:xfrm>
        </p:spPr>
        <p:txBody>
          <a:bodyPr/>
          <a:lstStyle>
            <a:lvl1pPr>
              <a:defRPr sz="2600">
                <a:latin typeface="Arial" charset="0"/>
                <a:ea typeface="Arial" charset="0"/>
                <a:cs typeface="Arial" charset="0"/>
              </a:defRPr>
            </a:lvl1pPr>
            <a:lvl2pPr>
              <a:defRPr sz="2600">
                <a:latin typeface="Arial" charset="0"/>
                <a:ea typeface="Arial" charset="0"/>
                <a:cs typeface="Arial" charset="0"/>
              </a:defRPr>
            </a:lvl2pPr>
            <a:lvl3pPr>
              <a:defRPr sz="2600">
                <a:latin typeface="Arial" charset="0"/>
                <a:ea typeface="Arial" charset="0"/>
                <a:cs typeface="Arial" charset="0"/>
              </a:defRPr>
            </a:lvl3pPr>
            <a:lvl4pPr>
              <a:defRPr sz="2600">
                <a:latin typeface="Arial" charset="0"/>
                <a:ea typeface="Arial" charset="0"/>
                <a:cs typeface="Arial" charset="0"/>
              </a:defRPr>
            </a:lvl4pPr>
            <a:lvl5pPr>
              <a:defRPr sz="2600">
                <a:latin typeface="Arial" charset="0"/>
                <a:ea typeface="Arial" charset="0"/>
                <a:cs typeface="Arial"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935029"/>
            <a:ext cx="3657600" cy="639762"/>
          </a:xfrm>
        </p:spPr>
        <p:txBody>
          <a:bodyPr anchor="b">
            <a:noAutofit/>
          </a:bodyPr>
          <a:lstStyle>
            <a:lvl1pPr marL="0" indent="0" algn="ctr">
              <a:buNone/>
              <a:defRPr sz="2600" b="1">
                <a:solidFill>
                  <a:srgbClr val="FF0000"/>
                </a:solidFill>
                <a:latin typeface="Arial" charset="0"/>
                <a:ea typeface="Arial" charset="0"/>
                <a:cs typeface="Arial"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1574791"/>
            <a:ext cx="3657600" cy="3951288"/>
          </a:xfrm>
        </p:spPr>
        <p:txBody>
          <a:bodyPr/>
          <a:lstStyle>
            <a:lvl1pPr>
              <a:defRPr sz="2600">
                <a:latin typeface="Arial" charset="0"/>
                <a:ea typeface="Arial" charset="0"/>
                <a:cs typeface="Arial" charset="0"/>
              </a:defRPr>
            </a:lvl1pPr>
            <a:lvl2pPr>
              <a:defRPr sz="2600">
                <a:latin typeface="Arial" charset="0"/>
                <a:ea typeface="Arial" charset="0"/>
                <a:cs typeface="Arial" charset="0"/>
              </a:defRPr>
            </a:lvl2pPr>
            <a:lvl3pPr>
              <a:defRPr sz="2600">
                <a:latin typeface="Arial" charset="0"/>
                <a:ea typeface="Arial" charset="0"/>
                <a:cs typeface="Arial" charset="0"/>
              </a:defRPr>
            </a:lvl3pPr>
            <a:lvl4pPr>
              <a:defRPr sz="2600">
                <a:latin typeface="Arial" charset="0"/>
                <a:ea typeface="Arial" charset="0"/>
                <a:cs typeface="Arial" charset="0"/>
              </a:defRPr>
            </a:lvl4pPr>
            <a:lvl5pPr>
              <a:defRPr sz="2600">
                <a:latin typeface="Arial" charset="0"/>
                <a:ea typeface="Arial" charset="0"/>
                <a:cs typeface="Arial"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10"/>
          </p:nvPr>
        </p:nvSpPr>
        <p:spPr>
          <a:ln/>
        </p:spPr>
        <p:txBody>
          <a:bodyPr/>
          <a:lstStyle>
            <a:lvl1pPr>
              <a:defRPr/>
            </a:lvl1pPr>
          </a:lstStyle>
          <a:p>
            <a:pPr>
              <a:defRPr/>
            </a:pPr>
            <a:fld id="{86418BEF-F809-7145-8523-EAA25FB844A8}" type="slidenum">
              <a:rPr lang="vi-VN"/>
              <a:pPr>
                <a:defRPr/>
              </a:pPr>
              <a:t>‹#›</a:t>
            </a:fld>
            <a:endParaRPr lang="vi-VN"/>
          </a:p>
        </p:txBody>
      </p:sp>
      <p:sp>
        <p:nvSpPr>
          <p:cNvPr id="8" name="Footer Placeholder 4"/>
          <p:cNvSpPr>
            <a:spLocks noGrp="1"/>
          </p:cNvSpPr>
          <p:nvPr>
            <p:ph type="ftr" sz="quarter" idx="11"/>
          </p:nvPr>
        </p:nvSpPr>
        <p:spPr/>
        <p:txBody>
          <a:bodyPr/>
          <a:lstStyle>
            <a:lvl1pPr>
              <a:defRPr/>
            </a:lvl1pPr>
          </a:lstStyle>
          <a:p>
            <a:pPr>
              <a:defRPr/>
            </a:pPr>
            <a:endParaRPr lang="vi-VN">
              <a:solidFill>
                <a:srgbClr val="F3F2DC"/>
              </a:solidFill>
            </a:endParaRPr>
          </a:p>
        </p:txBody>
      </p:sp>
      <p:sp>
        <p:nvSpPr>
          <p:cNvPr id="9" name="Date Placeholder 3"/>
          <p:cNvSpPr>
            <a:spLocks noGrp="1"/>
          </p:cNvSpPr>
          <p:nvPr>
            <p:ph type="dt" sz="half" idx="12"/>
          </p:nvPr>
        </p:nvSpPr>
        <p:spPr/>
        <p:txBody>
          <a:bodyPr/>
          <a:lstStyle>
            <a:lvl1pPr>
              <a:defRPr/>
            </a:lvl1pPr>
          </a:lstStyle>
          <a:p>
            <a:pPr>
              <a:defRPr/>
            </a:pPr>
            <a:fld id="{C3CEED4C-5EDC-7644-BDD7-5BE9475ABCD4}" type="datetime1">
              <a:rPr lang="en-US" smtClean="0">
                <a:solidFill>
                  <a:srgbClr val="F3F2DC"/>
                </a:solidFill>
              </a:rPr>
              <a:pPr>
                <a:defRPr/>
              </a:pPr>
              <a:t>6/13/2019</a:t>
            </a:fld>
            <a:endParaRPr lang="vi-VN">
              <a:solidFill>
                <a:srgbClr val="F3F2DC"/>
              </a:solidFill>
            </a:endParaRPr>
          </a:p>
        </p:txBody>
      </p:sp>
    </p:spTree>
    <p:extLst>
      <p:ext uri="{BB962C8B-B14F-4D97-AF65-F5344CB8AC3E}">
        <p14:creationId xmlns="" xmlns:p14="http://schemas.microsoft.com/office/powerpoint/2010/main" val="11253291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sz="half" idx="1"/>
          </p:nvPr>
        </p:nvSpPr>
        <p:spPr>
          <a:xfrm>
            <a:off x="457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4648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Rectangle 2"/>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1034517361"/>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5"/>
          <p:cNvSpPr>
            <a:spLocks noGrp="1"/>
          </p:cNvSpPr>
          <p:nvPr>
            <p:ph type="sldNum" sz="quarter" idx="10"/>
          </p:nvPr>
        </p:nvSpPr>
        <p:spPr>
          <a:ln/>
        </p:spPr>
        <p:txBody>
          <a:bodyPr/>
          <a:lstStyle>
            <a:lvl1pPr>
              <a:defRPr/>
            </a:lvl1pPr>
          </a:lstStyle>
          <a:p>
            <a:pPr>
              <a:defRPr/>
            </a:pPr>
            <a:fld id="{59CA665F-0D8C-C44C-867A-2BE4EFFB8DBA}" type="slidenum">
              <a:rPr lang="vi-VN"/>
              <a:pPr>
                <a:defRPr/>
              </a:pPr>
              <a:t>‹#›</a:t>
            </a:fld>
            <a:endParaRPr lang="vi-VN"/>
          </a:p>
        </p:txBody>
      </p:sp>
      <p:sp>
        <p:nvSpPr>
          <p:cNvPr id="4" name="Footer Placeholder 4"/>
          <p:cNvSpPr>
            <a:spLocks noGrp="1"/>
          </p:cNvSpPr>
          <p:nvPr>
            <p:ph type="ftr" sz="quarter" idx="11"/>
          </p:nvPr>
        </p:nvSpPr>
        <p:spPr/>
        <p:txBody>
          <a:bodyPr/>
          <a:lstStyle>
            <a:lvl1pPr>
              <a:defRPr/>
            </a:lvl1pPr>
          </a:lstStyle>
          <a:p>
            <a:pPr>
              <a:defRPr/>
            </a:pPr>
            <a:endParaRPr lang="vi-VN">
              <a:solidFill>
                <a:srgbClr val="F3F2DC"/>
              </a:solidFill>
            </a:endParaRPr>
          </a:p>
        </p:txBody>
      </p:sp>
      <p:sp>
        <p:nvSpPr>
          <p:cNvPr id="5" name="Date Placeholder 3"/>
          <p:cNvSpPr>
            <a:spLocks noGrp="1"/>
          </p:cNvSpPr>
          <p:nvPr>
            <p:ph type="dt" sz="half" idx="12"/>
          </p:nvPr>
        </p:nvSpPr>
        <p:spPr/>
        <p:txBody>
          <a:bodyPr/>
          <a:lstStyle>
            <a:lvl1pPr>
              <a:defRPr/>
            </a:lvl1pPr>
          </a:lstStyle>
          <a:p>
            <a:pPr>
              <a:defRPr/>
            </a:pPr>
            <a:fld id="{E1EBD223-CED9-8445-A21A-38CBDCACD426}" type="datetime1">
              <a:rPr lang="en-US" smtClean="0">
                <a:solidFill>
                  <a:srgbClr val="F3F2DC"/>
                </a:solidFill>
              </a:rPr>
              <a:pPr>
                <a:defRPr/>
              </a:pPr>
              <a:t>6/13/2019</a:t>
            </a:fld>
            <a:endParaRPr lang="vi-VN">
              <a:solidFill>
                <a:srgbClr val="F3F2DC"/>
              </a:solidFill>
            </a:endParaRPr>
          </a:p>
        </p:txBody>
      </p:sp>
    </p:spTree>
    <p:extLst>
      <p:ext uri="{BB962C8B-B14F-4D97-AF65-F5344CB8AC3E}">
        <p14:creationId xmlns="" xmlns:p14="http://schemas.microsoft.com/office/powerpoint/2010/main" val="1151838647"/>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a:ln/>
        </p:spPr>
        <p:txBody>
          <a:bodyPr/>
          <a:lstStyle>
            <a:lvl1pPr>
              <a:defRPr/>
            </a:lvl1pPr>
          </a:lstStyle>
          <a:p>
            <a:pPr>
              <a:defRPr/>
            </a:pPr>
            <a:fld id="{5EA5DF5C-B36C-F84B-BD10-E2A055BE00FC}" type="slidenum">
              <a:rPr lang="vi-VN"/>
              <a:pPr>
                <a:defRPr/>
              </a:pPr>
              <a:t>‹#›</a:t>
            </a:fld>
            <a:endParaRPr lang="vi-VN"/>
          </a:p>
        </p:txBody>
      </p:sp>
      <p:sp>
        <p:nvSpPr>
          <p:cNvPr id="3" name="Footer Placeholder 4"/>
          <p:cNvSpPr>
            <a:spLocks noGrp="1"/>
          </p:cNvSpPr>
          <p:nvPr>
            <p:ph type="ftr" sz="quarter" idx="11"/>
          </p:nvPr>
        </p:nvSpPr>
        <p:spPr/>
        <p:txBody>
          <a:bodyPr/>
          <a:lstStyle>
            <a:lvl1pPr>
              <a:defRPr/>
            </a:lvl1pPr>
          </a:lstStyle>
          <a:p>
            <a:pPr>
              <a:defRPr/>
            </a:pPr>
            <a:endParaRPr lang="vi-VN">
              <a:solidFill>
                <a:srgbClr val="F3F2DC"/>
              </a:solidFill>
            </a:endParaRPr>
          </a:p>
        </p:txBody>
      </p:sp>
      <p:sp>
        <p:nvSpPr>
          <p:cNvPr id="4" name="Date Placeholder 3"/>
          <p:cNvSpPr>
            <a:spLocks noGrp="1"/>
          </p:cNvSpPr>
          <p:nvPr>
            <p:ph type="dt" sz="half" idx="12"/>
          </p:nvPr>
        </p:nvSpPr>
        <p:spPr/>
        <p:txBody>
          <a:bodyPr/>
          <a:lstStyle>
            <a:lvl1pPr>
              <a:defRPr/>
            </a:lvl1pPr>
          </a:lstStyle>
          <a:p>
            <a:pPr>
              <a:defRPr/>
            </a:pPr>
            <a:fld id="{F895BBDD-8386-BD46-B19C-75BDF27061CD}" type="datetime1">
              <a:rPr lang="en-US" smtClean="0">
                <a:solidFill>
                  <a:srgbClr val="F3F2DC"/>
                </a:solidFill>
              </a:rPr>
              <a:pPr>
                <a:defRPr/>
              </a:pPr>
              <a:t>6/13/2019</a:t>
            </a:fld>
            <a:endParaRPr lang="vi-VN">
              <a:solidFill>
                <a:srgbClr val="F3F2DC"/>
              </a:solidFill>
            </a:endParaRPr>
          </a:p>
        </p:txBody>
      </p:sp>
    </p:spTree>
    <p:extLst>
      <p:ext uri="{BB962C8B-B14F-4D97-AF65-F5344CB8AC3E}">
        <p14:creationId xmlns="" xmlns:p14="http://schemas.microsoft.com/office/powerpoint/2010/main" val="1984698474"/>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14"/>
          </p:nvPr>
        </p:nvSpPr>
        <p:spPr>
          <a:ln/>
        </p:spPr>
        <p:txBody>
          <a:bodyPr/>
          <a:lstStyle>
            <a:lvl1pPr>
              <a:defRPr/>
            </a:lvl1pPr>
          </a:lstStyle>
          <a:p>
            <a:pPr>
              <a:defRPr/>
            </a:pPr>
            <a:fld id="{4361F51E-E7E7-5F49-9DDA-55D261F757EF}" type="slidenum">
              <a:rPr lang="vi-VN"/>
              <a:pPr>
                <a:defRPr/>
              </a:pPr>
              <a:t>‹#›</a:t>
            </a:fld>
            <a:endParaRPr lang="vi-VN"/>
          </a:p>
        </p:txBody>
      </p:sp>
      <p:sp>
        <p:nvSpPr>
          <p:cNvPr id="6" name="Footer Placeholder 4"/>
          <p:cNvSpPr>
            <a:spLocks noGrp="1"/>
          </p:cNvSpPr>
          <p:nvPr>
            <p:ph type="ftr" sz="quarter" idx="15"/>
          </p:nvPr>
        </p:nvSpPr>
        <p:spPr/>
        <p:txBody>
          <a:bodyPr/>
          <a:lstStyle>
            <a:lvl1pPr>
              <a:defRPr/>
            </a:lvl1pPr>
          </a:lstStyle>
          <a:p>
            <a:pPr>
              <a:defRPr/>
            </a:pPr>
            <a:endParaRPr lang="vi-VN">
              <a:solidFill>
                <a:srgbClr val="F3F2DC"/>
              </a:solidFill>
            </a:endParaRPr>
          </a:p>
        </p:txBody>
      </p:sp>
      <p:sp>
        <p:nvSpPr>
          <p:cNvPr id="7" name="Date Placeholder 3"/>
          <p:cNvSpPr>
            <a:spLocks noGrp="1"/>
          </p:cNvSpPr>
          <p:nvPr>
            <p:ph type="dt" sz="half" idx="16"/>
          </p:nvPr>
        </p:nvSpPr>
        <p:spPr/>
        <p:txBody>
          <a:bodyPr/>
          <a:lstStyle>
            <a:lvl1pPr>
              <a:defRPr/>
            </a:lvl1pPr>
          </a:lstStyle>
          <a:p>
            <a:pPr>
              <a:defRPr/>
            </a:pPr>
            <a:fld id="{12D030BD-4CCC-4A44-9548-F6204BD8CF8A}" type="datetime1">
              <a:rPr lang="en-US" smtClean="0">
                <a:solidFill>
                  <a:srgbClr val="F3F2DC"/>
                </a:solidFill>
              </a:rPr>
              <a:pPr>
                <a:defRPr/>
              </a:pPr>
              <a:t>6/13/2019</a:t>
            </a:fld>
            <a:endParaRPr lang="vi-VN">
              <a:solidFill>
                <a:srgbClr val="F3F2DC"/>
              </a:solidFill>
            </a:endParaRPr>
          </a:p>
        </p:txBody>
      </p:sp>
    </p:spTree>
    <p:extLst>
      <p:ext uri="{BB962C8B-B14F-4D97-AF65-F5344CB8AC3E}">
        <p14:creationId xmlns="" xmlns:p14="http://schemas.microsoft.com/office/powerpoint/2010/main" val="86130701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a:ln/>
        </p:spPr>
        <p:txBody>
          <a:bodyPr/>
          <a:lstStyle>
            <a:lvl1pPr>
              <a:defRPr/>
            </a:lvl1pPr>
          </a:lstStyle>
          <a:p>
            <a:pPr>
              <a:defRPr/>
            </a:pPr>
            <a:fld id="{C9382101-EF1E-6144-9CD5-A57309D1D819}" type="slidenum">
              <a:rPr lang="vi-VN"/>
              <a:pPr>
                <a:defRPr/>
              </a:pPr>
              <a:t>‹#›</a:t>
            </a:fld>
            <a:endParaRPr lang="vi-VN"/>
          </a:p>
        </p:txBody>
      </p:sp>
      <p:sp>
        <p:nvSpPr>
          <p:cNvPr id="6" name="Footer Placeholder 4"/>
          <p:cNvSpPr>
            <a:spLocks noGrp="1"/>
          </p:cNvSpPr>
          <p:nvPr>
            <p:ph type="ftr" sz="quarter" idx="11"/>
          </p:nvPr>
        </p:nvSpPr>
        <p:spPr/>
        <p:txBody>
          <a:bodyPr/>
          <a:lstStyle>
            <a:lvl1pPr>
              <a:defRPr/>
            </a:lvl1pPr>
          </a:lstStyle>
          <a:p>
            <a:pPr>
              <a:defRPr/>
            </a:pPr>
            <a:endParaRPr lang="vi-VN">
              <a:solidFill>
                <a:srgbClr val="F3F2DC"/>
              </a:solidFill>
            </a:endParaRPr>
          </a:p>
        </p:txBody>
      </p:sp>
      <p:sp>
        <p:nvSpPr>
          <p:cNvPr id="7" name="Date Placeholder 3"/>
          <p:cNvSpPr>
            <a:spLocks noGrp="1"/>
          </p:cNvSpPr>
          <p:nvPr>
            <p:ph type="dt" sz="half" idx="12"/>
          </p:nvPr>
        </p:nvSpPr>
        <p:spPr/>
        <p:txBody>
          <a:bodyPr/>
          <a:lstStyle>
            <a:lvl1pPr>
              <a:defRPr/>
            </a:lvl1pPr>
          </a:lstStyle>
          <a:p>
            <a:pPr>
              <a:defRPr/>
            </a:pPr>
            <a:fld id="{96C862C1-1D06-5B48-8BC4-74EFAC054104}" type="datetime1">
              <a:rPr lang="en-US" smtClean="0">
                <a:solidFill>
                  <a:srgbClr val="F3F2DC"/>
                </a:solidFill>
              </a:rPr>
              <a:pPr>
                <a:defRPr/>
              </a:pPr>
              <a:t>6/13/2019</a:t>
            </a:fld>
            <a:endParaRPr lang="vi-VN">
              <a:solidFill>
                <a:srgbClr val="F3F2DC"/>
              </a:solidFill>
            </a:endParaRPr>
          </a:p>
        </p:txBody>
      </p:sp>
    </p:spTree>
    <p:extLst>
      <p:ext uri="{BB962C8B-B14F-4D97-AF65-F5344CB8AC3E}">
        <p14:creationId xmlns="" xmlns:p14="http://schemas.microsoft.com/office/powerpoint/2010/main" val="1993656140"/>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a:ln/>
        </p:spPr>
        <p:txBody>
          <a:bodyPr/>
          <a:lstStyle>
            <a:lvl1pPr>
              <a:defRPr/>
            </a:lvl1pPr>
          </a:lstStyle>
          <a:p>
            <a:pPr>
              <a:defRPr/>
            </a:pPr>
            <a:fld id="{71E8CC8D-A070-D645-9119-E0A2E961149F}" type="slidenum">
              <a:rPr lang="vi-VN"/>
              <a:pPr>
                <a:defRPr/>
              </a:pPr>
              <a:t>‹#›</a:t>
            </a:fld>
            <a:endParaRPr lang="vi-VN"/>
          </a:p>
        </p:txBody>
      </p:sp>
      <p:sp>
        <p:nvSpPr>
          <p:cNvPr id="5" name="Footer Placeholder 4"/>
          <p:cNvSpPr>
            <a:spLocks noGrp="1"/>
          </p:cNvSpPr>
          <p:nvPr>
            <p:ph type="ftr" sz="quarter" idx="11"/>
          </p:nvPr>
        </p:nvSpPr>
        <p:spPr/>
        <p:txBody>
          <a:bodyPr/>
          <a:lstStyle>
            <a:lvl1pPr>
              <a:defRPr/>
            </a:lvl1pPr>
          </a:lstStyle>
          <a:p>
            <a:pPr>
              <a:defRPr/>
            </a:pPr>
            <a:endParaRPr lang="vi-VN">
              <a:solidFill>
                <a:srgbClr val="F3F2DC"/>
              </a:solidFill>
            </a:endParaRPr>
          </a:p>
        </p:txBody>
      </p:sp>
      <p:sp>
        <p:nvSpPr>
          <p:cNvPr id="6" name="Date Placeholder 3"/>
          <p:cNvSpPr>
            <a:spLocks noGrp="1"/>
          </p:cNvSpPr>
          <p:nvPr>
            <p:ph type="dt" sz="half" idx="12"/>
          </p:nvPr>
        </p:nvSpPr>
        <p:spPr/>
        <p:txBody>
          <a:bodyPr/>
          <a:lstStyle>
            <a:lvl1pPr>
              <a:defRPr/>
            </a:lvl1pPr>
          </a:lstStyle>
          <a:p>
            <a:pPr>
              <a:defRPr/>
            </a:pPr>
            <a:fld id="{AB8F00CC-3698-DD4C-9E1F-16A7AE022A50}" type="datetime1">
              <a:rPr lang="en-US" smtClean="0">
                <a:solidFill>
                  <a:srgbClr val="F3F2DC"/>
                </a:solidFill>
              </a:rPr>
              <a:pPr>
                <a:defRPr/>
              </a:pPr>
              <a:t>6/13/2019</a:t>
            </a:fld>
            <a:endParaRPr lang="vi-VN">
              <a:solidFill>
                <a:srgbClr val="F3F2DC"/>
              </a:solidFill>
            </a:endParaRPr>
          </a:p>
        </p:txBody>
      </p:sp>
    </p:spTree>
    <p:extLst>
      <p:ext uri="{BB962C8B-B14F-4D97-AF65-F5344CB8AC3E}">
        <p14:creationId xmlns="" xmlns:p14="http://schemas.microsoft.com/office/powerpoint/2010/main" val="2090881514"/>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a:ln/>
        </p:spPr>
        <p:txBody>
          <a:bodyPr/>
          <a:lstStyle>
            <a:lvl1pPr>
              <a:defRPr/>
            </a:lvl1pPr>
          </a:lstStyle>
          <a:p>
            <a:pPr>
              <a:defRPr/>
            </a:pPr>
            <a:fld id="{CF5EF7D2-66C3-7B4D-9D98-2D87695EDD63}" type="slidenum">
              <a:rPr lang="vi-VN"/>
              <a:pPr>
                <a:defRPr/>
              </a:pPr>
              <a:t>‹#›</a:t>
            </a:fld>
            <a:endParaRPr lang="vi-VN"/>
          </a:p>
        </p:txBody>
      </p:sp>
      <p:sp>
        <p:nvSpPr>
          <p:cNvPr id="5" name="Footer Placeholder 4"/>
          <p:cNvSpPr>
            <a:spLocks noGrp="1"/>
          </p:cNvSpPr>
          <p:nvPr>
            <p:ph type="ftr" sz="quarter" idx="11"/>
          </p:nvPr>
        </p:nvSpPr>
        <p:spPr/>
        <p:txBody>
          <a:bodyPr/>
          <a:lstStyle>
            <a:lvl1pPr>
              <a:defRPr/>
            </a:lvl1pPr>
          </a:lstStyle>
          <a:p>
            <a:pPr>
              <a:defRPr/>
            </a:pPr>
            <a:endParaRPr lang="vi-VN">
              <a:solidFill>
                <a:srgbClr val="F3F2DC"/>
              </a:solidFill>
            </a:endParaRPr>
          </a:p>
        </p:txBody>
      </p:sp>
      <p:sp>
        <p:nvSpPr>
          <p:cNvPr id="6" name="Date Placeholder 3"/>
          <p:cNvSpPr>
            <a:spLocks noGrp="1"/>
          </p:cNvSpPr>
          <p:nvPr>
            <p:ph type="dt" sz="half" idx="12"/>
          </p:nvPr>
        </p:nvSpPr>
        <p:spPr/>
        <p:txBody>
          <a:bodyPr/>
          <a:lstStyle>
            <a:lvl1pPr>
              <a:defRPr/>
            </a:lvl1pPr>
          </a:lstStyle>
          <a:p>
            <a:pPr>
              <a:defRPr/>
            </a:pPr>
            <a:fld id="{9220942B-5A09-DC44-A02B-0040FCA653DE}" type="datetime1">
              <a:rPr lang="en-US" smtClean="0">
                <a:solidFill>
                  <a:srgbClr val="F3F2DC"/>
                </a:solidFill>
              </a:rPr>
              <a:pPr>
                <a:defRPr/>
              </a:pPr>
              <a:t>6/13/2019</a:t>
            </a:fld>
            <a:endParaRPr lang="vi-VN">
              <a:solidFill>
                <a:srgbClr val="F3F2DC"/>
              </a:solidFill>
            </a:endParaRPr>
          </a:p>
        </p:txBody>
      </p:sp>
    </p:spTree>
    <p:extLst>
      <p:ext uri="{BB962C8B-B14F-4D97-AF65-F5344CB8AC3E}">
        <p14:creationId xmlns="" xmlns:p14="http://schemas.microsoft.com/office/powerpoint/2010/main" val="1333575923"/>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2001"/>
            <a:ext cx="7772400" cy="1066800"/>
          </a:xfrm>
        </p:spPr>
        <p:txBody>
          <a:bodyPr>
            <a:normAutofit/>
          </a:bodyPr>
          <a:lstStyle>
            <a:lvl1pPr>
              <a:defRPr sz="3600"/>
            </a:lvl1pPr>
          </a:lstStyle>
          <a:p>
            <a:r>
              <a:rPr lang="en-US" smtClean="0"/>
              <a:t>Click to edit Master title style</a:t>
            </a:r>
            <a:endParaRPr lang="en-US"/>
          </a:p>
        </p:txBody>
      </p:sp>
      <p:sp>
        <p:nvSpPr>
          <p:cNvPr id="3" name="Subtitle 2"/>
          <p:cNvSpPr>
            <a:spLocks noGrp="1"/>
          </p:cNvSpPr>
          <p:nvPr>
            <p:ph type="subTitle" idx="1"/>
          </p:nvPr>
        </p:nvSpPr>
        <p:spPr>
          <a:xfrm>
            <a:off x="2514600" y="4267200"/>
            <a:ext cx="6400800" cy="533400"/>
          </a:xfrm>
        </p:spPr>
        <p:txBody>
          <a:bodyPr>
            <a:normAutofit/>
          </a:bodyPr>
          <a:lstStyle>
            <a:lvl1pPr marL="0" indent="0" algn="ctr">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 xmlns:p14="http://schemas.microsoft.com/office/powerpoint/2010/main" val="82656952"/>
      </p:ext>
    </p:extLst>
  </p:cSld>
  <p:clrMapOvr>
    <a:masterClrMapping/>
  </p:clrMapOvr>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p14="http://schemas.microsoft.com/office/powerpoint/2010/main" val="1375969784"/>
      </p:ext>
    </p:extLst>
  </p:cSld>
  <p:clrMapOvr>
    <a:masterClrMapping/>
  </p:clrMapOvr>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016895629"/>
      </p:ext>
    </p:extLst>
  </p:cSld>
  <p:clrMapOvr>
    <a:masterClrMapping/>
  </p:clrMapOvr>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p14="http://schemas.microsoft.com/office/powerpoint/2010/main" val="20493007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vi-VN"/>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7011" indent="0">
              <a:buNone/>
              <a:defRPr sz="2000" b="1"/>
            </a:lvl2pPr>
            <a:lvl3pPr marL="914021" indent="0">
              <a:buNone/>
              <a:defRPr sz="1800" b="1"/>
            </a:lvl3pPr>
            <a:lvl4pPr marL="1371032" indent="0">
              <a:buNone/>
              <a:defRPr sz="1600" b="1"/>
            </a:lvl4pPr>
            <a:lvl5pPr marL="1828041" indent="0">
              <a:buNone/>
              <a:defRPr sz="1600" b="1"/>
            </a:lvl5pPr>
            <a:lvl6pPr marL="2285052" indent="0">
              <a:buNone/>
              <a:defRPr sz="1600" b="1"/>
            </a:lvl6pPr>
            <a:lvl7pPr marL="2742062" indent="0">
              <a:buNone/>
              <a:defRPr sz="1600" b="1"/>
            </a:lvl7pPr>
            <a:lvl8pPr marL="3199072" indent="0">
              <a:buNone/>
              <a:defRPr sz="1600" b="1"/>
            </a:lvl8pPr>
            <a:lvl9pPr marL="365608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7011" indent="0">
              <a:buNone/>
              <a:defRPr sz="2000" b="1"/>
            </a:lvl2pPr>
            <a:lvl3pPr marL="914021" indent="0">
              <a:buNone/>
              <a:defRPr sz="1800" b="1"/>
            </a:lvl3pPr>
            <a:lvl4pPr marL="1371032" indent="0">
              <a:buNone/>
              <a:defRPr sz="1600" b="1"/>
            </a:lvl4pPr>
            <a:lvl5pPr marL="1828041" indent="0">
              <a:buNone/>
              <a:defRPr sz="1600" b="1"/>
            </a:lvl5pPr>
            <a:lvl6pPr marL="2285052" indent="0">
              <a:buNone/>
              <a:defRPr sz="1600" b="1"/>
            </a:lvl6pPr>
            <a:lvl7pPr marL="2742062" indent="0">
              <a:buNone/>
              <a:defRPr sz="1600" b="1"/>
            </a:lvl7pPr>
            <a:lvl8pPr marL="3199072" indent="0">
              <a:buNone/>
              <a:defRPr sz="1600" b="1"/>
            </a:lvl8pPr>
            <a:lvl9pPr marL="365608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7" name="Rectangle 2"/>
          <p:cNvSpPr>
            <a:spLocks noGrp="1" noChangeArrowheads="1"/>
          </p:cNvSpPr>
          <p:nvPr>
            <p:ph type="dt" sz="half" idx="10"/>
          </p:nvPr>
        </p:nvSpPr>
        <p:spPr>
          <a:ln/>
        </p:spPr>
        <p:txBody>
          <a:bodyPr/>
          <a:lstStyle>
            <a:lvl1pPr>
              <a:defRPr/>
            </a:lvl1pPr>
          </a:lstStyle>
          <a:p>
            <a:pPr>
              <a:defRPr/>
            </a:pPr>
            <a:endParaRPr lang="en-US"/>
          </a:p>
        </p:txBody>
      </p:sp>
      <p:sp>
        <p:nvSpPr>
          <p:cNvPr id="8"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1105680215"/>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 xmlns:p14="http://schemas.microsoft.com/office/powerpoint/2010/main" val="6800613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Rectangle 2"/>
          <p:cNvSpPr>
            <a:spLocks noGrp="1" noChangeArrowheads="1"/>
          </p:cNvSpPr>
          <p:nvPr>
            <p:ph type="dt" sz="half" idx="10"/>
          </p:nvPr>
        </p:nvSpPr>
        <p:spPr>
          <a:ln/>
        </p:spPr>
        <p:txBody>
          <a:bodyPr/>
          <a:lstStyle>
            <a:lvl1pPr>
              <a:defRPr/>
            </a:lvl1pPr>
          </a:lstStyle>
          <a:p>
            <a:pPr>
              <a:defRPr/>
            </a:pPr>
            <a:endParaRPr lang="en-US"/>
          </a:p>
        </p:txBody>
      </p:sp>
      <p:sp>
        <p:nvSpPr>
          <p:cNvPr id="4"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9913760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a:ln/>
        </p:spPr>
        <p:txBody>
          <a:bodyPr/>
          <a:lstStyle>
            <a:lvl1pPr>
              <a:defRPr/>
            </a:lvl1pPr>
          </a:lstStyle>
          <a:p>
            <a:pPr>
              <a:defRPr/>
            </a:pPr>
            <a:endParaRPr lang="en-US"/>
          </a:p>
        </p:txBody>
      </p:sp>
      <p:sp>
        <p:nvSpPr>
          <p:cNvPr id="3"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1878533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7"/>
            <a:ext cx="7772400" cy="1500187"/>
          </a:xfrm>
        </p:spPr>
        <p:txBody>
          <a:bodyPr anchor="b"/>
          <a:lstStyle>
            <a:lvl1pPr marL="0" indent="0">
              <a:buNone/>
              <a:defRPr sz="2000"/>
            </a:lvl1pPr>
            <a:lvl2pPr marL="457011" indent="0">
              <a:buNone/>
              <a:defRPr sz="1800"/>
            </a:lvl2pPr>
            <a:lvl3pPr marL="914021" indent="0">
              <a:buNone/>
              <a:defRPr sz="1600"/>
            </a:lvl3pPr>
            <a:lvl4pPr marL="1371032" indent="0">
              <a:buNone/>
              <a:defRPr sz="1400"/>
            </a:lvl4pPr>
            <a:lvl5pPr marL="1828041" indent="0">
              <a:buNone/>
              <a:defRPr sz="1400"/>
            </a:lvl5pPr>
            <a:lvl6pPr marL="2285052" indent="0">
              <a:buNone/>
              <a:defRPr sz="1400"/>
            </a:lvl6pPr>
            <a:lvl7pPr marL="2742062" indent="0">
              <a:buNone/>
              <a:defRPr sz="1400"/>
            </a:lvl7pPr>
            <a:lvl8pPr marL="3199072" indent="0">
              <a:buNone/>
              <a:defRPr sz="1400"/>
            </a:lvl8pPr>
            <a:lvl9pPr marL="3656083"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7"/>
          <p:cNvSpPr>
            <a:spLocks noGrp="1" noChangeArrowheads="1"/>
          </p:cNvSpPr>
          <p:nvPr>
            <p:ph type="sldNum" sz="quarter" idx="12"/>
          </p:nvPr>
        </p:nvSpPr>
        <p:spPr>
          <a:ln/>
        </p:spPr>
        <p:txBody>
          <a:bodyPr/>
          <a:lstStyle>
            <a:lvl1pPr>
              <a:defRPr/>
            </a:lvl1pPr>
          </a:lstStyle>
          <a:p>
            <a:fld id="{D65B9745-123A-6646-91C9-D6E5290D1944}" type="slidenum">
              <a:rPr lang="en-US" altLang="en-US"/>
              <a:pPr/>
              <a:t>‹#›</a:t>
            </a:fld>
            <a:endParaRPr lang="en-US" altLang="en-US"/>
          </a:p>
        </p:txBody>
      </p:sp>
    </p:spTree>
    <p:extLst>
      <p:ext uri="{BB962C8B-B14F-4D97-AF65-F5344CB8AC3E}">
        <p14:creationId xmlns="" xmlns:p14="http://schemas.microsoft.com/office/powerpoint/2010/main" val="165586099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vi-VN"/>
          </a:p>
        </p:txBody>
      </p:sp>
      <p:sp>
        <p:nvSpPr>
          <p:cNvPr id="3" name="Content Placeholder 2"/>
          <p:cNvSpPr>
            <a:spLocks noGrp="1"/>
          </p:cNvSpPr>
          <p:nvPr>
            <p:ph idx="1"/>
          </p:nvPr>
        </p:nvSpPr>
        <p:spPr>
          <a:xfrm>
            <a:off x="3575054"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7011" indent="0">
              <a:buNone/>
              <a:defRPr sz="1200"/>
            </a:lvl2pPr>
            <a:lvl3pPr marL="914021" indent="0">
              <a:buNone/>
              <a:defRPr sz="1000"/>
            </a:lvl3pPr>
            <a:lvl4pPr marL="1371032" indent="0">
              <a:buNone/>
              <a:defRPr sz="900"/>
            </a:lvl4pPr>
            <a:lvl5pPr marL="1828041" indent="0">
              <a:buNone/>
              <a:defRPr sz="900"/>
            </a:lvl5pPr>
            <a:lvl6pPr marL="2285052" indent="0">
              <a:buNone/>
              <a:defRPr sz="900"/>
            </a:lvl6pPr>
            <a:lvl7pPr marL="2742062" indent="0">
              <a:buNone/>
              <a:defRPr sz="900"/>
            </a:lvl7pPr>
            <a:lvl8pPr marL="3199072" indent="0">
              <a:buNone/>
              <a:defRPr sz="900"/>
            </a:lvl8pPr>
            <a:lvl9pPr marL="3656083" indent="0">
              <a:buNone/>
              <a:defRPr sz="900"/>
            </a:lvl9pPr>
          </a:lstStyle>
          <a:p>
            <a:pPr lvl="0"/>
            <a:r>
              <a:rPr lang="en-US" smtClean="0"/>
              <a:t>Click to edit Master text styles</a:t>
            </a:r>
          </a:p>
        </p:txBody>
      </p:sp>
      <p:sp>
        <p:nvSpPr>
          <p:cNvPr id="5" name="Rectangle 2"/>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2142085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vi-V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1" indent="0">
              <a:buNone/>
              <a:defRPr sz="2400"/>
            </a:lvl3pPr>
            <a:lvl4pPr marL="1371032" indent="0">
              <a:buNone/>
              <a:defRPr sz="2000"/>
            </a:lvl4pPr>
            <a:lvl5pPr marL="1828041" indent="0">
              <a:buNone/>
              <a:defRPr sz="2000"/>
            </a:lvl5pPr>
            <a:lvl6pPr marL="2285052" indent="0">
              <a:buNone/>
              <a:defRPr sz="2000"/>
            </a:lvl6pPr>
            <a:lvl7pPr marL="2742062" indent="0">
              <a:buNone/>
              <a:defRPr sz="2000"/>
            </a:lvl7pPr>
            <a:lvl8pPr marL="3199072" indent="0">
              <a:buNone/>
              <a:defRPr sz="2000"/>
            </a:lvl8pPr>
            <a:lvl9pPr marL="3656083" indent="0">
              <a:buNone/>
              <a:defRPr sz="2000"/>
            </a:lvl9pPr>
          </a:lstStyle>
          <a:p>
            <a:pPr lvl="0"/>
            <a:endParaRPr lang="vi-VN"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1" indent="0">
              <a:buNone/>
              <a:defRPr sz="1000"/>
            </a:lvl3pPr>
            <a:lvl4pPr marL="1371032" indent="0">
              <a:buNone/>
              <a:defRPr sz="900"/>
            </a:lvl4pPr>
            <a:lvl5pPr marL="1828041" indent="0">
              <a:buNone/>
              <a:defRPr sz="900"/>
            </a:lvl5pPr>
            <a:lvl6pPr marL="2285052" indent="0">
              <a:buNone/>
              <a:defRPr sz="900"/>
            </a:lvl6pPr>
            <a:lvl7pPr marL="2742062" indent="0">
              <a:buNone/>
              <a:defRPr sz="900"/>
            </a:lvl7pPr>
            <a:lvl8pPr marL="3199072" indent="0">
              <a:buNone/>
              <a:defRPr sz="900"/>
            </a:lvl8pPr>
            <a:lvl9pPr marL="3656083" indent="0">
              <a:buNone/>
              <a:defRPr sz="900"/>
            </a:lvl9pPr>
          </a:lstStyle>
          <a:p>
            <a:pPr lvl="0"/>
            <a:r>
              <a:rPr lang="en-US" smtClean="0"/>
              <a:t>Click to edit Master text styles</a:t>
            </a:r>
          </a:p>
        </p:txBody>
      </p:sp>
      <p:sp>
        <p:nvSpPr>
          <p:cNvPr id="5" name="Rectangle 2"/>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10198351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Rectangle 2"/>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13031860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2"/>
            <a:ext cx="2057400" cy="5851525"/>
          </a:xfrm>
        </p:spPr>
        <p:txBody>
          <a:bodyPr vert="eaVert"/>
          <a:lstStyle/>
          <a:p>
            <a:r>
              <a:rPr lang="en-US" smtClean="0"/>
              <a:t>Click to edit Master title style</a:t>
            </a:r>
            <a:endParaRPr lang="vi-VN"/>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Rectangle 2"/>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4627140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vi-VN"/>
          </a:p>
        </p:txBody>
      </p:sp>
      <p:sp>
        <p:nvSpPr>
          <p:cNvPr id="3" name="Table Placeholder 2"/>
          <p:cNvSpPr>
            <a:spLocks noGrp="1"/>
          </p:cNvSpPr>
          <p:nvPr>
            <p:ph type="tbl" idx="1"/>
          </p:nvPr>
        </p:nvSpPr>
        <p:spPr>
          <a:xfrm>
            <a:off x="457200" y="1600203"/>
            <a:ext cx="8229600" cy="4525963"/>
          </a:xfrm>
        </p:spPr>
        <p:txBody>
          <a:bodyPr/>
          <a:lstStyle/>
          <a:p>
            <a:pPr lvl="0"/>
            <a:endParaRPr lang="vi-VN" noProof="0" smtClean="0"/>
          </a:p>
        </p:txBody>
      </p:sp>
      <p:sp>
        <p:nvSpPr>
          <p:cNvPr id="4" name="Rectangle 2"/>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7959122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42"/>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3" name="Rectangle 2"/>
          <p:cNvSpPr>
            <a:spLocks noGrp="1" noChangeArrowheads="1"/>
          </p:cNvSpPr>
          <p:nvPr>
            <p:ph type="dt" sz="half" idx="10"/>
          </p:nvPr>
        </p:nvSpPr>
        <p:spPr>
          <a:ln/>
        </p:spPr>
        <p:txBody>
          <a:bodyPr/>
          <a:lstStyle>
            <a:lvl1pPr>
              <a:defRPr/>
            </a:lvl1pPr>
          </a:lstStyle>
          <a:p>
            <a:pPr>
              <a:defRPr/>
            </a:pPr>
            <a:endParaRPr lang="en-US"/>
          </a:p>
        </p:txBody>
      </p:sp>
      <p:sp>
        <p:nvSpPr>
          <p:cNvPr id="4"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22092672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vi-VN"/>
          </a:p>
        </p:txBody>
      </p:sp>
      <p:sp>
        <p:nvSpPr>
          <p:cNvPr id="3" name="Content Placeholder 2"/>
          <p:cNvSpPr>
            <a:spLocks noGrp="1"/>
          </p:cNvSpPr>
          <p:nvPr>
            <p:ph sz="half" idx="1"/>
          </p:nvPr>
        </p:nvSpPr>
        <p:spPr>
          <a:xfrm>
            <a:off x="457200" y="1600203"/>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Text Placeholder 3"/>
          <p:cNvSpPr>
            <a:spLocks noGrp="1"/>
          </p:cNvSpPr>
          <p:nvPr>
            <p:ph type="body" sz="half" idx="2"/>
          </p:nvPr>
        </p:nvSpPr>
        <p:spPr>
          <a:xfrm>
            <a:off x="4648200" y="1600203"/>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Rectangle 2"/>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1162918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vi-VN"/>
          </a:p>
        </p:txBody>
      </p:sp>
      <p:sp>
        <p:nvSpPr>
          <p:cNvPr id="3" name="Subtitle 2"/>
          <p:cNvSpPr>
            <a:spLocks noGrp="1"/>
          </p:cNvSpPr>
          <p:nvPr>
            <p:ph type="subTitle" idx="1"/>
          </p:nvPr>
        </p:nvSpPr>
        <p:spPr>
          <a:xfrm>
            <a:off x="1371600" y="3886202"/>
            <a:ext cx="6400800" cy="1752600"/>
          </a:xfrm>
        </p:spPr>
        <p:txBody>
          <a:bodyPr/>
          <a:lstStyle>
            <a:lvl1pPr marL="0" indent="0" algn="ctr">
              <a:buNone/>
              <a:defRPr/>
            </a:lvl1pPr>
            <a:lvl2pPr marL="457011" indent="0" algn="ctr">
              <a:buNone/>
              <a:defRPr/>
            </a:lvl2pPr>
            <a:lvl3pPr marL="914021" indent="0" algn="ctr">
              <a:buNone/>
              <a:defRPr/>
            </a:lvl3pPr>
            <a:lvl4pPr marL="1371032" indent="0" algn="ctr">
              <a:buNone/>
              <a:defRPr/>
            </a:lvl4pPr>
            <a:lvl5pPr marL="1828041" indent="0" algn="ctr">
              <a:buNone/>
              <a:defRPr/>
            </a:lvl5pPr>
            <a:lvl6pPr marL="2285052" indent="0" algn="ctr">
              <a:buNone/>
              <a:defRPr/>
            </a:lvl6pPr>
            <a:lvl7pPr marL="2742062" indent="0" algn="ctr">
              <a:buNone/>
              <a:defRPr/>
            </a:lvl7pPr>
            <a:lvl8pPr marL="3199072" indent="0" algn="ctr">
              <a:buNone/>
              <a:defRPr/>
            </a:lvl8pPr>
            <a:lvl9pPr marL="3656083" indent="0" algn="ctr">
              <a:buNone/>
              <a:defRPr/>
            </a:lvl9pPr>
          </a:lstStyle>
          <a:p>
            <a:r>
              <a:rPr lang="en-US" smtClean="0"/>
              <a:t>Click to edit Master subtitle style</a:t>
            </a:r>
            <a:endParaRPr lang="vi-VN"/>
          </a:p>
        </p:txBody>
      </p:sp>
      <p:sp>
        <p:nvSpPr>
          <p:cNvPr id="4" name="Rectangle 2"/>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3067184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OverTx" preserve="1">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vi-VN"/>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Text Placeholder 4"/>
          <p:cNvSpPr>
            <a:spLocks noGrp="1"/>
          </p:cNvSpPr>
          <p:nvPr>
            <p:ph type="body" sz="half" idx="3"/>
          </p:nvPr>
        </p:nvSpPr>
        <p:spPr>
          <a:xfrm>
            <a:off x="457200" y="3938592"/>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6" name="Rectangle 2"/>
          <p:cNvSpPr>
            <a:spLocks noGrp="1" noChangeArrowheads="1"/>
          </p:cNvSpPr>
          <p:nvPr>
            <p:ph type="dt" sz="half" idx="10"/>
          </p:nvPr>
        </p:nvSpPr>
        <p:spPr>
          <a:ln/>
        </p:spPr>
        <p:txBody>
          <a:bodyPr/>
          <a:lstStyle>
            <a:lvl1pPr>
              <a:defRPr/>
            </a:lvl1pPr>
          </a:lstStyle>
          <a:p>
            <a:pPr>
              <a:defRPr/>
            </a:pPr>
            <a:endParaRPr lang="en-US"/>
          </a:p>
        </p:txBody>
      </p:sp>
      <p:sp>
        <p:nvSpPr>
          <p:cNvPr id="7"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105642122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vi-VN"/>
          </a:p>
        </p:txBody>
      </p:sp>
      <p:sp>
        <p:nvSpPr>
          <p:cNvPr id="3" name="Text Placeholder 2"/>
          <p:cNvSpPr>
            <a:spLocks noGrp="1"/>
          </p:cNvSpPr>
          <p:nvPr>
            <p:ph type="body" sz="half" idx="1"/>
          </p:nvPr>
        </p:nvSpPr>
        <p:spPr>
          <a:xfrm>
            <a:off x="457200" y="1600203"/>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4648200" y="1600203"/>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Rectangle 2"/>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2024252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7"/>
          <p:cNvSpPr>
            <a:spLocks noGrp="1" noChangeArrowheads="1"/>
          </p:cNvSpPr>
          <p:nvPr>
            <p:ph type="sldNum" sz="quarter" idx="12"/>
          </p:nvPr>
        </p:nvSpPr>
        <p:spPr>
          <a:ln/>
        </p:spPr>
        <p:txBody>
          <a:bodyPr/>
          <a:lstStyle>
            <a:lvl1pPr>
              <a:defRPr/>
            </a:lvl1pPr>
          </a:lstStyle>
          <a:p>
            <a:fld id="{86F99D91-51D8-5D43-AC8D-CE3235C13F0B}" type="slidenum">
              <a:rPr lang="en-US" altLang="en-US"/>
              <a:pPr/>
              <a:t>‹#›</a:t>
            </a:fld>
            <a:endParaRPr lang="en-US" altLang="en-US"/>
          </a:p>
        </p:txBody>
      </p:sp>
    </p:spTree>
    <p:extLst>
      <p:ext uri="{BB962C8B-B14F-4D97-AF65-F5344CB8AC3E}">
        <p14:creationId xmlns="" xmlns:p14="http://schemas.microsoft.com/office/powerpoint/2010/main" val="8151782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406400" y="76200"/>
            <a:ext cx="83312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762007" y="1524004"/>
            <a:ext cx="3742267" cy="480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hart Placeholder 3"/>
          <p:cNvSpPr>
            <a:spLocks noGrp="1"/>
          </p:cNvSpPr>
          <p:nvPr>
            <p:ph type="chart" sz="half" idx="2"/>
          </p:nvPr>
        </p:nvSpPr>
        <p:spPr>
          <a:xfrm>
            <a:off x="4639737" y="1524004"/>
            <a:ext cx="3742267" cy="4800600"/>
          </a:xfrm>
        </p:spPr>
        <p:txBody>
          <a:bodyPr/>
          <a:lstStyle/>
          <a:p>
            <a:pPr lvl="0"/>
            <a:endParaRPr lang="en-US" noProof="0" smtClean="0"/>
          </a:p>
        </p:txBody>
      </p:sp>
    </p:spTree>
    <p:extLst>
      <p:ext uri="{BB962C8B-B14F-4D97-AF65-F5344CB8AC3E}">
        <p14:creationId xmlns="" xmlns:p14="http://schemas.microsoft.com/office/powerpoint/2010/main" val="22770371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Line 2"/>
          <p:cNvSpPr>
            <a:spLocks noChangeShapeType="1"/>
          </p:cNvSpPr>
          <p:nvPr/>
        </p:nvSpPr>
        <p:spPr bwMode="auto">
          <a:xfrm>
            <a:off x="7315200" y="1066800"/>
            <a:ext cx="0" cy="44958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lIns="91400" tIns="45702" rIns="91400" bIns="45702"/>
          <a:lstStyle/>
          <a:p>
            <a:endParaRPr lang="vi-VN"/>
          </a:p>
        </p:txBody>
      </p:sp>
      <p:grpSp>
        <p:nvGrpSpPr>
          <p:cNvPr id="5" name="Group 8"/>
          <p:cNvGrpSpPr>
            <a:grpSpLocks/>
          </p:cNvGrpSpPr>
          <p:nvPr/>
        </p:nvGrpSpPr>
        <p:grpSpPr bwMode="auto">
          <a:xfrm>
            <a:off x="7493000" y="1620838"/>
            <a:ext cx="1338263" cy="2189162"/>
            <a:chOff x="4704" y="1885"/>
            <a:chExt cx="843" cy="1379"/>
          </a:xfrm>
        </p:grpSpPr>
        <p:sp>
          <p:nvSpPr>
            <p:cNvPr id="6" name="Oval 9"/>
            <p:cNvSpPr>
              <a:spLocks noChangeArrowheads="1"/>
            </p:cNvSpPr>
            <p:nvPr/>
          </p:nvSpPr>
          <p:spPr bwMode="auto">
            <a:xfrm>
              <a:off x="4704" y="1885"/>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7" name="Oval 10"/>
            <p:cNvSpPr>
              <a:spLocks noChangeArrowheads="1"/>
            </p:cNvSpPr>
            <p:nvPr/>
          </p:nvSpPr>
          <p:spPr bwMode="auto">
            <a:xfrm>
              <a:off x="4883" y="1885"/>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8" name="Oval 11"/>
            <p:cNvSpPr>
              <a:spLocks noChangeArrowheads="1"/>
            </p:cNvSpPr>
            <p:nvPr/>
          </p:nvSpPr>
          <p:spPr bwMode="auto">
            <a:xfrm>
              <a:off x="5062" y="1885"/>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9" name="Oval 12"/>
            <p:cNvSpPr>
              <a:spLocks noChangeArrowheads="1"/>
            </p:cNvSpPr>
            <p:nvPr/>
          </p:nvSpPr>
          <p:spPr bwMode="auto">
            <a:xfrm>
              <a:off x="4704" y="2064"/>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 name="Oval 13"/>
            <p:cNvSpPr>
              <a:spLocks noChangeArrowheads="1"/>
            </p:cNvSpPr>
            <p:nvPr/>
          </p:nvSpPr>
          <p:spPr bwMode="auto">
            <a:xfrm>
              <a:off x="4883" y="2064"/>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1" name="Oval 14"/>
            <p:cNvSpPr>
              <a:spLocks noChangeArrowheads="1"/>
            </p:cNvSpPr>
            <p:nvPr/>
          </p:nvSpPr>
          <p:spPr bwMode="auto">
            <a:xfrm>
              <a:off x="5062" y="2064"/>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2" name="Oval 15"/>
            <p:cNvSpPr>
              <a:spLocks noChangeArrowheads="1"/>
            </p:cNvSpPr>
            <p:nvPr/>
          </p:nvSpPr>
          <p:spPr bwMode="auto">
            <a:xfrm>
              <a:off x="5241" y="2064"/>
              <a:ext cx="127" cy="12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3" name="Oval 16"/>
            <p:cNvSpPr>
              <a:spLocks noChangeArrowheads="1"/>
            </p:cNvSpPr>
            <p:nvPr/>
          </p:nvSpPr>
          <p:spPr bwMode="auto">
            <a:xfrm>
              <a:off x="4704" y="2243"/>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4" name="Oval 17"/>
            <p:cNvSpPr>
              <a:spLocks noChangeArrowheads="1"/>
            </p:cNvSpPr>
            <p:nvPr/>
          </p:nvSpPr>
          <p:spPr bwMode="auto">
            <a:xfrm>
              <a:off x="4883" y="2243"/>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5" name="Oval 18"/>
            <p:cNvSpPr>
              <a:spLocks noChangeArrowheads="1"/>
            </p:cNvSpPr>
            <p:nvPr/>
          </p:nvSpPr>
          <p:spPr bwMode="auto">
            <a:xfrm>
              <a:off x="5062" y="2243"/>
              <a:ext cx="127" cy="12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6" name="Oval 19"/>
            <p:cNvSpPr>
              <a:spLocks noChangeArrowheads="1"/>
            </p:cNvSpPr>
            <p:nvPr/>
          </p:nvSpPr>
          <p:spPr bwMode="auto">
            <a:xfrm>
              <a:off x="5241" y="2243"/>
              <a:ext cx="127" cy="12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7" name="Oval 20"/>
            <p:cNvSpPr>
              <a:spLocks noChangeArrowheads="1"/>
            </p:cNvSpPr>
            <p:nvPr/>
          </p:nvSpPr>
          <p:spPr bwMode="auto">
            <a:xfrm>
              <a:off x="5420" y="2243"/>
              <a:ext cx="127" cy="127"/>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8" name="Oval 21"/>
            <p:cNvSpPr>
              <a:spLocks noChangeArrowheads="1"/>
            </p:cNvSpPr>
            <p:nvPr/>
          </p:nvSpPr>
          <p:spPr bwMode="auto">
            <a:xfrm>
              <a:off x="4704" y="2421"/>
              <a:ext cx="127" cy="128"/>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9" name="Oval 22"/>
            <p:cNvSpPr>
              <a:spLocks noChangeArrowheads="1"/>
            </p:cNvSpPr>
            <p:nvPr/>
          </p:nvSpPr>
          <p:spPr bwMode="auto">
            <a:xfrm>
              <a:off x="4883" y="2421"/>
              <a:ext cx="127" cy="128"/>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20" name="Oval 23"/>
            <p:cNvSpPr>
              <a:spLocks noChangeArrowheads="1"/>
            </p:cNvSpPr>
            <p:nvPr/>
          </p:nvSpPr>
          <p:spPr bwMode="auto">
            <a:xfrm>
              <a:off x="5062" y="2421"/>
              <a:ext cx="127" cy="128"/>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21" name="Oval 24"/>
            <p:cNvSpPr>
              <a:spLocks noChangeArrowheads="1"/>
            </p:cNvSpPr>
            <p:nvPr/>
          </p:nvSpPr>
          <p:spPr bwMode="auto">
            <a:xfrm>
              <a:off x="5241" y="2421"/>
              <a:ext cx="127" cy="128"/>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22" name="Oval 25"/>
            <p:cNvSpPr>
              <a:spLocks noChangeArrowheads="1"/>
            </p:cNvSpPr>
            <p:nvPr/>
          </p:nvSpPr>
          <p:spPr bwMode="auto">
            <a:xfrm>
              <a:off x="4704" y="2600"/>
              <a:ext cx="127" cy="128"/>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23" name="Oval 26"/>
            <p:cNvSpPr>
              <a:spLocks noChangeArrowheads="1"/>
            </p:cNvSpPr>
            <p:nvPr/>
          </p:nvSpPr>
          <p:spPr bwMode="auto">
            <a:xfrm>
              <a:off x="4883" y="2600"/>
              <a:ext cx="127" cy="128"/>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24" name="Oval 27"/>
            <p:cNvSpPr>
              <a:spLocks noChangeArrowheads="1"/>
            </p:cNvSpPr>
            <p:nvPr/>
          </p:nvSpPr>
          <p:spPr bwMode="auto">
            <a:xfrm>
              <a:off x="5062" y="2600"/>
              <a:ext cx="127" cy="128"/>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25" name="Oval 28"/>
            <p:cNvSpPr>
              <a:spLocks noChangeArrowheads="1"/>
            </p:cNvSpPr>
            <p:nvPr/>
          </p:nvSpPr>
          <p:spPr bwMode="auto">
            <a:xfrm>
              <a:off x="5241" y="2600"/>
              <a:ext cx="127" cy="128"/>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26" name="Oval 29"/>
            <p:cNvSpPr>
              <a:spLocks noChangeArrowheads="1"/>
            </p:cNvSpPr>
            <p:nvPr/>
          </p:nvSpPr>
          <p:spPr bwMode="auto">
            <a:xfrm>
              <a:off x="5420" y="2600"/>
              <a:ext cx="127" cy="128"/>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27" name="Oval 30"/>
            <p:cNvSpPr>
              <a:spLocks noChangeArrowheads="1"/>
            </p:cNvSpPr>
            <p:nvPr/>
          </p:nvSpPr>
          <p:spPr bwMode="auto">
            <a:xfrm>
              <a:off x="4704" y="2779"/>
              <a:ext cx="127" cy="12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28" name="Oval 31"/>
            <p:cNvSpPr>
              <a:spLocks noChangeArrowheads="1"/>
            </p:cNvSpPr>
            <p:nvPr/>
          </p:nvSpPr>
          <p:spPr bwMode="auto">
            <a:xfrm>
              <a:off x="4883" y="2779"/>
              <a:ext cx="127" cy="127"/>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29" name="Oval 32"/>
            <p:cNvSpPr>
              <a:spLocks noChangeArrowheads="1"/>
            </p:cNvSpPr>
            <p:nvPr/>
          </p:nvSpPr>
          <p:spPr bwMode="auto">
            <a:xfrm>
              <a:off x="5062" y="2779"/>
              <a:ext cx="127" cy="127"/>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30" name="Oval 33"/>
            <p:cNvSpPr>
              <a:spLocks noChangeArrowheads="1"/>
            </p:cNvSpPr>
            <p:nvPr/>
          </p:nvSpPr>
          <p:spPr bwMode="auto">
            <a:xfrm>
              <a:off x="5241" y="2779"/>
              <a:ext cx="127" cy="127"/>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31" name="Oval 34"/>
            <p:cNvSpPr>
              <a:spLocks noChangeArrowheads="1"/>
            </p:cNvSpPr>
            <p:nvPr/>
          </p:nvSpPr>
          <p:spPr bwMode="auto">
            <a:xfrm>
              <a:off x="4704" y="2958"/>
              <a:ext cx="127" cy="127"/>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32" name="Oval 35"/>
            <p:cNvSpPr>
              <a:spLocks noChangeArrowheads="1"/>
            </p:cNvSpPr>
            <p:nvPr/>
          </p:nvSpPr>
          <p:spPr bwMode="auto">
            <a:xfrm>
              <a:off x="4883" y="2958"/>
              <a:ext cx="127" cy="127"/>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33" name="Oval 36"/>
            <p:cNvSpPr>
              <a:spLocks noChangeArrowheads="1"/>
            </p:cNvSpPr>
            <p:nvPr/>
          </p:nvSpPr>
          <p:spPr bwMode="auto">
            <a:xfrm>
              <a:off x="5062" y="2958"/>
              <a:ext cx="127" cy="127"/>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34" name="Oval 37"/>
            <p:cNvSpPr>
              <a:spLocks noChangeArrowheads="1"/>
            </p:cNvSpPr>
            <p:nvPr/>
          </p:nvSpPr>
          <p:spPr bwMode="auto">
            <a:xfrm>
              <a:off x="5241" y="2958"/>
              <a:ext cx="127" cy="127"/>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35" name="Oval 38"/>
            <p:cNvSpPr>
              <a:spLocks noChangeArrowheads="1"/>
            </p:cNvSpPr>
            <p:nvPr/>
          </p:nvSpPr>
          <p:spPr bwMode="auto">
            <a:xfrm>
              <a:off x="4883" y="3137"/>
              <a:ext cx="127" cy="127"/>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36" name="Oval 39"/>
            <p:cNvSpPr>
              <a:spLocks noChangeArrowheads="1"/>
            </p:cNvSpPr>
            <p:nvPr/>
          </p:nvSpPr>
          <p:spPr bwMode="auto">
            <a:xfrm>
              <a:off x="5241" y="3137"/>
              <a:ext cx="127" cy="127"/>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grpSp>
      <p:sp>
        <p:nvSpPr>
          <p:cNvPr id="37" name="Line 40"/>
          <p:cNvSpPr>
            <a:spLocks noChangeShapeType="1"/>
          </p:cNvSpPr>
          <p:nvPr/>
        </p:nvSpPr>
        <p:spPr bwMode="auto">
          <a:xfrm>
            <a:off x="304800" y="4419600"/>
            <a:ext cx="8229600" cy="0"/>
          </a:xfrm>
          <a:prstGeom prst="line">
            <a:avLst/>
          </a:prstGeom>
          <a:noFill/>
          <a:ln w="6350">
            <a:solidFill>
              <a:schemeClr val="tx1"/>
            </a:solidFill>
            <a:round/>
            <a:headEnd/>
            <a:tailEnd/>
          </a:ln>
          <a:extLst>
            <a:ext uri="{909E8E84-426E-40dd-AFC4-6F175D3DCCD1}">
              <a14:hiddenFill xmlns="" xmlns:a14="http://schemas.microsoft.com/office/drawing/2010/main">
                <a:noFill/>
              </a14:hiddenFill>
            </a:ext>
          </a:extLst>
        </p:spPr>
        <p:txBody>
          <a:bodyPr lIns="91400" tIns="45702" rIns="91400" bIns="45702"/>
          <a:lstStyle/>
          <a:p>
            <a:endParaRPr lang="vi-VN"/>
          </a:p>
        </p:txBody>
      </p:sp>
      <p:pic>
        <p:nvPicPr>
          <p:cNvPr id="38" name="Picture 41"/>
          <p:cNvPicPr>
            <a:picLocks noChangeAspect="1" noChangeArrowheads="1"/>
          </p:cNvPicPr>
          <p:nvPr userDrawn="1"/>
        </p:nvPicPr>
        <p:blipFill>
          <a:blip r:embed="rId2">
            <a:extLst>
              <a:ext uri="{28A0092B-C50C-407E-A947-70E740481C1C}">
                <a14:useLocalDpi xmlns="" xmlns:a14="http://schemas.microsoft.com/office/drawing/2010/main" val="0"/>
              </a:ext>
            </a:extLst>
          </a:blip>
          <a:srcRect/>
          <a:stretch>
            <a:fillRect/>
          </a:stretch>
        </p:blipFill>
        <p:spPr bwMode="auto">
          <a:xfrm>
            <a:off x="7467600" y="5229225"/>
            <a:ext cx="1419225" cy="1476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891" name="Rectangle 3"/>
          <p:cNvSpPr>
            <a:spLocks noGrp="1" noChangeArrowheads="1"/>
          </p:cNvSpPr>
          <p:nvPr>
            <p:ph type="ctrTitle"/>
          </p:nvPr>
        </p:nvSpPr>
        <p:spPr>
          <a:xfrm>
            <a:off x="315913" y="466727"/>
            <a:ext cx="6781800" cy="2133600"/>
          </a:xfrm>
        </p:spPr>
        <p:txBody>
          <a:bodyPr/>
          <a:lstStyle>
            <a:lvl1pPr algn="r">
              <a:defRPr sz="4800"/>
            </a:lvl1pPr>
          </a:lstStyle>
          <a:p>
            <a:r>
              <a:rPr lang="en-US" altLang="en-US"/>
              <a:t>Click to edit Master title style</a:t>
            </a:r>
          </a:p>
        </p:txBody>
      </p:sp>
      <p:sp>
        <p:nvSpPr>
          <p:cNvPr id="37892" name="Rectangle 4"/>
          <p:cNvSpPr>
            <a:spLocks noGrp="1" noChangeArrowheads="1"/>
          </p:cNvSpPr>
          <p:nvPr>
            <p:ph type="subTitle" idx="1"/>
          </p:nvPr>
        </p:nvSpPr>
        <p:spPr>
          <a:xfrm>
            <a:off x="849316" y="3049588"/>
            <a:ext cx="6248400" cy="2362200"/>
          </a:xfrm>
        </p:spPr>
        <p:txBody>
          <a:bodyPr/>
          <a:lstStyle>
            <a:lvl1pPr marL="0" indent="0" algn="r">
              <a:buFont typeface="Wingdings" pitchFamily="2" charset="2"/>
              <a:buNone/>
              <a:defRPr sz="3200"/>
            </a:lvl1pPr>
          </a:lstStyle>
          <a:p>
            <a:r>
              <a:rPr lang="en-US" altLang="en-US"/>
              <a:t>Click to edit Master subtitle style</a:t>
            </a:r>
          </a:p>
        </p:txBody>
      </p:sp>
      <p:sp>
        <p:nvSpPr>
          <p:cNvPr id="39" name="Rectangle 5"/>
          <p:cNvSpPr>
            <a:spLocks noGrp="1" noChangeArrowheads="1"/>
          </p:cNvSpPr>
          <p:nvPr>
            <p:ph type="dt" sz="half" idx="10"/>
          </p:nvPr>
        </p:nvSpPr>
        <p:spPr/>
        <p:txBody>
          <a:bodyPr/>
          <a:lstStyle>
            <a:lvl1pPr>
              <a:defRPr/>
            </a:lvl1pPr>
          </a:lstStyle>
          <a:p>
            <a:pPr>
              <a:defRPr/>
            </a:pPr>
            <a:endParaRPr lang="en-US" altLang="en-US"/>
          </a:p>
        </p:txBody>
      </p:sp>
      <p:sp>
        <p:nvSpPr>
          <p:cNvPr id="40" name="Rectangle 6"/>
          <p:cNvSpPr>
            <a:spLocks noGrp="1" noChangeArrowheads="1"/>
          </p:cNvSpPr>
          <p:nvPr>
            <p:ph type="ftr" sz="quarter" idx="11"/>
          </p:nvPr>
        </p:nvSpPr>
        <p:spPr/>
        <p:txBody>
          <a:bodyPr/>
          <a:lstStyle>
            <a:lvl1pPr>
              <a:defRPr/>
            </a:lvl1pPr>
          </a:lstStyle>
          <a:p>
            <a:pPr>
              <a:defRPr/>
            </a:pPr>
            <a:endParaRPr lang="en-US" altLang="en-US"/>
          </a:p>
        </p:txBody>
      </p:sp>
      <p:sp>
        <p:nvSpPr>
          <p:cNvPr id="41" name="Rectangle 7"/>
          <p:cNvSpPr>
            <a:spLocks noGrp="1" noChangeArrowheads="1"/>
          </p:cNvSpPr>
          <p:nvPr>
            <p:ph type="sldNum" sz="quarter" idx="12"/>
          </p:nvPr>
        </p:nvSpPr>
        <p:spPr/>
        <p:txBody>
          <a:bodyPr/>
          <a:lstStyle>
            <a:lvl1pPr>
              <a:defRPr/>
            </a:lvl1pPr>
          </a:lstStyle>
          <a:p>
            <a:fld id="{575ED252-592C-5B4C-82A4-E43E4B69F14C}" type="slidenum">
              <a:rPr lang="en-US" altLang="en-US"/>
              <a:pPr/>
              <a:t>‹#›</a:t>
            </a:fld>
            <a:endParaRPr lang="en-US" altLang="en-US"/>
          </a:p>
        </p:txBody>
      </p:sp>
    </p:spTree>
    <p:extLst>
      <p:ext uri="{BB962C8B-B14F-4D97-AF65-F5344CB8AC3E}">
        <p14:creationId xmlns="" xmlns:p14="http://schemas.microsoft.com/office/powerpoint/2010/main" val="2004958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685800" y="1143000"/>
            <a:ext cx="70104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33400" y="152400"/>
            <a:ext cx="7543800" cy="868362"/>
          </a:xfrm>
        </p:spPr>
        <p:txBody>
          <a:bodyPr/>
          <a:lstStyle>
            <a:lvl1pPr algn="ctr">
              <a:defRPr>
                <a:solidFill>
                  <a:srgbClr val="0000FF"/>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rgbClr val="0000AC"/>
                </a:solidFill>
              </a:defRPr>
            </a:lvl1pPr>
            <a:lvl2pPr>
              <a:defRPr>
                <a:solidFill>
                  <a:srgbClr val="0000AC"/>
                </a:solidFill>
              </a:defRPr>
            </a:lvl2pPr>
            <a:lvl3pPr>
              <a:defRPr>
                <a:solidFill>
                  <a:srgbClr val="0000AC"/>
                </a:solidFill>
              </a:defRPr>
            </a:lvl3pPr>
            <a:lvl4pPr>
              <a:defRPr>
                <a:solidFill>
                  <a:srgbClr val="0000AC"/>
                </a:solidFill>
              </a:defRPr>
            </a:lvl4pPr>
            <a:lvl5pPr>
              <a:defRPr>
                <a:solidFill>
                  <a:srgbClr val="0000AC"/>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p:txBody>
          <a:bodyPr/>
          <a:lstStyle>
            <a:lvl1pPr>
              <a:defRPr/>
            </a:lvl1pPr>
          </a:lstStyle>
          <a:p>
            <a:pPr>
              <a:defRPr/>
            </a:pPr>
            <a:endParaRPr lang="en-US" altLang="en-US"/>
          </a:p>
        </p:txBody>
      </p:sp>
      <p:sp>
        <p:nvSpPr>
          <p:cNvPr id="6" name="Rectangle 6"/>
          <p:cNvSpPr>
            <a:spLocks noGrp="1" noChangeArrowheads="1"/>
          </p:cNvSpPr>
          <p:nvPr>
            <p:ph type="ftr" sz="quarter" idx="11"/>
          </p:nvPr>
        </p:nvSpPr>
        <p:spPr/>
        <p:txBody>
          <a:bodyPr/>
          <a:lstStyle>
            <a:lvl1pPr>
              <a:defRPr/>
            </a:lvl1pPr>
          </a:lstStyle>
          <a:p>
            <a:pPr>
              <a:defRPr/>
            </a:pPr>
            <a:endParaRPr lang="en-US" altLang="en-US"/>
          </a:p>
        </p:txBody>
      </p:sp>
      <p:sp>
        <p:nvSpPr>
          <p:cNvPr id="7" name="Rectangle 7"/>
          <p:cNvSpPr>
            <a:spLocks noGrp="1" noChangeArrowheads="1"/>
          </p:cNvSpPr>
          <p:nvPr>
            <p:ph type="sldNum" sz="quarter" idx="12"/>
          </p:nvPr>
        </p:nvSpPr>
        <p:spPr/>
        <p:txBody>
          <a:bodyPr/>
          <a:lstStyle>
            <a:lvl1pPr>
              <a:defRPr/>
            </a:lvl1pPr>
          </a:lstStyle>
          <a:p>
            <a:fld id="{FDBFF489-9034-CD4E-AC6D-C40969C9261D}" type="slidenum">
              <a:rPr lang="en-US" altLang="en-US"/>
              <a:pPr/>
              <a:t>‹#›</a:t>
            </a:fld>
            <a:endParaRPr lang="en-US" altLang="en-US"/>
          </a:p>
        </p:txBody>
      </p:sp>
    </p:spTree>
    <p:extLst>
      <p:ext uri="{BB962C8B-B14F-4D97-AF65-F5344CB8AC3E}">
        <p14:creationId xmlns="" xmlns:p14="http://schemas.microsoft.com/office/powerpoint/2010/main" val="3320432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7"/>
            <a:ext cx="7772400" cy="1500187"/>
          </a:xfrm>
        </p:spPr>
        <p:txBody>
          <a:bodyPr anchor="b"/>
          <a:lstStyle>
            <a:lvl1pPr marL="0" indent="0">
              <a:buNone/>
              <a:defRPr sz="2000"/>
            </a:lvl1pPr>
            <a:lvl2pPr marL="457011" indent="0">
              <a:buNone/>
              <a:defRPr sz="1800"/>
            </a:lvl2pPr>
            <a:lvl3pPr marL="914021" indent="0">
              <a:buNone/>
              <a:defRPr sz="1600"/>
            </a:lvl3pPr>
            <a:lvl4pPr marL="1371032" indent="0">
              <a:buNone/>
              <a:defRPr sz="1400"/>
            </a:lvl4pPr>
            <a:lvl5pPr marL="1828041" indent="0">
              <a:buNone/>
              <a:defRPr sz="1400"/>
            </a:lvl5pPr>
            <a:lvl6pPr marL="2285052" indent="0">
              <a:buNone/>
              <a:defRPr sz="1400"/>
            </a:lvl6pPr>
            <a:lvl7pPr marL="2742062" indent="0">
              <a:buNone/>
              <a:defRPr sz="1400"/>
            </a:lvl7pPr>
            <a:lvl8pPr marL="3199072" indent="0">
              <a:buNone/>
              <a:defRPr sz="1400"/>
            </a:lvl8pPr>
            <a:lvl9pPr marL="3656083"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7"/>
          <p:cNvSpPr>
            <a:spLocks noGrp="1" noChangeArrowheads="1"/>
          </p:cNvSpPr>
          <p:nvPr>
            <p:ph type="sldNum" sz="quarter" idx="12"/>
          </p:nvPr>
        </p:nvSpPr>
        <p:spPr>
          <a:ln/>
        </p:spPr>
        <p:txBody>
          <a:bodyPr/>
          <a:lstStyle>
            <a:lvl1pPr>
              <a:defRPr/>
            </a:lvl1pPr>
          </a:lstStyle>
          <a:p>
            <a:fld id="{DD4C5EC3-9509-CE44-AFB4-7A9C52E8D5A8}" type="slidenum">
              <a:rPr lang="en-US" altLang="en-US"/>
              <a:pPr/>
              <a:t>‹#›</a:t>
            </a:fld>
            <a:endParaRPr lang="en-US" altLang="en-US"/>
          </a:p>
        </p:txBody>
      </p:sp>
    </p:spTree>
    <p:extLst>
      <p:ext uri="{BB962C8B-B14F-4D97-AF65-F5344CB8AC3E}">
        <p14:creationId xmlns="" xmlns:p14="http://schemas.microsoft.com/office/powerpoint/2010/main" val="11748233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7"/>
          <p:cNvSpPr>
            <a:spLocks noGrp="1" noChangeArrowheads="1"/>
          </p:cNvSpPr>
          <p:nvPr>
            <p:ph type="sldNum" sz="quarter" idx="12"/>
          </p:nvPr>
        </p:nvSpPr>
        <p:spPr>
          <a:ln/>
        </p:spPr>
        <p:txBody>
          <a:bodyPr/>
          <a:lstStyle>
            <a:lvl1pPr>
              <a:defRPr/>
            </a:lvl1pPr>
          </a:lstStyle>
          <a:p>
            <a:fld id="{037D812A-5C69-5B49-BB40-1BD142DF0A47}" type="slidenum">
              <a:rPr lang="en-US" altLang="en-US"/>
              <a:pPr/>
              <a:t>‹#›</a:t>
            </a:fld>
            <a:endParaRPr lang="en-US" altLang="en-US"/>
          </a:p>
        </p:txBody>
      </p:sp>
    </p:spTree>
    <p:extLst>
      <p:ext uri="{BB962C8B-B14F-4D97-AF65-F5344CB8AC3E}">
        <p14:creationId xmlns="" xmlns:p14="http://schemas.microsoft.com/office/powerpoint/2010/main" val="129065342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7011" indent="0">
              <a:buNone/>
              <a:defRPr sz="2000" b="1"/>
            </a:lvl2pPr>
            <a:lvl3pPr marL="914021" indent="0">
              <a:buNone/>
              <a:defRPr sz="1800" b="1"/>
            </a:lvl3pPr>
            <a:lvl4pPr marL="1371032" indent="0">
              <a:buNone/>
              <a:defRPr sz="1600" b="1"/>
            </a:lvl4pPr>
            <a:lvl5pPr marL="1828041" indent="0">
              <a:buNone/>
              <a:defRPr sz="1600" b="1"/>
            </a:lvl5pPr>
            <a:lvl6pPr marL="2285052" indent="0">
              <a:buNone/>
              <a:defRPr sz="1600" b="1"/>
            </a:lvl6pPr>
            <a:lvl7pPr marL="2742062" indent="0">
              <a:buNone/>
              <a:defRPr sz="1600" b="1"/>
            </a:lvl7pPr>
            <a:lvl8pPr marL="3199072" indent="0">
              <a:buNone/>
              <a:defRPr sz="1600" b="1"/>
            </a:lvl8pPr>
            <a:lvl9pPr marL="365608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7011" indent="0">
              <a:buNone/>
              <a:defRPr sz="2000" b="1"/>
            </a:lvl2pPr>
            <a:lvl3pPr marL="914021" indent="0">
              <a:buNone/>
              <a:defRPr sz="1800" b="1"/>
            </a:lvl3pPr>
            <a:lvl4pPr marL="1371032" indent="0">
              <a:buNone/>
              <a:defRPr sz="1600" b="1"/>
            </a:lvl4pPr>
            <a:lvl5pPr marL="1828041" indent="0">
              <a:buNone/>
              <a:defRPr sz="1600" b="1"/>
            </a:lvl5pPr>
            <a:lvl6pPr marL="2285052" indent="0">
              <a:buNone/>
              <a:defRPr sz="1600" b="1"/>
            </a:lvl6pPr>
            <a:lvl7pPr marL="2742062" indent="0">
              <a:buNone/>
              <a:defRPr sz="1600" b="1"/>
            </a:lvl7pPr>
            <a:lvl8pPr marL="3199072" indent="0">
              <a:buNone/>
              <a:defRPr sz="1600" b="1"/>
            </a:lvl8pPr>
            <a:lvl9pPr marL="365608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7"/>
          <p:cNvSpPr>
            <a:spLocks noGrp="1" noChangeArrowheads="1"/>
          </p:cNvSpPr>
          <p:nvPr>
            <p:ph type="sldNum" sz="quarter" idx="12"/>
          </p:nvPr>
        </p:nvSpPr>
        <p:spPr>
          <a:ln/>
        </p:spPr>
        <p:txBody>
          <a:bodyPr/>
          <a:lstStyle>
            <a:lvl1pPr>
              <a:defRPr/>
            </a:lvl1pPr>
          </a:lstStyle>
          <a:p>
            <a:fld id="{0955E95A-BD06-D24C-AEA7-BAC341417BE7}" type="slidenum">
              <a:rPr lang="en-US" altLang="en-US"/>
              <a:pPr/>
              <a:t>‹#›</a:t>
            </a:fld>
            <a:endParaRPr lang="en-US" altLang="en-US"/>
          </a:p>
        </p:txBody>
      </p:sp>
    </p:spTree>
    <p:extLst>
      <p:ext uri="{BB962C8B-B14F-4D97-AF65-F5344CB8AC3E}">
        <p14:creationId xmlns="" xmlns:p14="http://schemas.microsoft.com/office/powerpoint/2010/main" val="2797788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7"/>
          <p:cNvSpPr>
            <a:spLocks noGrp="1" noChangeArrowheads="1"/>
          </p:cNvSpPr>
          <p:nvPr>
            <p:ph type="sldNum" sz="quarter" idx="12"/>
          </p:nvPr>
        </p:nvSpPr>
        <p:spPr>
          <a:ln/>
        </p:spPr>
        <p:txBody>
          <a:bodyPr/>
          <a:lstStyle>
            <a:lvl1pPr>
              <a:defRPr/>
            </a:lvl1pPr>
          </a:lstStyle>
          <a:p>
            <a:fld id="{16A2EED9-7B4C-0B4F-AD98-BF7CD4E7205C}" type="slidenum">
              <a:rPr lang="en-US" altLang="en-US"/>
              <a:pPr/>
              <a:t>‹#›</a:t>
            </a:fld>
            <a:endParaRPr lang="en-US" altLang="en-US"/>
          </a:p>
        </p:txBody>
      </p:sp>
    </p:spTree>
    <p:extLst>
      <p:ext uri="{BB962C8B-B14F-4D97-AF65-F5344CB8AC3E}">
        <p14:creationId xmlns="" xmlns:p14="http://schemas.microsoft.com/office/powerpoint/2010/main" val="14009412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2" name="Straight Connector 1"/>
          <p:cNvCxnSpPr/>
          <p:nvPr userDrawn="1"/>
        </p:nvCxnSpPr>
        <p:spPr>
          <a:xfrm>
            <a:off x="685800" y="1143000"/>
            <a:ext cx="70104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5"/>
          <p:cNvSpPr>
            <a:spLocks noGrp="1" noChangeArrowheads="1"/>
          </p:cNvSpPr>
          <p:nvPr>
            <p:ph type="dt" sz="half" idx="10"/>
          </p:nvPr>
        </p:nvSpPr>
        <p:spPr/>
        <p:txBody>
          <a:bodyPr/>
          <a:lstStyle>
            <a:lvl1pPr>
              <a:defRPr/>
            </a:lvl1pPr>
          </a:lstStyle>
          <a:p>
            <a:pPr>
              <a:defRPr/>
            </a:pPr>
            <a:endParaRPr lang="en-US" altLang="en-US"/>
          </a:p>
        </p:txBody>
      </p:sp>
      <p:sp>
        <p:nvSpPr>
          <p:cNvPr id="4" name="Rectangle 6"/>
          <p:cNvSpPr>
            <a:spLocks noGrp="1" noChangeArrowheads="1"/>
          </p:cNvSpPr>
          <p:nvPr>
            <p:ph type="ftr" sz="quarter" idx="11"/>
          </p:nvPr>
        </p:nvSpPr>
        <p:spPr/>
        <p:txBody>
          <a:bodyPr/>
          <a:lstStyle>
            <a:lvl1pPr>
              <a:defRPr/>
            </a:lvl1pPr>
          </a:lstStyle>
          <a:p>
            <a:pPr>
              <a:defRPr/>
            </a:pPr>
            <a:endParaRPr lang="en-US" altLang="en-US"/>
          </a:p>
        </p:txBody>
      </p:sp>
      <p:sp>
        <p:nvSpPr>
          <p:cNvPr id="5" name="Rectangle 7"/>
          <p:cNvSpPr>
            <a:spLocks noGrp="1" noChangeArrowheads="1"/>
          </p:cNvSpPr>
          <p:nvPr>
            <p:ph type="sldNum" sz="quarter" idx="12"/>
          </p:nvPr>
        </p:nvSpPr>
        <p:spPr/>
        <p:txBody>
          <a:bodyPr/>
          <a:lstStyle>
            <a:lvl1pPr>
              <a:defRPr/>
            </a:lvl1pPr>
          </a:lstStyle>
          <a:p>
            <a:fld id="{F9AC2D95-DD59-0E40-AA1F-8CFEE1D76425}" type="slidenum">
              <a:rPr lang="en-US" altLang="en-US"/>
              <a:pPr/>
              <a:t>‹#›</a:t>
            </a:fld>
            <a:endParaRPr lang="en-US" altLang="en-US"/>
          </a:p>
        </p:txBody>
      </p:sp>
    </p:spTree>
    <p:extLst>
      <p:ext uri="{BB962C8B-B14F-4D97-AF65-F5344CB8AC3E}">
        <p14:creationId xmlns="" xmlns:p14="http://schemas.microsoft.com/office/powerpoint/2010/main" val="148860633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4"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7011" indent="0">
              <a:buNone/>
              <a:defRPr sz="1200"/>
            </a:lvl2pPr>
            <a:lvl3pPr marL="914021" indent="0">
              <a:buNone/>
              <a:defRPr sz="1000"/>
            </a:lvl3pPr>
            <a:lvl4pPr marL="1371032" indent="0">
              <a:buNone/>
              <a:defRPr sz="900"/>
            </a:lvl4pPr>
            <a:lvl5pPr marL="1828041" indent="0">
              <a:buNone/>
              <a:defRPr sz="900"/>
            </a:lvl5pPr>
            <a:lvl6pPr marL="2285052" indent="0">
              <a:buNone/>
              <a:defRPr sz="900"/>
            </a:lvl6pPr>
            <a:lvl7pPr marL="2742062" indent="0">
              <a:buNone/>
              <a:defRPr sz="900"/>
            </a:lvl7pPr>
            <a:lvl8pPr marL="3199072" indent="0">
              <a:buNone/>
              <a:defRPr sz="900"/>
            </a:lvl8pPr>
            <a:lvl9pPr marL="3656083"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7"/>
          <p:cNvSpPr>
            <a:spLocks noGrp="1" noChangeArrowheads="1"/>
          </p:cNvSpPr>
          <p:nvPr>
            <p:ph type="sldNum" sz="quarter" idx="12"/>
          </p:nvPr>
        </p:nvSpPr>
        <p:spPr>
          <a:ln/>
        </p:spPr>
        <p:txBody>
          <a:bodyPr/>
          <a:lstStyle>
            <a:lvl1pPr>
              <a:defRPr/>
            </a:lvl1pPr>
          </a:lstStyle>
          <a:p>
            <a:fld id="{AA06DB39-B875-D645-8788-926402352E8F}" type="slidenum">
              <a:rPr lang="en-US" altLang="en-US"/>
              <a:pPr/>
              <a:t>‹#›</a:t>
            </a:fld>
            <a:endParaRPr lang="en-US" altLang="en-US"/>
          </a:p>
        </p:txBody>
      </p:sp>
    </p:spTree>
    <p:extLst>
      <p:ext uri="{BB962C8B-B14F-4D97-AF65-F5344CB8AC3E}">
        <p14:creationId xmlns="" xmlns:p14="http://schemas.microsoft.com/office/powerpoint/2010/main" val="6091183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1" indent="0">
              <a:buNone/>
              <a:defRPr sz="2400"/>
            </a:lvl3pPr>
            <a:lvl4pPr marL="1371032" indent="0">
              <a:buNone/>
              <a:defRPr sz="2000"/>
            </a:lvl4pPr>
            <a:lvl5pPr marL="1828041" indent="0">
              <a:buNone/>
              <a:defRPr sz="2000"/>
            </a:lvl5pPr>
            <a:lvl6pPr marL="2285052" indent="0">
              <a:buNone/>
              <a:defRPr sz="2000"/>
            </a:lvl6pPr>
            <a:lvl7pPr marL="2742062" indent="0">
              <a:buNone/>
              <a:defRPr sz="2000"/>
            </a:lvl7pPr>
            <a:lvl8pPr marL="3199072" indent="0">
              <a:buNone/>
              <a:defRPr sz="2000"/>
            </a:lvl8pPr>
            <a:lvl9pPr marL="3656083"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1" indent="0">
              <a:buNone/>
              <a:defRPr sz="1000"/>
            </a:lvl3pPr>
            <a:lvl4pPr marL="1371032" indent="0">
              <a:buNone/>
              <a:defRPr sz="900"/>
            </a:lvl4pPr>
            <a:lvl5pPr marL="1828041" indent="0">
              <a:buNone/>
              <a:defRPr sz="900"/>
            </a:lvl5pPr>
            <a:lvl6pPr marL="2285052" indent="0">
              <a:buNone/>
              <a:defRPr sz="900"/>
            </a:lvl6pPr>
            <a:lvl7pPr marL="2742062" indent="0">
              <a:buNone/>
              <a:defRPr sz="900"/>
            </a:lvl7pPr>
            <a:lvl8pPr marL="3199072" indent="0">
              <a:buNone/>
              <a:defRPr sz="900"/>
            </a:lvl8pPr>
            <a:lvl9pPr marL="3656083"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7"/>
          <p:cNvSpPr>
            <a:spLocks noGrp="1" noChangeArrowheads="1"/>
          </p:cNvSpPr>
          <p:nvPr>
            <p:ph type="sldNum" sz="quarter" idx="12"/>
          </p:nvPr>
        </p:nvSpPr>
        <p:spPr>
          <a:ln/>
        </p:spPr>
        <p:txBody>
          <a:bodyPr/>
          <a:lstStyle>
            <a:lvl1pPr>
              <a:defRPr/>
            </a:lvl1pPr>
          </a:lstStyle>
          <a:p>
            <a:fld id="{7966D9DA-73EE-BF48-B5B2-6B34E9136A59}" type="slidenum">
              <a:rPr lang="en-US" altLang="en-US"/>
              <a:pPr/>
              <a:t>‹#›</a:t>
            </a:fld>
            <a:endParaRPr lang="en-US" altLang="en-US"/>
          </a:p>
        </p:txBody>
      </p:sp>
    </p:spTree>
    <p:extLst>
      <p:ext uri="{BB962C8B-B14F-4D97-AF65-F5344CB8AC3E}">
        <p14:creationId xmlns="" xmlns:p14="http://schemas.microsoft.com/office/powerpoint/2010/main" val="397395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7011" indent="0">
              <a:buNone/>
              <a:defRPr sz="2000" b="1"/>
            </a:lvl2pPr>
            <a:lvl3pPr marL="914021" indent="0">
              <a:buNone/>
              <a:defRPr sz="1800" b="1"/>
            </a:lvl3pPr>
            <a:lvl4pPr marL="1371032" indent="0">
              <a:buNone/>
              <a:defRPr sz="1600" b="1"/>
            </a:lvl4pPr>
            <a:lvl5pPr marL="1828041" indent="0">
              <a:buNone/>
              <a:defRPr sz="1600" b="1"/>
            </a:lvl5pPr>
            <a:lvl6pPr marL="2285052" indent="0">
              <a:buNone/>
              <a:defRPr sz="1600" b="1"/>
            </a:lvl6pPr>
            <a:lvl7pPr marL="2742062" indent="0">
              <a:buNone/>
              <a:defRPr sz="1600" b="1"/>
            </a:lvl7pPr>
            <a:lvl8pPr marL="3199072" indent="0">
              <a:buNone/>
              <a:defRPr sz="1600" b="1"/>
            </a:lvl8pPr>
            <a:lvl9pPr marL="365608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7011" indent="0">
              <a:buNone/>
              <a:defRPr sz="2000" b="1"/>
            </a:lvl2pPr>
            <a:lvl3pPr marL="914021" indent="0">
              <a:buNone/>
              <a:defRPr sz="1800" b="1"/>
            </a:lvl3pPr>
            <a:lvl4pPr marL="1371032" indent="0">
              <a:buNone/>
              <a:defRPr sz="1600" b="1"/>
            </a:lvl4pPr>
            <a:lvl5pPr marL="1828041" indent="0">
              <a:buNone/>
              <a:defRPr sz="1600" b="1"/>
            </a:lvl5pPr>
            <a:lvl6pPr marL="2285052" indent="0">
              <a:buNone/>
              <a:defRPr sz="1600" b="1"/>
            </a:lvl6pPr>
            <a:lvl7pPr marL="2742062" indent="0">
              <a:buNone/>
              <a:defRPr sz="1600" b="1"/>
            </a:lvl7pPr>
            <a:lvl8pPr marL="3199072" indent="0">
              <a:buNone/>
              <a:defRPr sz="1600" b="1"/>
            </a:lvl8pPr>
            <a:lvl9pPr marL="365608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7"/>
          <p:cNvSpPr>
            <a:spLocks noGrp="1" noChangeArrowheads="1"/>
          </p:cNvSpPr>
          <p:nvPr>
            <p:ph type="sldNum" sz="quarter" idx="12"/>
          </p:nvPr>
        </p:nvSpPr>
        <p:spPr>
          <a:ln/>
        </p:spPr>
        <p:txBody>
          <a:bodyPr/>
          <a:lstStyle>
            <a:lvl1pPr>
              <a:defRPr/>
            </a:lvl1pPr>
          </a:lstStyle>
          <a:p>
            <a:fld id="{F586433E-C390-934E-BCCE-165690446495}" type="slidenum">
              <a:rPr lang="en-US" altLang="en-US"/>
              <a:pPr/>
              <a:t>‹#›</a:t>
            </a:fld>
            <a:endParaRPr lang="en-US" altLang="en-US"/>
          </a:p>
        </p:txBody>
      </p:sp>
    </p:spTree>
    <p:extLst>
      <p:ext uri="{BB962C8B-B14F-4D97-AF65-F5344CB8AC3E}">
        <p14:creationId xmlns="" xmlns:p14="http://schemas.microsoft.com/office/powerpoint/2010/main" val="190348708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7"/>
          <p:cNvSpPr>
            <a:spLocks noGrp="1" noChangeArrowheads="1"/>
          </p:cNvSpPr>
          <p:nvPr>
            <p:ph type="sldNum" sz="quarter" idx="12"/>
          </p:nvPr>
        </p:nvSpPr>
        <p:spPr>
          <a:ln/>
        </p:spPr>
        <p:txBody>
          <a:bodyPr/>
          <a:lstStyle>
            <a:lvl1pPr>
              <a:defRPr/>
            </a:lvl1pPr>
          </a:lstStyle>
          <a:p>
            <a:fld id="{A1A8FAE2-6633-2C44-B7AE-3B75376EA2E5}" type="slidenum">
              <a:rPr lang="en-US" altLang="en-US"/>
              <a:pPr/>
              <a:t>‹#›</a:t>
            </a:fld>
            <a:endParaRPr lang="en-US" altLang="en-US"/>
          </a:p>
        </p:txBody>
      </p:sp>
    </p:spTree>
    <p:extLst>
      <p:ext uri="{BB962C8B-B14F-4D97-AF65-F5344CB8AC3E}">
        <p14:creationId xmlns="" xmlns:p14="http://schemas.microsoft.com/office/powerpoint/2010/main" val="34582454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122242"/>
            <a:ext cx="2057400" cy="60086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2242"/>
            <a:ext cx="6019800" cy="60086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7"/>
          <p:cNvSpPr>
            <a:spLocks noGrp="1" noChangeArrowheads="1"/>
          </p:cNvSpPr>
          <p:nvPr>
            <p:ph type="sldNum" sz="quarter" idx="12"/>
          </p:nvPr>
        </p:nvSpPr>
        <p:spPr>
          <a:ln/>
        </p:spPr>
        <p:txBody>
          <a:bodyPr/>
          <a:lstStyle>
            <a:lvl1pPr>
              <a:defRPr/>
            </a:lvl1pPr>
          </a:lstStyle>
          <a:p>
            <a:fld id="{1DA24C84-A4FC-CC4E-A577-FDC4E76FEE23}" type="slidenum">
              <a:rPr lang="en-US" altLang="en-US"/>
              <a:pPr/>
              <a:t>‹#›</a:t>
            </a:fld>
            <a:endParaRPr lang="en-US" altLang="en-US"/>
          </a:p>
        </p:txBody>
      </p:sp>
    </p:spTree>
    <p:extLst>
      <p:ext uri="{BB962C8B-B14F-4D97-AF65-F5344CB8AC3E}">
        <p14:creationId xmlns="" xmlns:p14="http://schemas.microsoft.com/office/powerpoint/2010/main" val="118241264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4"/>
            <a:ext cx="82296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219204"/>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648200" y="1219204"/>
            <a:ext cx="4038600" cy="4530725"/>
          </a:xfrm>
        </p:spPr>
        <p:txBody>
          <a:bodyPr/>
          <a:lstStyle/>
          <a:p>
            <a:pPr lvl="0"/>
            <a:endParaRPr lang="en-US" noProof="0"/>
          </a:p>
        </p:txBody>
      </p:sp>
    </p:spTree>
    <p:extLst>
      <p:ext uri="{BB962C8B-B14F-4D97-AF65-F5344CB8AC3E}">
        <p14:creationId xmlns="" xmlns:p14="http://schemas.microsoft.com/office/powerpoint/2010/main" val="82218479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0825" cy="6850063"/>
            <a:chOff x="0" y="0"/>
            <a:chExt cx="5758" cy="4315"/>
          </a:xfrm>
        </p:grpSpPr>
        <p:grpSp>
          <p:nvGrpSpPr>
            <p:cNvPr id="5" name="Group 3"/>
            <p:cNvGrpSpPr>
              <a:grpSpLocks/>
            </p:cNvGrpSpPr>
            <p:nvPr userDrawn="1"/>
          </p:nvGrpSpPr>
          <p:grpSpPr bwMode="auto">
            <a:xfrm>
              <a:off x="1728" y="2230"/>
              <a:ext cx="4027" cy="2085"/>
              <a:chOff x="1728" y="2230"/>
              <a:chExt cx="4027" cy="2085"/>
            </a:xfrm>
          </p:grpSpPr>
          <p:sp>
            <p:nvSpPr>
              <p:cNvPr id="8" name="Freeform 4"/>
              <p:cNvSpPr>
                <a:spLocks/>
              </p:cNvSpPr>
              <p:nvPr/>
            </p:nvSpPr>
            <p:spPr bwMode="hidden">
              <a:xfrm>
                <a:off x="1728" y="2644"/>
                <a:ext cx="2882" cy="1671"/>
              </a:xfrm>
              <a:custGeom>
                <a:avLst/>
                <a:gdLst/>
                <a:ahLst/>
                <a:cxnLst>
                  <a:cxn ang="0">
                    <a:pos x="2740" y="528"/>
                  </a:cxn>
                  <a:cxn ang="0">
                    <a:pos x="2632" y="484"/>
                  </a:cxn>
                  <a:cxn ang="0">
                    <a:pos x="2480" y="424"/>
                  </a:cxn>
                  <a:cxn ang="0">
                    <a:pos x="2203" y="343"/>
                  </a:cxn>
                  <a:cxn ang="0">
                    <a:pos x="1970" y="277"/>
                  </a:cxn>
                  <a:cxn ang="0">
                    <a:pos x="1807" y="212"/>
                  </a:cxn>
                  <a:cxn ang="0">
                    <a:pos x="1693" y="152"/>
                  </a:cxn>
                  <a:cxn ang="0">
                    <a:pos x="1628" y="103"/>
                  </a:cxn>
                  <a:cxn ang="0">
                    <a:pos x="1590" y="60"/>
                  </a:cxn>
                  <a:cxn ang="0">
                    <a:pos x="1579" y="27"/>
                  </a:cxn>
                  <a:cxn ang="0">
                    <a:pos x="1585" y="0"/>
                  </a:cxn>
                  <a:cxn ang="0">
                    <a:pos x="1557" y="49"/>
                  </a:cxn>
                  <a:cxn ang="0">
                    <a:pos x="1568" y="98"/>
                  </a:cxn>
                  <a:cxn ang="0">
                    <a:pos x="1617" y="141"/>
                  </a:cxn>
                  <a:cxn ang="0">
                    <a:pos x="1688" y="185"/>
                  </a:cxn>
                  <a:cxn ang="0">
                    <a:pos x="1791" y="228"/>
                  </a:cxn>
                  <a:cxn ang="0">
                    <a:pos x="2040" y="310"/>
                  </a:cxn>
                  <a:cxn ang="0">
                    <a:pos x="2285" y="381"/>
                  </a:cxn>
                  <a:cxn ang="0">
                    <a:pos x="2464" y="435"/>
                  </a:cxn>
                  <a:cxn ang="0">
                    <a:pos x="2605" y="484"/>
                  </a:cxn>
                  <a:cxn ang="0">
                    <a:pos x="2708" y="528"/>
                  </a:cxn>
                  <a:cxn ang="0">
                    <a:pos x="2768" y="560"/>
                  </a:cxn>
                  <a:cxn ang="0">
                    <a:pos x="2795" y="593"/>
                  </a:cxn>
                  <a:cxn ang="0">
                    <a:pos x="2795" y="642"/>
                  </a:cxn>
                  <a:cxn ang="0">
                    <a:pos x="2762" y="691"/>
                  </a:cxn>
                  <a:cxn ang="0">
                    <a:pos x="2692" y="735"/>
                  </a:cxn>
                  <a:cxn ang="0">
                    <a:pos x="2589" y="778"/>
                  </a:cxn>
                  <a:cxn ang="0">
                    <a:pos x="2458" y="822"/>
                  </a:cxn>
                  <a:cxn ang="0">
                    <a:pos x="2301" y="865"/>
                  </a:cxn>
                  <a:cxn ang="0">
                    <a:pos x="2030" y="930"/>
                  </a:cxn>
                  <a:cxn ang="0">
                    <a:pos x="1606" y="1034"/>
                  </a:cxn>
                  <a:cxn ang="0">
                    <a:pos x="1145" y="1164"/>
                  </a:cxn>
                  <a:cxn ang="0">
                    <a:pos x="673" y="1328"/>
                  </a:cxn>
                  <a:cxn ang="0">
                    <a:pos x="217" y="1545"/>
                  </a:cxn>
                  <a:cxn ang="0">
                    <a:pos x="353" y="1671"/>
                  </a:cxn>
                  <a:cxn ang="0">
                    <a:pos x="754" y="1469"/>
                  </a:cxn>
                  <a:cxn ang="0">
                    <a:pos x="1145" y="1311"/>
                  </a:cxn>
                  <a:cxn ang="0">
                    <a:pos x="1519" y="1186"/>
                  </a:cxn>
                  <a:cxn ang="0">
                    <a:pos x="1861" y="1083"/>
                  </a:cxn>
                  <a:cxn ang="0">
                    <a:pos x="2165" y="1007"/>
                  </a:cxn>
                  <a:cxn ang="0">
                    <a:pos x="2426" y="947"/>
                  </a:cxn>
                  <a:cxn ang="0">
                    <a:pos x="2626" y="892"/>
                  </a:cxn>
                  <a:cxn ang="0">
                    <a:pos x="2762" y="838"/>
                  </a:cxn>
                  <a:cxn ang="0">
                    <a:pos x="2827" y="794"/>
                  </a:cxn>
                  <a:cxn ang="0">
                    <a:pos x="2865" y="745"/>
                  </a:cxn>
                  <a:cxn ang="0">
                    <a:pos x="2882" y="702"/>
                  </a:cxn>
                  <a:cxn ang="0">
                    <a:pos x="2854" y="620"/>
                  </a:cxn>
                  <a:cxn ang="0">
                    <a:pos x="2800" y="560"/>
                  </a:cxn>
                  <a:cxn ang="0">
                    <a:pos x="2773" y="544"/>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w="9525">
                <a:noFill/>
                <a:round/>
                <a:headEnd/>
                <a:tailEnd/>
              </a:ln>
            </p:spPr>
            <p:txBody>
              <a:bodyPr/>
              <a:lstStyle/>
              <a:p>
                <a:pPr>
                  <a:defRPr/>
                </a:pPr>
                <a:endParaRPr lang="vi-VN" sz="1800">
                  <a:solidFill>
                    <a:srgbClr val="FFFFFF"/>
                  </a:solidFill>
                  <a:latin typeface="Arial" pitchFamily="34" charset="0"/>
                  <a:ea typeface="ＭＳ Ｐゴシック" charset="0"/>
                  <a:cs typeface="ＭＳ Ｐゴシック" charset="0"/>
                </a:endParaRPr>
              </a:p>
            </p:txBody>
          </p:sp>
          <p:sp>
            <p:nvSpPr>
              <p:cNvPr id="9" name="Freeform 5"/>
              <p:cNvSpPr>
                <a:spLocks/>
              </p:cNvSpPr>
              <p:nvPr/>
            </p:nvSpPr>
            <p:spPr bwMode="hidden">
              <a:xfrm>
                <a:off x="4170" y="2671"/>
                <a:ext cx="1259" cy="811"/>
              </a:xfrm>
              <a:custGeom>
                <a:avLst/>
                <a:gdLst/>
                <a:ahLst/>
                <a:cxnLst>
                  <a:cxn ang="0">
                    <a:pos x="1259" y="615"/>
                  </a:cxn>
                  <a:cxn ang="0">
                    <a:pos x="1248" y="588"/>
                  </a:cxn>
                  <a:cxn ang="0">
                    <a:pos x="1237" y="566"/>
                  </a:cxn>
                  <a:cxn ang="0">
                    <a:pos x="1216" y="539"/>
                  </a:cxn>
                  <a:cxn ang="0">
                    <a:pos x="1188" y="517"/>
                  </a:cxn>
                  <a:cxn ang="0">
                    <a:pos x="1123" y="479"/>
                  </a:cxn>
                  <a:cxn ang="0">
                    <a:pos x="1042" y="441"/>
                  </a:cxn>
                  <a:cxn ang="0">
                    <a:pos x="944" y="408"/>
                  </a:cxn>
                  <a:cxn ang="0">
                    <a:pos x="841" y="381"/>
                  </a:cxn>
                  <a:cxn ang="0">
                    <a:pos x="727" y="348"/>
                  </a:cxn>
                  <a:cxn ang="0">
                    <a:pos x="613" y="321"/>
                  </a:cxn>
                  <a:cxn ang="0">
                    <a:pos x="499" y="294"/>
                  </a:cxn>
                  <a:cxn ang="0">
                    <a:pos x="391" y="261"/>
                  </a:cxn>
                  <a:cxn ang="0">
                    <a:pos x="288" y="229"/>
                  </a:cxn>
                  <a:cxn ang="0">
                    <a:pos x="195" y="196"/>
                  </a:cxn>
                  <a:cxn ang="0">
                    <a:pos x="119" y="152"/>
                  </a:cxn>
                  <a:cxn ang="0">
                    <a:pos x="54" y="109"/>
                  </a:cxn>
                  <a:cxn ang="0">
                    <a:pos x="33" y="87"/>
                  </a:cxn>
                  <a:cxn ang="0">
                    <a:pos x="16" y="60"/>
                  </a:cxn>
                  <a:cxn ang="0">
                    <a:pos x="5" y="33"/>
                  </a:cxn>
                  <a:cxn ang="0">
                    <a:pos x="0" y="0"/>
                  </a:cxn>
                  <a:cxn ang="0">
                    <a:pos x="0" y="6"/>
                  </a:cxn>
                  <a:cxn ang="0">
                    <a:pos x="0" y="11"/>
                  </a:cxn>
                  <a:cxn ang="0">
                    <a:pos x="0" y="38"/>
                  </a:cxn>
                  <a:cxn ang="0">
                    <a:pos x="5" y="60"/>
                  </a:cxn>
                  <a:cxn ang="0">
                    <a:pos x="16" y="87"/>
                  </a:cxn>
                  <a:cxn ang="0">
                    <a:pos x="33" y="114"/>
                  </a:cxn>
                  <a:cxn ang="0">
                    <a:pos x="54" y="142"/>
                  </a:cxn>
                  <a:cxn ang="0">
                    <a:pos x="87" y="174"/>
                  </a:cxn>
                  <a:cxn ang="0">
                    <a:pos x="125" y="207"/>
                  </a:cxn>
                  <a:cxn ang="0">
                    <a:pos x="179" y="240"/>
                  </a:cxn>
                  <a:cxn ang="0">
                    <a:pos x="244" y="278"/>
                  </a:cxn>
                  <a:cxn ang="0">
                    <a:pos x="326" y="310"/>
                  </a:cxn>
                  <a:cxn ang="0">
                    <a:pos x="418" y="348"/>
                  </a:cxn>
                  <a:cxn ang="0">
                    <a:pos x="526" y="381"/>
                  </a:cxn>
                  <a:cxn ang="0">
                    <a:pos x="657" y="414"/>
                  </a:cxn>
                  <a:cxn ang="0">
                    <a:pos x="749" y="435"/>
                  </a:cxn>
                  <a:cxn ang="0">
                    <a:pos x="830" y="463"/>
                  </a:cxn>
                  <a:cxn ang="0">
                    <a:pos x="901" y="490"/>
                  </a:cxn>
                  <a:cxn ang="0">
                    <a:pos x="966" y="512"/>
                  </a:cxn>
                  <a:cxn ang="0">
                    <a:pos x="1015" y="539"/>
                  </a:cxn>
                  <a:cxn ang="0">
                    <a:pos x="1053" y="566"/>
                  </a:cxn>
                  <a:cxn ang="0">
                    <a:pos x="1080" y="593"/>
                  </a:cxn>
                  <a:cxn ang="0">
                    <a:pos x="1102" y="620"/>
                  </a:cxn>
                  <a:cxn ang="0">
                    <a:pos x="1112" y="648"/>
                  </a:cxn>
                  <a:cxn ang="0">
                    <a:pos x="1118" y="675"/>
                  </a:cxn>
                  <a:cxn ang="0">
                    <a:pos x="1112" y="697"/>
                  </a:cxn>
                  <a:cxn ang="0">
                    <a:pos x="1096" y="724"/>
                  </a:cxn>
                  <a:cxn ang="0">
                    <a:pos x="1080" y="746"/>
                  </a:cxn>
                  <a:cxn ang="0">
                    <a:pos x="1053" y="767"/>
                  </a:cxn>
                  <a:cxn ang="0">
                    <a:pos x="1015" y="789"/>
                  </a:cxn>
                  <a:cxn ang="0">
                    <a:pos x="977" y="811"/>
                  </a:cxn>
                  <a:cxn ang="0">
                    <a:pos x="1047" y="789"/>
                  </a:cxn>
                  <a:cxn ang="0">
                    <a:pos x="1107" y="767"/>
                  </a:cxn>
                  <a:cxn ang="0">
                    <a:pos x="1156" y="746"/>
                  </a:cxn>
                  <a:cxn ang="0">
                    <a:pos x="1199" y="724"/>
                  </a:cxn>
                  <a:cxn ang="0">
                    <a:pos x="1226" y="702"/>
                  </a:cxn>
                  <a:cxn ang="0">
                    <a:pos x="1248" y="675"/>
                  </a:cxn>
                  <a:cxn ang="0">
                    <a:pos x="1259" y="648"/>
                  </a:cxn>
                  <a:cxn ang="0">
                    <a:pos x="1259" y="615"/>
                  </a:cxn>
                  <a:cxn ang="0">
                    <a:pos x="1259" y="615"/>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w="9525">
                <a:noFill/>
                <a:round/>
                <a:headEnd/>
                <a:tailEnd/>
              </a:ln>
            </p:spPr>
            <p:txBody>
              <a:bodyPr/>
              <a:lstStyle/>
              <a:p>
                <a:pPr>
                  <a:defRPr/>
                </a:pPr>
                <a:endParaRPr lang="vi-VN" sz="1800">
                  <a:solidFill>
                    <a:srgbClr val="FFFFFF"/>
                  </a:solidFill>
                  <a:latin typeface="Arial" pitchFamily="34" charset="0"/>
                  <a:ea typeface="ＭＳ Ｐゴシック" charset="0"/>
                  <a:cs typeface="ＭＳ Ｐゴシック" charset="0"/>
                </a:endParaRPr>
              </a:p>
            </p:txBody>
          </p:sp>
          <p:sp>
            <p:nvSpPr>
              <p:cNvPr id="10" name="Freeform 6"/>
              <p:cNvSpPr>
                <a:spLocks/>
              </p:cNvSpPr>
              <p:nvPr/>
            </p:nvSpPr>
            <p:spPr bwMode="hidden">
              <a:xfrm>
                <a:off x="2900" y="3346"/>
                <a:ext cx="2849" cy="969"/>
              </a:xfrm>
              <a:custGeom>
                <a:avLst/>
                <a:gdLst/>
                <a:ahLst/>
                <a:cxnLst>
                  <a:cxn ang="0">
                    <a:pos x="92" y="958"/>
                  </a:cxn>
                  <a:cxn ang="0">
                    <a:pos x="0" y="969"/>
                  </a:cxn>
                  <a:cxn ang="0">
                    <a:pos x="391" y="969"/>
                  </a:cxn>
                  <a:cxn ang="0">
                    <a:pos x="434" y="947"/>
                  </a:cxn>
                  <a:cxn ang="0">
                    <a:pos x="483" y="914"/>
                  </a:cxn>
                  <a:cxn ang="0">
                    <a:pos x="554" y="876"/>
                  </a:cxn>
                  <a:cxn ang="0">
                    <a:pos x="635" y="838"/>
                  </a:cxn>
                  <a:cxn ang="0">
                    <a:pos x="727" y="794"/>
                  </a:cxn>
                  <a:cxn ang="0">
                    <a:pos x="836" y="745"/>
                  </a:cxn>
                  <a:cxn ang="0">
                    <a:pos x="961" y="696"/>
                  </a:cxn>
                  <a:cxn ang="0">
                    <a:pos x="1102" y="642"/>
                  </a:cxn>
                  <a:cxn ang="0">
                    <a:pos x="1259" y="582"/>
                  </a:cxn>
                  <a:cxn ang="0">
                    <a:pos x="1433" y="522"/>
                  </a:cxn>
                  <a:cxn ang="0">
                    <a:pos x="1623" y="462"/>
                  </a:cxn>
                  <a:cxn ang="0">
                    <a:pos x="1829" y="403"/>
                  </a:cxn>
                  <a:cxn ang="0">
                    <a:pos x="2057" y="343"/>
                  </a:cxn>
                  <a:cxn ang="0">
                    <a:pos x="2301" y="283"/>
                  </a:cxn>
                  <a:cxn ang="0">
                    <a:pos x="2567" y="223"/>
                  </a:cxn>
                  <a:cxn ang="0">
                    <a:pos x="2849" y="163"/>
                  </a:cxn>
                  <a:cxn ang="0">
                    <a:pos x="2849" y="0"/>
                  </a:cxn>
                  <a:cxn ang="0">
                    <a:pos x="2817" y="16"/>
                  </a:cxn>
                  <a:cxn ang="0">
                    <a:pos x="2773" y="33"/>
                  </a:cxn>
                  <a:cxn ang="0">
                    <a:pos x="2719" y="54"/>
                  </a:cxn>
                  <a:cxn ang="0">
                    <a:pos x="2648" y="76"/>
                  </a:cxn>
                  <a:cxn ang="0">
                    <a:pos x="2572" y="98"/>
                  </a:cxn>
                  <a:cxn ang="0">
                    <a:pos x="2491" y="120"/>
                  </a:cxn>
                  <a:cxn ang="0">
                    <a:pos x="2399" y="147"/>
                  </a:cxn>
                  <a:cxn ang="0">
                    <a:pos x="2301" y="169"/>
                  </a:cxn>
                  <a:cxn ang="0">
                    <a:pos x="2095" y="223"/>
                  </a:cxn>
                  <a:cxn ang="0">
                    <a:pos x="1889" y="277"/>
                  </a:cxn>
                  <a:cxn ang="0">
                    <a:pos x="1688" y="326"/>
                  </a:cxn>
                  <a:cxn ang="0">
                    <a:pos x="1590" y="354"/>
                  </a:cxn>
                  <a:cxn ang="0">
                    <a:pos x="1503" y="381"/>
                  </a:cxn>
                  <a:cxn ang="0">
                    <a:pos x="1107" y="506"/>
                  </a:cxn>
                  <a:cxn ang="0">
                    <a:pos x="912" y="577"/>
                  </a:cxn>
                  <a:cxn ang="0">
                    <a:pos x="727" y="647"/>
                  </a:cxn>
                  <a:cxn ang="0">
                    <a:pos x="548" y="718"/>
                  </a:cxn>
                  <a:cxn ang="0">
                    <a:pos x="380" y="794"/>
                  </a:cxn>
                  <a:cxn ang="0">
                    <a:pos x="228" y="876"/>
                  </a:cxn>
                  <a:cxn ang="0">
                    <a:pos x="92" y="958"/>
                  </a:cxn>
                  <a:cxn ang="0">
                    <a:pos x="92" y="958"/>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w="9525">
                <a:noFill/>
                <a:round/>
                <a:headEnd/>
                <a:tailEnd/>
              </a:ln>
            </p:spPr>
            <p:txBody>
              <a:bodyPr/>
              <a:lstStyle/>
              <a:p>
                <a:pPr>
                  <a:defRPr/>
                </a:pPr>
                <a:endParaRPr lang="vi-VN" sz="1800">
                  <a:solidFill>
                    <a:srgbClr val="FFFFFF"/>
                  </a:solidFill>
                  <a:latin typeface="Arial" pitchFamily="34" charset="0"/>
                  <a:ea typeface="ＭＳ Ｐゴシック" charset="0"/>
                  <a:cs typeface="ＭＳ Ｐゴシック" charset="0"/>
                </a:endParaRPr>
              </a:p>
            </p:txBody>
          </p:sp>
          <p:sp>
            <p:nvSpPr>
              <p:cNvPr id="11" name="Freeform 7"/>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vi-VN"/>
              </a:p>
            </p:txBody>
          </p:sp>
          <p:sp>
            <p:nvSpPr>
              <p:cNvPr id="12" name="Freeform 8"/>
              <p:cNvSpPr>
                <a:spLocks/>
              </p:cNvSpPr>
              <p:nvPr/>
            </p:nvSpPr>
            <p:spPr bwMode="hidden">
              <a:xfrm>
                <a:off x="4501" y="2317"/>
                <a:ext cx="1248" cy="539"/>
              </a:xfrm>
              <a:custGeom>
                <a:avLst/>
                <a:gdLst/>
                <a:ahLst/>
                <a:cxnLst>
                  <a:cxn ang="0">
                    <a:pos x="0" y="332"/>
                  </a:cxn>
                  <a:cxn ang="0">
                    <a:pos x="0" y="360"/>
                  </a:cxn>
                  <a:cxn ang="0">
                    <a:pos x="5" y="387"/>
                  </a:cxn>
                  <a:cxn ang="0">
                    <a:pos x="27" y="414"/>
                  </a:cxn>
                  <a:cxn ang="0">
                    <a:pos x="54" y="436"/>
                  </a:cxn>
                  <a:cxn ang="0">
                    <a:pos x="92" y="463"/>
                  </a:cxn>
                  <a:cxn ang="0">
                    <a:pos x="141" y="490"/>
                  </a:cxn>
                  <a:cxn ang="0">
                    <a:pos x="195" y="512"/>
                  </a:cxn>
                  <a:cxn ang="0">
                    <a:pos x="255" y="539"/>
                  </a:cxn>
                  <a:cxn ang="0">
                    <a:pos x="212" y="517"/>
                  </a:cxn>
                  <a:cxn ang="0">
                    <a:pos x="179" y="490"/>
                  </a:cxn>
                  <a:cxn ang="0">
                    <a:pos x="157" y="468"/>
                  </a:cxn>
                  <a:cxn ang="0">
                    <a:pos x="141" y="447"/>
                  </a:cxn>
                  <a:cxn ang="0">
                    <a:pos x="136" y="425"/>
                  </a:cxn>
                  <a:cxn ang="0">
                    <a:pos x="136" y="403"/>
                  </a:cxn>
                  <a:cxn ang="0">
                    <a:pos x="141" y="381"/>
                  </a:cxn>
                  <a:cxn ang="0">
                    <a:pos x="157" y="365"/>
                  </a:cxn>
                  <a:cxn ang="0">
                    <a:pos x="179" y="343"/>
                  </a:cxn>
                  <a:cxn ang="0">
                    <a:pos x="201" y="327"/>
                  </a:cxn>
                  <a:cxn ang="0">
                    <a:pos x="266" y="294"/>
                  </a:cxn>
                  <a:cxn ang="0">
                    <a:pos x="353" y="262"/>
                  </a:cxn>
                  <a:cxn ang="0">
                    <a:pos x="445" y="234"/>
                  </a:cxn>
                  <a:cxn ang="0">
                    <a:pos x="554" y="213"/>
                  </a:cxn>
                  <a:cxn ang="0">
                    <a:pos x="662" y="191"/>
                  </a:cxn>
                  <a:cxn ang="0">
                    <a:pos x="890" y="153"/>
                  </a:cxn>
                  <a:cxn ang="0">
                    <a:pos x="993" y="136"/>
                  </a:cxn>
                  <a:cxn ang="0">
                    <a:pos x="1091" y="120"/>
                  </a:cxn>
                  <a:cxn ang="0">
                    <a:pos x="1178" y="115"/>
                  </a:cxn>
                  <a:cxn ang="0">
                    <a:pos x="1248" y="104"/>
                  </a:cxn>
                  <a:cxn ang="0">
                    <a:pos x="1248" y="0"/>
                  </a:cxn>
                  <a:cxn ang="0">
                    <a:pos x="1161" y="22"/>
                  </a:cxn>
                  <a:cxn ang="0">
                    <a:pos x="1069" y="38"/>
                  </a:cxn>
                  <a:cxn ang="0">
                    <a:pos x="874" y="71"/>
                  </a:cxn>
                  <a:cxn ang="0">
                    <a:pos x="673" y="93"/>
                  </a:cxn>
                  <a:cxn ang="0">
                    <a:pos x="483" y="126"/>
                  </a:cxn>
                  <a:cxn ang="0">
                    <a:pos x="391" y="142"/>
                  </a:cxn>
                  <a:cxn ang="0">
                    <a:pos x="309" y="158"/>
                  </a:cxn>
                  <a:cxn ang="0">
                    <a:pos x="228" y="180"/>
                  </a:cxn>
                  <a:cxn ang="0">
                    <a:pos x="163" y="202"/>
                  </a:cxn>
                  <a:cxn ang="0">
                    <a:pos x="103" y="229"/>
                  </a:cxn>
                  <a:cxn ang="0">
                    <a:pos x="54" y="256"/>
                  </a:cxn>
                  <a:cxn ang="0">
                    <a:pos x="22" y="294"/>
                  </a:cxn>
                  <a:cxn ang="0">
                    <a:pos x="0" y="332"/>
                  </a:cxn>
                  <a:cxn ang="0">
                    <a:pos x="0" y="332"/>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w="9525">
                <a:noFill/>
                <a:round/>
                <a:headEnd/>
                <a:tailEnd/>
              </a:ln>
            </p:spPr>
            <p:txBody>
              <a:bodyPr/>
              <a:lstStyle/>
              <a:p>
                <a:pPr>
                  <a:defRPr/>
                </a:pPr>
                <a:endParaRPr lang="vi-VN" sz="1800">
                  <a:solidFill>
                    <a:srgbClr val="FFFFFF"/>
                  </a:solidFill>
                  <a:latin typeface="Arial" pitchFamily="34" charset="0"/>
                  <a:ea typeface="ＭＳ Ｐゴシック" charset="0"/>
                  <a:cs typeface="ＭＳ Ｐゴシック" charset="0"/>
                </a:endParaRPr>
              </a:p>
            </p:txBody>
          </p:sp>
        </p:grpSp>
        <p:sp>
          <p:nvSpPr>
            <p:cNvPr id="6" name="Freeform 9"/>
            <p:cNvSpPr>
              <a:spLocks/>
            </p:cNvSpPr>
            <p:nvPr/>
          </p:nvSpPr>
          <p:spPr bwMode="hidden">
            <a:xfrm>
              <a:off x="3322" y="1341"/>
              <a:ext cx="1825" cy="1537"/>
            </a:xfrm>
            <a:custGeom>
              <a:avLst/>
              <a:gdLst/>
              <a:ahLst/>
              <a:cxnLst>
                <a:cxn ang="0">
                  <a:pos x="982" y="1061"/>
                </a:cxn>
                <a:cxn ang="0">
                  <a:pos x="1357" y="1012"/>
                </a:cxn>
                <a:cxn ang="0">
                  <a:pos x="1666" y="957"/>
                </a:cxn>
                <a:cxn ang="0">
                  <a:pos x="1916" y="897"/>
                </a:cxn>
                <a:cxn ang="0">
                  <a:pos x="2100" y="832"/>
                </a:cxn>
                <a:cxn ang="0">
                  <a:pos x="2220" y="756"/>
                </a:cxn>
                <a:cxn ang="0">
                  <a:pos x="2285" y="669"/>
                </a:cxn>
                <a:cxn ang="0">
                  <a:pos x="2290" y="560"/>
                </a:cxn>
                <a:cxn ang="0">
                  <a:pos x="2241" y="457"/>
                </a:cxn>
                <a:cxn ang="0">
                  <a:pos x="2144" y="364"/>
                </a:cxn>
                <a:cxn ang="0">
                  <a:pos x="2008" y="277"/>
                </a:cxn>
                <a:cxn ang="0">
                  <a:pos x="1769" y="157"/>
                </a:cxn>
                <a:cxn ang="0">
                  <a:pos x="1612" y="92"/>
                </a:cxn>
                <a:cxn ang="0">
                  <a:pos x="1476" y="43"/>
                </a:cxn>
                <a:cxn ang="0">
                  <a:pos x="1384" y="10"/>
                </a:cxn>
                <a:cxn ang="0">
                  <a:pos x="1346" y="0"/>
                </a:cxn>
                <a:cxn ang="0">
                  <a:pos x="1655" y="119"/>
                </a:cxn>
                <a:cxn ang="0">
                  <a:pos x="1948" y="255"/>
                </a:cxn>
                <a:cxn ang="0">
                  <a:pos x="2068" y="326"/>
                </a:cxn>
                <a:cxn ang="0">
                  <a:pos x="2171" y="402"/>
                </a:cxn>
                <a:cxn ang="0">
                  <a:pos x="2236" y="478"/>
                </a:cxn>
                <a:cxn ang="0">
                  <a:pos x="2263" y="560"/>
                </a:cxn>
                <a:cxn ang="0">
                  <a:pos x="2241" y="636"/>
                </a:cxn>
                <a:cxn ang="0">
                  <a:pos x="2171" y="702"/>
                </a:cxn>
                <a:cxn ang="0">
                  <a:pos x="2062" y="756"/>
                </a:cxn>
                <a:cxn ang="0">
                  <a:pos x="1921" y="800"/>
                </a:cxn>
                <a:cxn ang="0">
                  <a:pos x="1748" y="843"/>
                </a:cxn>
                <a:cxn ang="0">
                  <a:pos x="1351" y="908"/>
                </a:cxn>
                <a:cxn ang="0">
                  <a:pos x="923" y="968"/>
                </a:cxn>
                <a:cxn ang="0">
                  <a:pos x="521" y="1028"/>
                </a:cxn>
                <a:cxn ang="0">
                  <a:pos x="353" y="1066"/>
                </a:cxn>
                <a:cxn ang="0">
                  <a:pos x="206" y="1104"/>
                </a:cxn>
                <a:cxn ang="0">
                  <a:pos x="92" y="1148"/>
                </a:cxn>
                <a:cxn ang="0">
                  <a:pos x="22" y="1202"/>
                </a:cxn>
                <a:cxn ang="0">
                  <a:pos x="0" y="1262"/>
                </a:cxn>
                <a:cxn ang="0">
                  <a:pos x="27" y="1327"/>
                </a:cxn>
                <a:cxn ang="0">
                  <a:pos x="98" y="1382"/>
                </a:cxn>
                <a:cxn ang="0">
                  <a:pos x="196" y="1425"/>
                </a:cxn>
                <a:cxn ang="0">
                  <a:pos x="326" y="1469"/>
                </a:cxn>
                <a:cxn ang="0">
                  <a:pos x="217" y="1414"/>
                </a:cxn>
                <a:cxn ang="0">
                  <a:pos x="147" y="1360"/>
                </a:cxn>
                <a:cxn ang="0">
                  <a:pos x="120" y="1306"/>
                </a:cxn>
                <a:cxn ang="0">
                  <a:pos x="141" y="1257"/>
                </a:cxn>
                <a:cxn ang="0">
                  <a:pos x="212" y="1208"/>
                </a:cxn>
                <a:cxn ang="0">
                  <a:pos x="342" y="1164"/>
                </a:cxn>
                <a:cxn ang="0">
                  <a:pos x="527" y="1121"/>
                </a:cxn>
                <a:cxn ang="0">
                  <a:pos x="771" y="1088"/>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w="9525">
              <a:noFill/>
              <a:round/>
              <a:headEnd/>
              <a:tailEnd/>
            </a:ln>
          </p:spPr>
          <p:txBody>
            <a:bodyPr/>
            <a:lstStyle/>
            <a:p>
              <a:pPr>
                <a:defRPr/>
              </a:pPr>
              <a:endParaRPr lang="vi-VN" sz="1800">
                <a:solidFill>
                  <a:srgbClr val="FFFFFF"/>
                </a:solidFill>
                <a:latin typeface="Arial" pitchFamily="34" charset="0"/>
                <a:ea typeface="ＭＳ Ｐゴシック" charset="0"/>
                <a:cs typeface="ＭＳ Ｐゴシック" charset="0"/>
              </a:endParaRPr>
            </a:p>
          </p:txBody>
        </p:sp>
        <p:sp>
          <p:nvSpPr>
            <p:cNvPr id="7" name="Freeform 10"/>
            <p:cNvSpPr>
              <a:spLocks/>
            </p:cNvSpPr>
            <p:nvPr/>
          </p:nvSpPr>
          <p:spPr bwMode="hidden">
            <a:xfrm>
              <a:off x="0" y="0"/>
              <a:ext cx="5758" cy="1776"/>
            </a:xfrm>
            <a:custGeom>
              <a:avLst/>
              <a:gdLst>
                <a:gd name="T0" fmla="*/ 0 w 5740"/>
                <a:gd name="T1" fmla="*/ 0 h 1906"/>
                <a:gd name="T2" fmla="*/ 0 w 5740"/>
                <a:gd name="T3" fmla="*/ 376 h 1906"/>
                <a:gd name="T4" fmla="*/ 6168 w 5740"/>
                <a:gd name="T5" fmla="*/ 376 h 1906"/>
                <a:gd name="T6" fmla="*/ 6168 w 5740"/>
                <a:gd name="T7" fmla="*/ 0 h 1906"/>
                <a:gd name="T8" fmla="*/ 0 w 5740"/>
                <a:gd name="T9" fmla="*/ 0 h 1906"/>
                <a:gd name="T10" fmla="*/ 0 w 5740"/>
                <a:gd name="T11" fmla="*/ 0 h 190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40" h="1906">
                  <a:moveTo>
                    <a:pt x="0" y="0"/>
                  </a:moveTo>
                  <a:lnTo>
                    <a:pt x="0" y="1906"/>
                  </a:lnTo>
                  <a:lnTo>
                    <a:pt x="5740" y="1906"/>
                  </a:lnTo>
                  <a:lnTo>
                    <a:pt x="574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vi-VN"/>
            </a:p>
          </p:txBody>
        </p:sp>
      </p:grpSp>
      <p:sp>
        <p:nvSpPr>
          <p:cNvPr id="49163" name="Rectangle 11"/>
          <p:cNvSpPr>
            <a:spLocks noGrp="1" noChangeArrowheads="1"/>
          </p:cNvSpPr>
          <p:nvPr>
            <p:ph type="ctrTitle" sz="quarter"/>
          </p:nvPr>
        </p:nvSpPr>
        <p:spPr>
          <a:xfrm>
            <a:off x="685800" y="1736729"/>
            <a:ext cx="7772400" cy="1920875"/>
          </a:xfrm>
        </p:spPr>
        <p:txBody>
          <a:bodyPr/>
          <a:lstStyle>
            <a:lvl1pPr>
              <a:defRPr sz="6000"/>
            </a:lvl1pPr>
          </a:lstStyle>
          <a:p>
            <a:r>
              <a:rPr lang="en-US"/>
              <a:t>Click to edit Master title style</a:t>
            </a:r>
          </a:p>
        </p:txBody>
      </p:sp>
      <p:sp>
        <p:nvSpPr>
          <p:cNvPr id="49164" name="Rectangle 12"/>
          <p:cNvSpPr>
            <a:spLocks noGrp="1" noChangeArrowheads="1"/>
          </p:cNvSpPr>
          <p:nvPr>
            <p:ph type="subTitle" sz="quarter" idx="1"/>
          </p:nvPr>
        </p:nvSpPr>
        <p:spPr>
          <a:xfrm>
            <a:off x="1371600" y="3886202"/>
            <a:ext cx="6400800" cy="1752600"/>
          </a:xfrm>
        </p:spPr>
        <p:txBody>
          <a:bodyPr/>
          <a:lstStyle>
            <a:lvl1pPr marL="0" indent="0" algn="ctr">
              <a:buFont typeface="Wingdings" pitchFamily="2" charset="2"/>
              <a:buNone/>
              <a:defRPr/>
            </a:lvl1pPr>
          </a:lstStyle>
          <a:p>
            <a:r>
              <a:rPr lang="en-US"/>
              <a:t>Click to edit Master subtitle style</a:t>
            </a:r>
          </a:p>
        </p:txBody>
      </p:sp>
      <p:sp>
        <p:nvSpPr>
          <p:cNvPr id="13" name="Rectangle 13"/>
          <p:cNvSpPr>
            <a:spLocks noGrp="1" noChangeArrowheads="1"/>
          </p:cNvSpPr>
          <p:nvPr>
            <p:ph type="dt" sz="quarter" idx="10"/>
          </p:nvPr>
        </p:nvSpPr>
        <p:spPr>
          <a:xfrm>
            <a:off x="457200" y="6248400"/>
            <a:ext cx="2133600" cy="476250"/>
          </a:xfrm>
        </p:spPr>
        <p:txBody>
          <a:bodyPr/>
          <a:lstStyle>
            <a:lvl1pPr>
              <a:defRPr/>
            </a:lvl1pPr>
          </a:lstStyle>
          <a:p>
            <a:pPr>
              <a:defRPr/>
            </a:pPr>
            <a:endParaRPr lang="en-US"/>
          </a:p>
        </p:txBody>
      </p:sp>
      <p:sp>
        <p:nvSpPr>
          <p:cNvPr id="14" name="Rectangle 14"/>
          <p:cNvSpPr>
            <a:spLocks noGrp="1" noChangeArrowheads="1"/>
          </p:cNvSpPr>
          <p:nvPr>
            <p:ph type="ftr" sz="quarter" idx="11"/>
          </p:nvPr>
        </p:nvSpPr>
        <p:spPr>
          <a:xfrm>
            <a:off x="3124200" y="6251575"/>
            <a:ext cx="2895600" cy="476250"/>
          </a:xfrm>
        </p:spPr>
        <p:txBody>
          <a:bodyPr/>
          <a:lstStyle>
            <a:lvl1pPr>
              <a:defRPr/>
            </a:lvl1pPr>
          </a:lstStyle>
          <a:p>
            <a:pPr>
              <a:defRPr/>
            </a:pPr>
            <a:endParaRPr lang="en-US"/>
          </a:p>
        </p:txBody>
      </p:sp>
    </p:spTree>
    <p:extLst>
      <p:ext uri="{BB962C8B-B14F-4D97-AF65-F5344CB8AC3E}">
        <p14:creationId xmlns="" xmlns:p14="http://schemas.microsoft.com/office/powerpoint/2010/main" val="155006476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Rectangle 2"/>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214317243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smtClean="0"/>
              <a:t>Click to edit Master title style</a:t>
            </a:r>
            <a:endParaRPr lang="vi-VN"/>
          </a:p>
        </p:txBody>
      </p:sp>
      <p:sp>
        <p:nvSpPr>
          <p:cNvPr id="3" name="Text Placeholder 2"/>
          <p:cNvSpPr>
            <a:spLocks noGrp="1"/>
          </p:cNvSpPr>
          <p:nvPr>
            <p:ph type="body" idx="1"/>
          </p:nvPr>
        </p:nvSpPr>
        <p:spPr>
          <a:xfrm>
            <a:off x="722313" y="2906717"/>
            <a:ext cx="7772400" cy="1500187"/>
          </a:xfrm>
        </p:spPr>
        <p:txBody>
          <a:bodyPr anchor="b"/>
          <a:lstStyle>
            <a:lvl1pPr marL="0" indent="0">
              <a:buNone/>
              <a:defRPr sz="2000"/>
            </a:lvl1pPr>
            <a:lvl2pPr marL="457011" indent="0">
              <a:buNone/>
              <a:defRPr sz="1800"/>
            </a:lvl2pPr>
            <a:lvl3pPr marL="914021" indent="0">
              <a:buNone/>
              <a:defRPr sz="1600"/>
            </a:lvl3pPr>
            <a:lvl4pPr marL="1371032" indent="0">
              <a:buNone/>
              <a:defRPr sz="1400"/>
            </a:lvl4pPr>
            <a:lvl5pPr marL="1828041" indent="0">
              <a:buNone/>
              <a:defRPr sz="1400"/>
            </a:lvl5pPr>
            <a:lvl6pPr marL="2285052" indent="0">
              <a:buNone/>
              <a:defRPr sz="1400"/>
            </a:lvl6pPr>
            <a:lvl7pPr marL="2742062" indent="0">
              <a:buNone/>
              <a:defRPr sz="1400"/>
            </a:lvl7pPr>
            <a:lvl8pPr marL="3199072" indent="0">
              <a:buNone/>
              <a:defRPr sz="1400"/>
            </a:lvl8pPr>
            <a:lvl9pPr marL="3656083" indent="0">
              <a:buNone/>
              <a:defRPr sz="1400"/>
            </a:lvl9pPr>
          </a:lstStyle>
          <a:p>
            <a:pPr lvl="0"/>
            <a:r>
              <a:rPr lang="en-US" smtClean="0"/>
              <a:t>Click to edit Master text styles</a:t>
            </a:r>
          </a:p>
        </p:txBody>
      </p:sp>
      <p:sp>
        <p:nvSpPr>
          <p:cNvPr id="4" name="Rectangle 2"/>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55595433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sz="half" idx="1"/>
          </p:nvPr>
        </p:nvSpPr>
        <p:spPr>
          <a:xfrm>
            <a:off x="457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4648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Rectangle 2"/>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2231602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vi-VN"/>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7011" indent="0">
              <a:buNone/>
              <a:defRPr sz="2000" b="1"/>
            </a:lvl2pPr>
            <a:lvl3pPr marL="914021" indent="0">
              <a:buNone/>
              <a:defRPr sz="1800" b="1"/>
            </a:lvl3pPr>
            <a:lvl4pPr marL="1371032" indent="0">
              <a:buNone/>
              <a:defRPr sz="1600" b="1"/>
            </a:lvl4pPr>
            <a:lvl5pPr marL="1828041" indent="0">
              <a:buNone/>
              <a:defRPr sz="1600" b="1"/>
            </a:lvl5pPr>
            <a:lvl6pPr marL="2285052" indent="0">
              <a:buNone/>
              <a:defRPr sz="1600" b="1"/>
            </a:lvl6pPr>
            <a:lvl7pPr marL="2742062" indent="0">
              <a:buNone/>
              <a:defRPr sz="1600" b="1"/>
            </a:lvl7pPr>
            <a:lvl8pPr marL="3199072" indent="0">
              <a:buNone/>
              <a:defRPr sz="1600" b="1"/>
            </a:lvl8pPr>
            <a:lvl9pPr marL="365608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7011" indent="0">
              <a:buNone/>
              <a:defRPr sz="2000" b="1"/>
            </a:lvl2pPr>
            <a:lvl3pPr marL="914021" indent="0">
              <a:buNone/>
              <a:defRPr sz="1800" b="1"/>
            </a:lvl3pPr>
            <a:lvl4pPr marL="1371032" indent="0">
              <a:buNone/>
              <a:defRPr sz="1600" b="1"/>
            </a:lvl4pPr>
            <a:lvl5pPr marL="1828041" indent="0">
              <a:buNone/>
              <a:defRPr sz="1600" b="1"/>
            </a:lvl5pPr>
            <a:lvl6pPr marL="2285052" indent="0">
              <a:buNone/>
              <a:defRPr sz="1600" b="1"/>
            </a:lvl6pPr>
            <a:lvl7pPr marL="2742062" indent="0">
              <a:buNone/>
              <a:defRPr sz="1600" b="1"/>
            </a:lvl7pPr>
            <a:lvl8pPr marL="3199072" indent="0">
              <a:buNone/>
              <a:defRPr sz="1600" b="1"/>
            </a:lvl8pPr>
            <a:lvl9pPr marL="365608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7" name="Rectangle 2"/>
          <p:cNvSpPr>
            <a:spLocks noGrp="1" noChangeArrowheads="1"/>
          </p:cNvSpPr>
          <p:nvPr>
            <p:ph type="dt" sz="half" idx="10"/>
          </p:nvPr>
        </p:nvSpPr>
        <p:spPr>
          <a:ln/>
        </p:spPr>
        <p:txBody>
          <a:bodyPr/>
          <a:lstStyle>
            <a:lvl1pPr>
              <a:defRPr/>
            </a:lvl1pPr>
          </a:lstStyle>
          <a:p>
            <a:pPr>
              <a:defRPr/>
            </a:pPr>
            <a:endParaRPr lang="en-US"/>
          </a:p>
        </p:txBody>
      </p:sp>
      <p:sp>
        <p:nvSpPr>
          <p:cNvPr id="8"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114784047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Rectangle 2"/>
          <p:cNvSpPr>
            <a:spLocks noGrp="1" noChangeArrowheads="1"/>
          </p:cNvSpPr>
          <p:nvPr>
            <p:ph type="dt" sz="half" idx="10"/>
          </p:nvPr>
        </p:nvSpPr>
        <p:spPr>
          <a:ln/>
        </p:spPr>
        <p:txBody>
          <a:bodyPr/>
          <a:lstStyle>
            <a:lvl1pPr>
              <a:defRPr/>
            </a:lvl1pPr>
          </a:lstStyle>
          <a:p>
            <a:pPr>
              <a:defRPr/>
            </a:pPr>
            <a:endParaRPr lang="en-US"/>
          </a:p>
        </p:txBody>
      </p:sp>
      <p:sp>
        <p:nvSpPr>
          <p:cNvPr id="4"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90924551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a:ln/>
        </p:spPr>
        <p:txBody>
          <a:bodyPr/>
          <a:lstStyle>
            <a:lvl1pPr>
              <a:defRPr/>
            </a:lvl1pPr>
          </a:lstStyle>
          <a:p>
            <a:pPr>
              <a:defRPr/>
            </a:pPr>
            <a:endParaRPr lang="en-US"/>
          </a:p>
        </p:txBody>
      </p:sp>
      <p:sp>
        <p:nvSpPr>
          <p:cNvPr id="3"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1957721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7"/>
          <p:cNvSpPr>
            <a:spLocks noGrp="1" noChangeArrowheads="1"/>
          </p:cNvSpPr>
          <p:nvPr>
            <p:ph type="sldNum" sz="quarter" idx="12"/>
          </p:nvPr>
        </p:nvSpPr>
        <p:spPr>
          <a:ln/>
        </p:spPr>
        <p:txBody>
          <a:bodyPr/>
          <a:lstStyle>
            <a:lvl1pPr>
              <a:defRPr/>
            </a:lvl1pPr>
          </a:lstStyle>
          <a:p>
            <a:fld id="{B26E92FB-0A41-8742-8E4A-42266296C7E6}" type="slidenum">
              <a:rPr lang="en-US" altLang="en-US"/>
              <a:pPr/>
              <a:t>‹#›</a:t>
            </a:fld>
            <a:endParaRPr lang="en-US" altLang="en-US"/>
          </a:p>
        </p:txBody>
      </p:sp>
    </p:spTree>
    <p:extLst>
      <p:ext uri="{BB962C8B-B14F-4D97-AF65-F5344CB8AC3E}">
        <p14:creationId xmlns="" xmlns:p14="http://schemas.microsoft.com/office/powerpoint/2010/main" val="84346420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vi-VN"/>
          </a:p>
        </p:txBody>
      </p:sp>
      <p:sp>
        <p:nvSpPr>
          <p:cNvPr id="3" name="Content Placeholder 2"/>
          <p:cNvSpPr>
            <a:spLocks noGrp="1"/>
          </p:cNvSpPr>
          <p:nvPr>
            <p:ph idx="1"/>
          </p:nvPr>
        </p:nvSpPr>
        <p:spPr>
          <a:xfrm>
            <a:off x="3575054"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7011" indent="0">
              <a:buNone/>
              <a:defRPr sz="1200"/>
            </a:lvl2pPr>
            <a:lvl3pPr marL="914021" indent="0">
              <a:buNone/>
              <a:defRPr sz="1000"/>
            </a:lvl3pPr>
            <a:lvl4pPr marL="1371032" indent="0">
              <a:buNone/>
              <a:defRPr sz="900"/>
            </a:lvl4pPr>
            <a:lvl5pPr marL="1828041" indent="0">
              <a:buNone/>
              <a:defRPr sz="900"/>
            </a:lvl5pPr>
            <a:lvl6pPr marL="2285052" indent="0">
              <a:buNone/>
              <a:defRPr sz="900"/>
            </a:lvl6pPr>
            <a:lvl7pPr marL="2742062" indent="0">
              <a:buNone/>
              <a:defRPr sz="900"/>
            </a:lvl7pPr>
            <a:lvl8pPr marL="3199072" indent="0">
              <a:buNone/>
              <a:defRPr sz="900"/>
            </a:lvl8pPr>
            <a:lvl9pPr marL="3656083" indent="0">
              <a:buNone/>
              <a:defRPr sz="900"/>
            </a:lvl9pPr>
          </a:lstStyle>
          <a:p>
            <a:pPr lvl="0"/>
            <a:r>
              <a:rPr lang="en-US" smtClean="0"/>
              <a:t>Click to edit Master text styles</a:t>
            </a:r>
          </a:p>
        </p:txBody>
      </p:sp>
      <p:sp>
        <p:nvSpPr>
          <p:cNvPr id="5" name="Rectangle 2"/>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39786356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vi-V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1" indent="0">
              <a:buNone/>
              <a:defRPr sz="2400"/>
            </a:lvl3pPr>
            <a:lvl4pPr marL="1371032" indent="0">
              <a:buNone/>
              <a:defRPr sz="2000"/>
            </a:lvl4pPr>
            <a:lvl5pPr marL="1828041" indent="0">
              <a:buNone/>
              <a:defRPr sz="2000"/>
            </a:lvl5pPr>
            <a:lvl6pPr marL="2285052" indent="0">
              <a:buNone/>
              <a:defRPr sz="2000"/>
            </a:lvl6pPr>
            <a:lvl7pPr marL="2742062" indent="0">
              <a:buNone/>
              <a:defRPr sz="2000"/>
            </a:lvl7pPr>
            <a:lvl8pPr marL="3199072" indent="0">
              <a:buNone/>
              <a:defRPr sz="2000"/>
            </a:lvl8pPr>
            <a:lvl9pPr marL="3656083" indent="0">
              <a:buNone/>
              <a:defRPr sz="2000"/>
            </a:lvl9pPr>
          </a:lstStyle>
          <a:p>
            <a:pPr lvl="0"/>
            <a:endParaRPr lang="vi-VN"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1" indent="0">
              <a:buNone/>
              <a:defRPr sz="1000"/>
            </a:lvl3pPr>
            <a:lvl4pPr marL="1371032" indent="0">
              <a:buNone/>
              <a:defRPr sz="900"/>
            </a:lvl4pPr>
            <a:lvl5pPr marL="1828041" indent="0">
              <a:buNone/>
              <a:defRPr sz="900"/>
            </a:lvl5pPr>
            <a:lvl6pPr marL="2285052" indent="0">
              <a:buNone/>
              <a:defRPr sz="900"/>
            </a:lvl6pPr>
            <a:lvl7pPr marL="2742062" indent="0">
              <a:buNone/>
              <a:defRPr sz="900"/>
            </a:lvl7pPr>
            <a:lvl8pPr marL="3199072" indent="0">
              <a:buNone/>
              <a:defRPr sz="900"/>
            </a:lvl8pPr>
            <a:lvl9pPr marL="3656083" indent="0">
              <a:buNone/>
              <a:defRPr sz="900"/>
            </a:lvl9pPr>
          </a:lstStyle>
          <a:p>
            <a:pPr lvl="0"/>
            <a:r>
              <a:rPr lang="en-US" smtClean="0"/>
              <a:t>Click to edit Master text styles</a:t>
            </a:r>
          </a:p>
        </p:txBody>
      </p:sp>
      <p:sp>
        <p:nvSpPr>
          <p:cNvPr id="5" name="Rectangle 2"/>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177634384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Rectangle 2"/>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69332551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2"/>
            <a:ext cx="2057400" cy="5851525"/>
          </a:xfrm>
        </p:spPr>
        <p:txBody>
          <a:bodyPr vert="eaVert"/>
          <a:lstStyle/>
          <a:p>
            <a:r>
              <a:rPr lang="en-US" smtClean="0"/>
              <a:t>Click to edit Master title style</a:t>
            </a:r>
            <a:endParaRPr lang="vi-VN"/>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Rectangle 2"/>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47564517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vi-VN"/>
          </a:p>
        </p:txBody>
      </p:sp>
      <p:sp>
        <p:nvSpPr>
          <p:cNvPr id="3" name="Table Placeholder 2"/>
          <p:cNvSpPr>
            <a:spLocks noGrp="1"/>
          </p:cNvSpPr>
          <p:nvPr>
            <p:ph type="tbl" idx="1"/>
          </p:nvPr>
        </p:nvSpPr>
        <p:spPr>
          <a:xfrm>
            <a:off x="457200" y="1600203"/>
            <a:ext cx="8229600" cy="4525963"/>
          </a:xfrm>
        </p:spPr>
        <p:txBody>
          <a:bodyPr/>
          <a:lstStyle/>
          <a:p>
            <a:pPr lvl="0"/>
            <a:endParaRPr lang="vi-VN" noProof="0" smtClean="0"/>
          </a:p>
        </p:txBody>
      </p:sp>
      <p:sp>
        <p:nvSpPr>
          <p:cNvPr id="4" name="Rectangle 2"/>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123433889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42"/>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3" name="Rectangle 2"/>
          <p:cNvSpPr>
            <a:spLocks noGrp="1" noChangeArrowheads="1"/>
          </p:cNvSpPr>
          <p:nvPr>
            <p:ph type="dt" sz="half" idx="10"/>
          </p:nvPr>
        </p:nvSpPr>
        <p:spPr>
          <a:ln/>
        </p:spPr>
        <p:txBody>
          <a:bodyPr/>
          <a:lstStyle>
            <a:lvl1pPr>
              <a:defRPr/>
            </a:lvl1pPr>
          </a:lstStyle>
          <a:p>
            <a:pPr>
              <a:defRPr/>
            </a:pPr>
            <a:endParaRPr lang="en-US"/>
          </a:p>
        </p:txBody>
      </p:sp>
      <p:sp>
        <p:nvSpPr>
          <p:cNvPr id="4"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84182866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vi-VN"/>
          </a:p>
        </p:txBody>
      </p:sp>
      <p:sp>
        <p:nvSpPr>
          <p:cNvPr id="3" name="Content Placeholder 2"/>
          <p:cNvSpPr>
            <a:spLocks noGrp="1"/>
          </p:cNvSpPr>
          <p:nvPr>
            <p:ph sz="half" idx="1"/>
          </p:nvPr>
        </p:nvSpPr>
        <p:spPr>
          <a:xfrm>
            <a:off x="457200" y="1600203"/>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Text Placeholder 3"/>
          <p:cNvSpPr>
            <a:spLocks noGrp="1"/>
          </p:cNvSpPr>
          <p:nvPr>
            <p:ph type="body" sz="half" idx="2"/>
          </p:nvPr>
        </p:nvSpPr>
        <p:spPr>
          <a:xfrm>
            <a:off x="4648200" y="1600203"/>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Rectangle 2"/>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99212302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vi-VN"/>
          </a:p>
        </p:txBody>
      </p:sp>
      <p:sp>
        <p:nvSpPr>
          <p:cNvPr id="3" name="Subtitle 2"/>
          <p:cNvSpPr>
            <a:spLocks noGrp="1"/>
          </p:cNvSpPr>
          <p:nvPr>
            <p:ph type="subTitle" idx="1"/>
          </p:nvPr>
        </p:nvSpPr>
        <p:spPr>
          <a:xfrm>
            <a:off x="1371600" y="3886202"/>
            <a:ext cx="6400800" cy="1752600"/>
          </a:xfrm>
        </p:spPr>
        <p:txBody>
          <a:bodyPr/>
          <a:lstStyle>
            <a:lvl1pPr marL="0" indent="0" algn="ctr">
              <a:buNone/>
              <a:defRPr/>
            </a:lvl1pPr>
            <a:lvl2pPr marL="457011" indent="0" algn="ctr">
              <a:buNone/>
              <a:defRPr/>
            </a:lvl2pPr>
            <a:lvl3pPr marL="914021" indent="0" algn="ctr">
              <a:buNone/>
              <a:defRPr/>
            </a:lvl3pPr>
            <a:lvl4pPr marL="1371032" indent="0" algn="ctr">
              <a:buNone/>
              <a:defRPr/>
            </a:lvl4pPr>
            <a:lvl5pPr marL="1828041" indent="0" algn="ctr">
              <a:buNone/>
              <a:defRPr/>
            </a:lvl5pPr>
            <a:lvl6pPr marL="2285052" indent="0" algn="ctr">
              <a:buNone/>
              <a:defRPr/>
            </a:lvl6pPr>
            <a:lvl7pPr marL="2742062" indent="0" algn="ctr">
              <a:buNone/>
              <a:defRPr/>
            </a:lvl7pPr>
            <a:lvl8pPr marL="3199072" indent="0" algn="ctr">
              <a:buNone/>
              <a:defRPr/>
            </a:lvl8pPr>
            <a:lvl9pPr marL="3656083" indent="0" algn="ctr">
              <a:buNone/>
              <a:defRPr/>
            </a:lvl9pPr>
          </a:lstStyle>
          <a:p>
            <a:r>
              <a:rPr lang="en-US" smtClean="0"/>
              <a:t>Click to edit Master subtitle style</a:t>
            </a:r>
            <a:endParaRPr lang="vi-VN"/>
          </a:p>
        </p:txBody>
      </p:sp>
      <p:sp>
        <p:nvSpPr>
          <p:cNvPr id="4" name="Rectangle 2"/>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154866267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OverTx" preserve="1">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vi-VN"/>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Text Placeholder 4"/>
          <p:cNvSpPr>
            <a:spLocks noGrp="1"/>
          </p:cNvSpPr>
          <p:nvPr>
            <p:ph type="body" sz="half" idx="3"/>
          </p:nvPr>
        </p:nvSpPr>
        <p:spPr>
          <a:xfrm>
            <a:off x="457200" y="3938592"/>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6" name="Rectangle 2"/>
          <p:cNvSpPr>
            <a:spLocks noGrp="1" noChangeArrowheads="1"/>
          </p:cNvSpPr>
          <p:nvPr>
            <p:ph type="dt" sz="half" idx="10"/>
          </p:nvPr>
        </p:nvSpPr>
        <p:spPr>
          <a:ln/>
        </p:spPr>
        <p:txBody>
          <a:bodyPr/>
          <a:lstStyle>
            <a:lvl1pPr>
              <a:defRPr/>
            </a:lvl1pPr>
          </a:lstStyle>
          <a:p>
            <a:pPr>
              <a:defRPr/>
            </a:pPr>
            <a:endParaRPr lang="en-US"/>
          </a:p>
        </p:txBody>
      </p:sp>
      <p:sp>
        <p:nvSpPr>
          <p:cNvPr id="7"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87176027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vi-VN"/>
          </a:p>
        </p:txBody>
      </p:sp>
      <p:sp>
        <p:nvSpPr>
          <p:cNvPr id="3" name="Text Placeholder 2"/>
          <p:cNvSpPr>
            <a:spLocks noGrp="1"/>
          </p:cNvSpPr>
          <p:nvPr>
            <p:ph type="body" sz="half" idx="1"/>
          </p:nvPr>
        </p:nvSpPr>
        <p:spPr>
          <a:xfrm>
            <a:off x="457200" y="1600203"/>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4648200" y="1600203"/>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Rectangle 2"/>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1541552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2" name="Straight Connector 1"/>
          <p:cNvCxnSpPr/>
          <p:nvPr userDrawn="1"/>
        </p:nvCxnSpPr>
        <p:spPr>
          <a:xfrm>
            <a:off x="685800" y="1143000"/>
            <a:ext cx="70104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5"/>
          <p:cNvSpPr>
            <a:spLocks noGrp="1" noChangeArrowheads="1"/>
          </p:cNvSpPr>
          <p:nvPr>
            <p:ph type="dt" sz="half" idx="10"/>
          </p:nvPr>
        </p:nvSpPr>
        <p:spPr/>
        <p:txBody>
          <a:bodyPr/>
          <a:lstStyle>
            <a:lvl1pPr>
              <a:defRPr/>
            </a:lvl1pPr>
          </a:lstStyle>
          <a:p>
            <a:pPr>
              <a:defRPr/>
            </a:pPr>
            <a:endParaRPr lang="en-US" altLang="en-US"/>
          </a:p>
        </p:txBody>
      </p:sp>
      <p:sp>
        <p:nvSpPr>
          <p:cNvPr id="4" name="Rectangle 6"/>
          <p:cNvSpPr>
            <a:spLocks noGrp="1" noChangeArrowheads="1"/>
          </p:cNvSpPr>
          <p:nvPr>
            <p:ph type="ftr" sz="quarter" idx="11"/>
          </p:nvPr>
        </p:nvSpPr>
        <p:spPr/>
        <p:txBody>
          <a:bodyPr/>
          <a:lstStyle>
            <a:lvl1pPr>
              <a:defRPr/>
            </a:lvl1pPr>
          </a:lstStyle>
          <a:p>
            <a:pPr>
              <a:defRPr/>
            </a:pPr>
            <a:endParaRPr lang="en-US" altLang="en-US"/>
          </a:p>
        </p:txBody>
      </p:sp>
      <p:sp>
        <p:nvSpPr>
          <p:cNvPr id="5" name="Rectangle 7"/>
          <p:cNvSpPr>
            <a:spLocks noGrp="1" noChangeArrowheads="1"/>
          </p:cNvSpPr>
          <p:nvPr>
            <p:ph type="sldNum" sz="quarter" idx="12"/>
          </p:nvPr>
        </p:nvSpPr>
        <p:spPr/>
        <p:txBody>
          <a:bodyPr/>
          <a:lstStyle>
            <a:lvl1pPr>
              <a:defRPr/>
            </a:lvl1pPr>
          </a:lstStyle>
          <a:p>
            <a:fld id="{5756DE3C-0533-D445-ABD1-88B363E058EA}" type="slidenum">
              <a:rPr lang="en-US" altLang="en-US"/>
              <a:pPr/>
              <a:t>‹#›</a:t>
            </a:fld>
            <a:endParaRPr lang="en-US" altLang="en-US"/>
          </a:p>
        </p:txBody>
      </p:sp>
    </p:spTree>
    <p:extLst>
      <p:ext uri="{BB962C8B-B14F-4D97-AF65-F5344CB8AC3E}">
        <p14:creationId xmlns="" xmlns:p14="http://schemas.microsoft.com/office/powerpoint/2010/main" val="17496799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406400" y="76200"/>
            <a:ext cx="83312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762007" y="1524004"/>
            <a:ext cx="3742267" cy="480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hart Placeholder 3"/>
          <p:cNvSpPr>
            <a:spLocks noGrp="1"/>
          </p:cNvSpPr>
          <p:nvPr>
            <p:ph type="chart" sz="half" idx="2"/>
          </p:nvPr>
        </p:nvSpPr>
        <p:spPr>
          <a:xfrm>
            <a:off x="4639737" y="1524004"/>
            <a:ext cx="3742267" cy="4800600"/>
          </a:xfrm>
        </p:spPr>
        <p:txBody>
          <a:bodyPr/>
          <a:lstStyle/>
          <a:p>
            <a:pPr lvl="0"/>
            <a:endParaRPr lang="en-US" noProof="0" smtClean="0"/>
          </a:p>
        </p:txBody>
      </p:sp>
    </p:spTree>
    <p:extLst>
      <p:ext uri="{BB962C8B-B14F-4D97-AF65-F5344CB8AC3E}">
        <p14:creationId xmlns="" xmlns:p14="http://schemas.microsoft.com/office/powerpoint/2010/main" val="81441721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772400" cy="1143000"/>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1143000" y="1981200"/>
            <a:ext cx="7772400" cy="4114800"/>
          </a:xfrm>
        </p:spPr>
        <p:txBody>
          <a:bodyPr/>
          <a:lstStyle/>
          <a:p>
            <a:pPr lvl="0"/>
            <a:endParaRPr lang="en-US" noProof="0" smtClean="0"/>
          </a:p>
        </p:txBody>
      </p:sp>
      <p:sp>
        <p:nvSpPr>
          <p:cNvPr id="4" name="Rectangle 2"/>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163035177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0825" cy="6850063"/>
            <a:chOff x="0" y="0"/>
            <a:chExt cx="5758" cy="4315"/>
          </a:xfrm>
        </p:grpSpPr>
        <p:grpSp>
          <p:nvGrpSpPr>
            <p:cNvPr id="5" name="Group 3"/>
            <p:cNvGrpSpPr>
              <a:grpSpLocks/>
            </p:cNvGrpSpPr>
            <p:nvPr userDrawn="1"/>
          </p:nvGrpSpPr>
          <p:grpSpPr bwMode="auto">
            <a:xfrm>
              <a:off x="1728" y="2230"/>
              <a:ext cx="4027" cy="2085"/>
              <a:chOff x="1728" y="2230"/>
              <a:chExt cx="4027" cy="2085"/>
            </a:xfrm>
          </p:grpSpPr>
          <p:sp>
            <p:nvSpPr>
              <p:cNvPr id="8" name="Freeform 4"/>
              <p:cNvSpPr>
                <a:spLocks/>
              </p:cNvSpPr>
              <p:nvPr/>
            </p:nvSpPr>
            <p:spPr bwMode="hidden">
              <a:xfrm>
                <a:off x="1728" y="2644"/>
                <a:ext cx="2882" cy="1671"/>
              </a:xfrm>
              <a:custGeom>
                <a:avLst/>
                <a:gdLst/>
                <a:ahLst/>
                <a:cxnLst>
                  <a:cxn ang="0">
                    <a:pos x="2740" y="528"/>
                  </a:cxn>
                  <a:cxn ang="0">
                    <a:pos x="2632" y="484"/>
                  </a:cxn>
                  <a:cxn ang="0">
                    <a:pos x="2480" y="424"/>
                  </a:cxn>
                  <a:cxn ang="0">
                    <a:pos x="2203" y="343"/>
                  </a:cxn>
                  <a:cxn ang="0">
                    <a:pos x="1970" y="277"/>
                  </a:cxn>
                  <a:cxn ang="0">
                    <a:pos x="1807" y="212"/>
                  </a:cxn>
                  <a:cxn ang="0">
                    <a:pos x="1693" y="152"/>
                  </a:cxn>
                  <a:cxn ang="0">
                    <a:pos x="1628" y="103"/>
                  </a:cxn>
                  <a:cxn ang="0">
                    <a:pos x="1590" y="60"/>
                  </a:cxn>
                  <a:cxn ang="0">
                    <a:pos x="1579" y="27"/>
                  </a:cxn>
                  <a:cxn ang="0">
                    <a:pos x="1585" y="0"/>
                  </a:cxn>
                  <a:cxn ang="0">
                    <a:pos x="1557" y="49"/>
                  </a:cxn>
                  <a:cxn ang="0">
                    <a:pos x="1568" y="98"/>
                  </a:cxn>
                  <a:cxn ang="0">
                    <a:pos x="1617" y="141"/>
                  </a:cxn>
                  <a:cxn ang="0">
                    <a:pos x="1688" y="185"/>
                  </a:cxn>
                  <a:cxn ang="0">
                    <a:pos x="1791" y="228"/>
                  </a:cxn>
                  <a:cxn ang="0">
                    <a:pos x="2040" y="310"/>
                  </a:cxn>
                  <a:cxn ang="0">
                    <a:pos x="2285" y="381"/>
                  </a:cxn>
                  <a:cxn ang="0">
                    <a:pos x="2464" y="435"/>
                  </a:cxn>
                  <a:cxn ang="0">
                    <a:pos x="2605" y="484"/>
                  </a:cxn>
                  <a:cxn ang="0">
                    <a:pos x="2708" y="528"/>
                  </a:cxn>
                  <a:cxn ang="0">
                    <a:pos x="2768" y="560"/>
                  </a:cxn>
                  <a:cxn ang="0">
                    <a:pos x="2795" y="593"/>
                  </a:cxn>
                  <a:cxn ang="0">
                    <a:pos x="2795" y="642"/>
                  </a:cxn>
                  <a:cxn ang="0">
                    <a:pos x="2762" y="691"/>
                  </a:cxn>
                  <a:cxn ang="0">
                    <a:pos x="2692" y="735"/>
                  </a:cxn>
                  <a:cxn ang="0">
                    <a:pos x="2589" y="778"/>
                  </a:cxn>
                  <a:cxn ang="0">
                    <a:pos x="2458" y="822"/>
                  </a:cxn>
                  <a:cxn ang="0">
                    <a:pos x="2301" y="865"/>
                  </a:cxn>
                  <a:cxn ang="0">
                    <a:pos x="2030" y="930"/>
                  </a:cxn>
                  <a:cxn ang="0">
                    <a:pos x="1606" y="1034"/>
                  </a:cxn>
                  <a:cxn ang="0">
                    <a:pos x="1145" y="1164"/>
                  </a:cxn>
                  <a:cxn ang="0">
                    <a:pos x="673" y="1328"/>
                  </a:cxn>
                  <a:cxn ang="0">
                    <a:pos x="217" y="1545"/>
                  </a:cxn>
                  <a:cxn ang="0">
                    <a:pos x="353" y="1671"/>
                  </a:cxn>
                  <a:cxn ang="0">
                    <a:pos x="754" y="1469"/>
                  </a:cxn>
                  <a:cxn ang="0">
                    <a:pos x="1145" y="1311"/>
                  </a:cxn>
                  <a:cxn ang="0">
                    <a:pos x="1519" y="1186"/>
                  </a:cxn>
                  <a:cxn ang="0">
                    <a:pos x="1861" y="1083"/>
                  </a:cxn>
                  <a:cxn ang="0">
                    <a:pos x="2165" y="1007"/>
                  </a:cxn>
                  <a:cxn ang="0">
                    <a:pos x="2426" y="947"/>
                  </a:cxn>
                  <a:cxn ang="0">
                    <a:pos x="2626" y="892"/>
                  </a:cxn>
                  <a:cxn ang="0">
                    <a:pos x="2762" y="838"/>
                  </a:cxn>
                  <a:cxn ang="0">
                    <a:pos x="2827" y="794"/>
                  </a:cxn>
                  <a:cxn ang="0">
                    <a:pos x="2865" y="745"/>
                  </a:cxn>
                  <a:cxn ang="0">
                    <a:pos x="2882" y="702"/>
                  </a:cxn>
                  <a:cxn ang="0">
                    <a:pos x="2854" y="620"/>
                  </a:cxn>
                  <a:cxn ang="0">
                    <a:pos x="2800" y="560"/>
                  </a:cxn>
                  <a:cxn ang="0">
                    <a:pos x="2773" y="544"/>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w="9525">
                <a:noFill/>
                <a:round/>
                <a:headEnd/>
                <a:tailEnd/>
              </a:ln>
            </p:spPr>
            <p:txBody>
              <a:bodyPr/>
              <a:lstStyle/>
              <a:p>
                <a:pPr>
                  <a:defRPr/>
                </a:pPr>
                <a:endParaRPr lang="vi-VN" sz="1800">
                  <a:solidFill>
                    <a:srgbClr val="FFFFFF"/>
                  </a:solidFill>
                  <a:latin typeface="Arial" pitchFamily="34" charset="0"/>
                  <a:ea typeface="ＭＳ Ｐゴシック" charset="0"/>
                  <a:cs typeface="ＭＳ Ｐゴシック" charset="0"/>
                </a:endParaRPr>
              </a:p>
            </p:txBody>
          </p:sp>
          <p:sp>
            <p:nvSpPr>
              <p:cNvPr id="9" name="Freeform 5"/>
              <p:cNvSpPr>
                <a:spLocks/>
              </p:cNvSpPr>
              <p:nvPr/>
            </p:nvSpPr>
            <p:spPr bwMode="hidden">
              <a:xfrm>
                <a:off x="4170" y="2671"/>
                <a:ext cx="1259" cy="811"/>
              </a:xfrm>
              <a:custGeom>
                <a:avLst/>
                <a:gdLst/>
                <a:ahLst/>
                <a:cxnLst>
                  <a:cxn ang="0">
                    <a:pos x="1259" y="615"/>
                  </a:cxn>
                  <a:cxn ang="0">
                    <a:pos x="1248" y="588"/>
                  </a:cxn>
                  <a:cxn ang="0">
                    <a:pos x="1237" y="566"/>
                  </a:cxn>
                  <a:cxn ang="0">
                    <a:pos x="1216" y="539"/>
                  </a:cxn>
                  <a:cxn ang="0">
                    <a:pos x="1188" y="517"/>
                  </a:cxn>
                  <a:cxn ang="0">
                    <a:pos x="1123" y="479"/>
                  </a:cxn>
                  <a:cxn ang="0">
                    <a:pos x="1042" y="441"/>
                  </a:cxn>
                  <a:cxn ang="0">
                    <a:pos x="944" y="408"/>
                  </a:cxn>
                  <a:cxn ang="0">
                    <a:pos x="841" y="381"/>
                  </a:cxn>
                  <a:cxn ang="0">
                    <a:pos x="727" y="348"/>
                  </a:cxn>
                  <a:cxn ang="0">
                    <a:pos x="613" y="321"/>
                  </a:cxn>
                  <a:cxn ang="0">
                    <a:pos x="499" y="294"/>
                  </a:cxn>
                  <a:cxn ang="0">
                    <a:pos x="391" y="261"/>
                  </a:cxn>
                  <a:cxn ang="0">
                    <a:pos x="288" y="229"/>
                  </a:cxn>
                  <a:cxn ang="0">
                    <a:pos x="195" y="196"/>
                  </a:cxn>
                  <a:cxn ang="0">
                    <a:pos x="119" y="152"/>
                  </a:cxn>
                  <a:cxn ang="0">
                    <a:pos x="54" y="109"/>
                  </a:cxn>
                  <a:cxn ang="0">
                    <a:pos x="33" y="87"/>
                  </a:cxn>
                  <a:cxn ang="0">
                    <a:pos x="16" y="60"/>
                  </a:cxn>
                  <a:cxn ang="0">
                    <a:pos x="5" y="33"/>
                  </a:cxn>
                  <a:cxn ang="0">
                    <a:pos x="0" y="0"/>
                  </a:cxn>
                  <a:cxn ang="0">
                    <a:pos x="0" y="6"/>
                  </a:cxn>
                  <a:cxn ang="0">
                    <a:pos x="0" y="11"/>
                  </a:cxn>
                  <a:cxn ang="0">
                    <a:pos x="0" y="38"/>
                  </a:cxn>
                  <a:cxn ang="0">
                    <a:pos x="5" y="60"/>
                  </a:cxn>
                  <a:cxn ang="0">
                    <a:pos x="16" y="87"/>
                  </a:cxn>
                  <a:cxn ang="0">
                    <a:pos x="33" y="114"/>
                  </a:cxn>
                  <a:cxn ang="0">
                    <a:pos x="54" y="142"/>
                  </a:cxn>
                  <a:cxn ang="0">
                    <a:pos x="87" y="174"/>
                  </a:cxn>
                  <a:cxn ang="0">
                    <a:pos x="125" y="207"/>
                  </a:cxn>
                  <a:cxn ang="0">
                    <a:pos x="179" y="240"/>
                  </a:cxn>
                  <a:cxn ang="0">
                    <a:pos x="244" y="278"/>
                  </a:cxn>
                  <a:cxn ang="0">
                    <a:pos x="326" y="310"/>
                  </a:cxn>
                  <a:cxn ang="0">
                    <a:pos x="418" y="348"/>
                  </a:cxn>
                  <a:cxn ang="0">
                    <a:pos x="526" y="381"/>
                  </a:cxn>
                  <a:cxn ang="0">
                    <a:pos x="657" y="414"/>
                  </a:cxn>
                  <a:cxn ang="0">
                    <a:pos x="749" y="435"/>
                  </a:cxn>
                  <a:cxn ang="0">
                    <a:pos x="830" y="463"/>
                  </a:cxn>
                  <a:cxn ang="0">
                    <a:pos x="901" y="490"/>
                  </a:cxn>
                  <a:cxn ang="0">
                    <a:pos x="966" y="512"/>
                  </a:cxn>
                  <a:cxn ang="0">
                    <a:pos x="1015" y="539"/>
                  </a:cxn>
                  <a:cxn ang="0">
                    <a:pos x="1053" y="566"/>
                  </a:cxn>
                  <a:cxn ang="0">
                    <a:pos x="1080" y="593"/>
                  </a:cxn>
                  <a:cxn ang="0">
                    <a:pos x="1102" y="620"/>
                  </a:cxn>
                  <a:cxn ang="0">
                    <a:pos x="1112" y="648"/>
                  </a:cxn>
                  <a:cxn ang="0">
                    <a:pos x="1118" y="675"/>
                  </a:cxn>
                  <a:cxn ang="0">
                    <a:pos x="1112" y="697"/>
                  </a:cxn>
                  <a:cxn ang="0">
                    <a:pos x="1096" y="724"/>
                  </a:cxn>
                  <a:cxn ang="0">
                    <a:pos x="1080" y="746"/>
                  </a:cxn>
                  <a:cxn ang="0">
                    <a:pos x="1053" y="767"/>
                  </a:cxn>
                  <a:cxn ang="0">
                    <a:pos x="1015" y="789"/>
                  </a:cxn>
                  <a:cxn ang="0">
                    <a:pos x="977" y="811"/>
                  </a:cxn>
                  <a:cxn ang="0">
                    <a:pos x="1047" y="789"/>
                  </a:cxn>
                  <a:cxn ang="0">
                    <a:pos x="1107" y="767"/>
                  </a:cxn>
                  <a:cxn ang="0">
                    <a:pos x="1156" y="746"/>
                  </a:cxn>
                  <a:cxn ang="0">
                    <a:pos x="1199" y="724"/>
                  </a:cxn>
                  <a:cxn ang="0">
                    <a:pos x="1226" y="702"/>
                  </a:cxn>
                  <a:cxn ang="0">
                    <a:pos x="1248" y="675"/>
                  </a:cxn>
                  <a:cxn ang="0">
                    <a:pos x="1259" y="648"/>
                  </a:cxn>
                  <a:cxn ang="0">
                    <a:pos x="1259" y="615"/>
                  </a:cxn>
                  <a:cxn ang="0">
                    <a:pos x="1259" y="615"/>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w="9525">
                <a:noFill/>
                <a:round/>
                <a:headEnd/>
                <a:tailEnd/>
              </a:ln>
            </p:spPr>
            <p:txBody>
              <a:bodyPr/>
              <a:lstStyle/>
              <a:p>
                <a:pPr>
                  <a:defRPr/>
                </a:pPr>
                <a:endParaRPr lang="vi-VN" sz="1800">
                  <a:solidFill>
                    <a:srgbClr val="FFFFFF"/>
                  </a:solidFill>
                  <a:latin typeface="Arial" pitchFamily="34" charset="0"/>
                  <a:ea typeface="ＭＳ Ｐゴシック" charset="0"/>
                  <a:cs typeface="ＭＳ Ｐゴシック" charset="0"/>
                </a:endParaRPr>
              </a:p>
            </p:txBody>
          </p:sp>
          <p:sp>
            <p:nvSpPr>
              <p:cNvPr id="10" name="Freeform 6"/>
              <p:cNvSpPr>
                <a:spLocks/>
              </p:cNvSpPr>
              <p:nvPr/>
            </p:nvSpPr>
            <p:spPr bwMode="hidden">
              <a:xfrm>
                <a:off x="2900" y="3346"/>
                <a:ext cx="2849" cy="969"/>
              </a:xfrm>
              <a:custGeom>
                <a:avLst/>
                <a:gdLst/>
                <a:ahLst/>
                <a:cxnLst>
                  <a:cxn ang="0">
                    <a:pos x="92" y="958"/>
                  </a:cxn>
                  <a:cxn ang="0">
                    <a:pos x="0" y="969"/>
                  </a:cxn>
                  <a:cxn ang="0">
                    <a:pos x="391" y="969"/>
                  </a:cxn>
                  <a:cxn ang="0">
                    <a:pos x="434" y="947"/>
                  </a:cxn>
                  <a:cxn ang="0">
                    <a:pos x="483" y="914"/>
                  </a:cxn>
                  <a:cxn ang="0">
                    <a:pos x="554" y="876"/>
                  </a:cxn>
                  <a:cxn ang="0">
                    <a:pos x="635" y="838"/>
                  </a:cxn>
                  <a:cxn ang="0">
                    <a:pos x="727" y="794"/>
                  </a:cxn>
                  <a:cxn ang="0">
                    <a:pos x="836" y="745"/>
                  </a:cxn>
                  <a:cxn ang="0">
                    <a:pos x="961" y="696"/>
                  </a:cxn>
                  <a:cxn ang="0">
                    <a:pos x="1102" y="642"/>
                  </a:cxn>
                  <a:cxn ang="0">
                    <a:pos x="1259" y="582"/>
                  </a:cxn>
                  <a:cxn ang="0">
                    <a:pos x="1433" y="522"/>
                  </a:cxn>
                  <a:cxn ang="0">
                    <a:pos x="1623" y="462"/>
                  </a:cxn>
                  <a:cxn ang="0">
                    <a:pos x="1829" y="403"/>
                  </a:cxn>
                  <a:cxn ang="0">
                    <a:pos x="2057" y="343"/>
                  </a:cxn>
                  <a:cxn ang="0">
                    <a:pos x="2301" y="283"/>
                  </a:cxn>
                  <a:cxn ang="0">
                    <a:pos x="2567" y="223"/>
                  </a:cxn>
                  <a:cxn ang="0">
                    <a:pos x="2849" y="163"/>
                  </a:cxn>
                  <a:cxn ang="0">
                    <a:pos x="2849" y="0"/>
                  </a:cxn>
                  <a:cxn ang="0">
                    <a:pos x="2817" y="16"/>
                  </a:cxn>
                  <a:cxn ang="0">
                    <a:pos x="2773" y="33"/>
                  </a:cxn>
                  <a:cxn ang="0">
                    <a:pos x="2719" y="54"/>
                  </a:cxn>
                  <a:cxn ang="0">
                    <a:pos x="2648" y="76"/>
                  </a:cxn>
                  <a:cxn ang="0">
                    <a:pos x="2572" y="98"/>
                  </a:cxn>
                  <a:cxn ang="0">
                    <a:pos x="2491" y="120"/>
                  </a:cxn>
                  <a:cxn ang="0">
                    <a:pos x="2399" y="147"/>
                  </a:cxn>
                  <a:cxn ang="0">
                    <a:pos x="2301" y="169"/>
                  </a:cxn>
                  <a:cxn ang="0">
                    <a:pos x="2095" y="223"/>
                  </a:cxn>
                  <a:cxn ang="0">
                    <a:pos x="1889" y="277"/>
                  </a:cxn>
                  <a:cxn ang="0">
                    <a:pos x="1688" y="326"/>
                  </a:cxn>
                  <a:cxn ang="0">
                    <a:pos x="1590" y="354"/>
                  </a:cxn>
                  <a:cxn ang="0">
                    <a:pos x="1503" y="381"/>
                  </a:cxn>
                  <a:cxn ang="0">
                    <a:pos x="1107" y="506"/>
                  </a:cxn>
                  <a:cxn ang="0">
                    <a:pos x="912" y="577"/>
                  </a:cxn>
                  <a:cxn ang="0">
                    <a:pos x="727" y="647"/>
                  </a:cxn>
                  <a:cxn ang="0">
                    <a:pos x="548" y="718"/>
                  </a:cxn>
                  <a:cxn ang="0">
                    <a:pos x="380" y="794"/>
                  </a:cxn>
                  <a:cxn ang="0">
                    <a:pos x="228" y="876"/>
                  </a:cxn>
                  <a:cxn ang="0">
                    <a:pos x="92" y="958"/>
                  </a:cxn>
                  <a:cxn ang="0">
                    <a:pos x="92" y="958"/>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w="9525">
                <a:noFill/>
                <a:round/>
                <a:headEnd/>
                <a:tailEnd/>
              </a:ln>
            </p:spPr>
            <p:txBody>
              <a:bodyPr/>
              <a:lstStyle/>
              <a:p>
                <a:pPr>
                  <a:defRPr/>
                </a:pPr>
                <a:endParaRPr lang="vi-VN" sz="1800">
                  <a:solidFill>
                    <a:srgbClr val="FFFFFF"/>
                  </a:solidFill>
                  <a:latin typeface="Arial" pitchFamily="34" charset="0"/>
                  <a:ea typeface="ＭＳ Ｐゴシック" charset="0"/>
                  <a:cs typeface="ＭＳ Ｐゴシック" charset="0"/>
                </a:endParaRPr>
              </a:p>
            </p:txBody>
          </p:sp>
          <p:sp>
            <p:nvSpPr>
              <p:cNvPr id="11" name="Freeform 7"/>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vi-VN"/>
              </a:p>
            </p:txBody>
          </p:sp>
          <p:sp>
            <p:nvSpPr>
              <p:cNvPr id="12" name="Freeform 8"/>
              <p:cNvSpPr>
                <a:spLocks/>
              </p:cNvSpPr>
              <p:nvPr/>
            </p:nvSpPr>
            <p:spPr bwMode="hidden">
              <a:xfrm>
                <a:off x="4501" y="2317"/>
                <a:ext cx="1248" cy="539"/>
              </a:xfrm>
              <a:custGeom>
                <a:avLst/>
                <a:gdLst/>
                <a:ahLst/>
                <a:cxnLst>
                  <a:cxn ang="0">
                    <a:pos x="0" y="332"/>
                  </a:cxn>
                  <a:cxn ang="0">
                    <a:pos x="0" y="360"/>
                  </a:cxn>
                  <a:cxn ang="0">
                    <a:pos x="5" y="387"/>
                  </a:cxn>
                  <a:cxn ang="0">
                    <a:pos x="27" y="414"/>
                  </a:cxn>
                  <a:cxn ang="0">
                    <a:pos x="54" y="436"/>
                  </a:cxn>
                  <a:cxn ang="0">
                    <a:pos x="92" y="463"/>
                  </a:cxn>
                  <a:cxn ang="0">
                    <a:pos x="141" y="490"/>
                  </a:cxn>
                  <a:cxn ang="0">
                    <a:pos x="195" y="512"/>
                  </a:cxn>
                  <a:cxn ang="0">
                    <a:pos x="255" y="539"/>
                  </a:cxn>
                  <a:cxn ang="0">
                    <a:pos x="212" y="517"/>
                  </a:cxn>
                  <a:cxn ang="0">
                    <a:pos x="179" y="490"/>
                  </a:cxn>
                  <a:cxn ang="0">
                    <a:pos x="157" y="468"/>
                  </a:cxn>
                  <a:cxn ang="0">
                    <a:pos x="141" y="447"/>
                  </a:cxn>
                  <a:cxn ang="0">
                    <a:pos x="136" y="425"/>
                  </a:cxn>
                  <a:cxn ang="0">
                    <a:pos x="136" y="403"/>
                  </a:cxn>
                  <a:cxn ang="0">
                    <a:pos x="141" y="381"/>
                  </a:cxn>
                  <a:cxn ang="0">
                    <a:pos x="157" y="365"/>
                  </a:cxn>
                  <a:cxn ang="0">
                    <a:pos x="179" y="343"/>
                  </a:cxn>
                  <a:cxn ang="0">
                    <a:pos x="201" y="327"/>
                  </a:cxn>
                  <a:cxn ang="0">
                    <a:pos x="266" y="294"/>
                  </a:cxn>
                  <a:cxn ang="0">
                    <a:pos x="353" y="262"/>
                  </a:cxn>
                  <a:cxn ang="0">
                    <a:pos x="445" y="234"/>
                  </a:cxn>
                  <a:cxn ang="0">
                    <a:pos x="554" y="213"/>
                  </a:cxn>
                  <a:cxn ang="0">
                    <a:pos x="662" y="191"/>
                  </a:cxn>
                  <a:cxn ang="0">
                    <a:pos x="890" y="153"/>
                  </a:cxn>
                  <a:cxn ang="0">
                    <a:pos x="993" y="136"/>
                  </a:cxn>
                  <a:cxn ang="0">
                    <a:pos x="1091" y="120"/>
                  </a:cxn>
                  <a:cxn ang="0">
                    <a:pos x="1178" y="115"/>
                  </a:cxn>
                  <a:cxn ang="0">
                    <a:pos x="1248" y="104"/>
                  </a:cxn>
                  <a:cxn ang="0">
                    <a:pos x="1248" y="0"/>
                  </a:cxn>
                  <a:cxn ang="0">
                    <a:pos x="1161" y="22"/>
                  </a:cxn>
                  <a:cxn ang="0">
                    <a:pos x="1069" y="38"/>
                  </a:cxn>
                  <a:cxn ang="0">
                    <a:pos x="874" y="71"/>
                  </a:cxn>
                  <a:cxn ang="0">
                    <a:pos x="673" y="93"/>
                  </a:cxn>
                  <a:cxn ang="0">
                    <a:pos x="483" y="126"/>
                  </a:cxn>
                  <a:cxn ang="0">
                    <a:pos x="391" y="142"/>
                  </a:cxn>
                  <a:cxn ang="0">
                    <a:pos x="309" y="158"/>
                  </a:cxn>
                  <a:cxn ang="0">
                    <a:pos x="228" y="180"/>
                  </a:cxn>
                  <a:cxn ang="0">
                    <a:pos x="163" y="202"/>
                  </a:cxn>
                  <a:cxn ang="0">
                    <a:pos x="103" y="229"/>
                  </a:cxn>
                  <a:cxn ang="0">
                    <a:pos x="54" y="256"/>
                  </a:cxn>
                  <a:cxn ang="0">
                    <a:pos x="22" y="294"/>
                  </a:cxn>
                  <a:cxn ang="0">
                    <a:pos x="0" y="332"/>
                  </a:cxn>
                  <a:cxn ang="0">
                    <a:pos x="0" y="332"/>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w="9525">
                <a:noFill/>
                <a:round/>
                <a:headEnd/>
                <a:tailEnd/>
              </a:ln>
            </p:spPr>
            <p:txBody>
              <a:bodyPr/>
              <a:lstStyle/>
              <a:p>
                <a:pPr>
                  <a:defRPr/>
                </a:pPr>
                <a:endParaRPr lang="vi-VN" sz="1800">
                  <a:solidFill>
                    <a:srgbClr val="FFFFFF"/>
                  </a:solidFill>
                  <a:latin typeface="Arial" pitchFamily="34" charset="0"/>
                  <a:ea typeface="ＭＳ Ｐゴシック" charset="0"/>
                  <a:cs typeface="ＭＳ Ｐゴシック" charset="0"/>
                </a:endParaRPr>
              </a:p>
            </p:txBody>
          </p:sp>
        </p:grpSp>
        <p:sp>
          <p:nvSpPr>
            <p:cNvPr id="6" name="Freeform 9"/>
            <p:cNvSpPr>
              <a:spLocks/>
            </p:cNvSpPr>
            <p:nvPr/>
          </p:nvSpPr>
          <p:spPr bwMode="hidden">
            <a:xfrm>
              <a:off x="3322" y="1341"/>
              <a:ext cx="1825" cy="1537"/>
            </a:xfrm>
            <a:custGeom>
              <a:avLst/>
              <a:gdLst/>
              <a:ahLst/>
              <a:cxnLst>
                <a:cxn ang="0">
                  <a:pos x="982" y="1061"/>
                </a:cxn>
                <a:cxn ang="0">
                  <a:pos x="1357" y="1012"/>
                </a:cxn>
                <a:cxn ang="0">
                  <a:pos x="1666" y="957"/>
                </a:cxn>
                <a:cxn ang="0">
                  <a:pos x="1916" y="897"/>
                </a:cxn>
                <a:cxn ang="0">
                  <a:pos x="2100" y="832"/>
                </a:cxn>
                <a:cxn ang="0">
                  <a:pos x="2220" y="756"/>
                </a:cxn>
                <a:cxn ang="0">
                  <a:pos x="2285" y="669"/>
                </a:cxn>
                <a:cxn ang="0">
                  <a:pos x="2290" y="560"/>
                </a:cxn>
                <a:cxn ang="0">
                  <a:pos x="2241" y="457"/>
                </a:cxn>
                <a:cxn ang="0">
                  <a:pos x="2144" y="364"/>
                </a:cxn>
                <a:cxn ang="0">
                  <a:pos x="2008" y="277"/>
                </a:cxn>
                <a:cxn ang="0">
                  <a:pos x="1769" y="157"/>
                </a:cxn>
                <a:cxn ang="0">
                  <a:pos x="1612" y="92"/>
                </a:cxn>
                <a:cxn ang="0">
                  <a:pos x="1476" y="43"/>
                </a:cxn>
                <a:cxn ang="0">
                  <a:pos x="1384" y="10"/>
                </a:cxn>
                <a:cxn ang="0">
                  <a:pos x="1346" y="0"/>
                </a:cxn>
                <a:cxn ang="0">
                  <a:pos x="1655" y="119"/>
                </a:cxn>
                <a:cxn ang="0">
                  <a:pos x="1948" y="255"/>
                </a:cxn>
                <a:cxn ang="0">
                  <a:pos x="2068" y="326"/>
                </a:cxn>
                <a:cxn ang="0">
                  <a:pos x="2171" y="402"/>
                </a:cxn>
                <a:cxn ang="0">
                  <a:pos x="2236" y="478"/>
                </a:cxn>
                <a:cxn ang="0">
                  <a:pos x="2263" y="560"/>
                </a:cxn>
                <a:cxn ang="0">
                  <a:pos x="2241" y="636"/>
                </a:cxn>
                <a:cxn ang="0">
                  <a:pos x="2171" y="702"/>
                </a:cxn>
                <a:cxn ang="0">
                  <a:pos x="2062" y="756"/>
                </a:cxn>
                <a:cxn ang="0">
                  <a:pos x="1921" y="800"/>
                </a:cxn>
                <a:cxn ang="0">
                  <a:pos x="1748" y="843"/>
                </a:cxn>
                <a:cxn ang="0">
                  <a:pos x="1351" y="908"/>
                </a:cxn>
                <a:cxn ang="0">
                  <a:pos x="923" y="968"/>
                </a:cxn>
                <a:cxn ang="0">
                  <a:pos x="521" y="1028"/>
                </a:cxn>
                <a:cxn ang="0">
                  <a:pos x="353" y="1066"/>
                </a:cxn>
                <a:cxn ang="0">
                  <a:pos x="206" y="1104"/>
                </a:cxn>
                <a:cxn ang="0">
                  <a:pos x="92" y="1148"/>
                </a:cxn>
                <a:cxn ang="0">
                  <a:pos x="22" y="1202"/>
                </a:cxn>
                <a:cxn ang="0">
                  <a:pos x="0" y="1262"/>
                </a:cxn>
                <a:cxn ang="0">
                  <a:pos x="27" y="1327"/>
                </a:cxn>
                <a:cxn ang="0">
                  <a:pos x="98" y="1382"/>
                </a:cxn>
                <a:cxn ang="0">
                  <a:pos x="196" y="1425"/>
                </a:cxn>
                <a:cxn ang="0">
                  <a:pos x="326" y="1469"/>
                </a:cxn>
                <a:cxn ang="0">
                  <a:pos x="217" y="1414"/>
                </a:cxn>
                <a:cxn ang="0">
                  <a:pos x="147" y="1360"/>
                </a:cxn>
                <a:cxn ang="0">
                  <a:pos x="120" y="1306"/>
                </a:cxn>
                <a:cxn ang="0">
                  <a:pos x="141" y="1257"/>
                </a:cxn>
                <a:cxn ang="0">
                  <a:pos x="212" y="1208"/>
                </a:cxn>
                <a:cxn ang="0">
                  <a:pos x="342" y="1164"/>
                </a:cxn>
                <a:cxn ang="0">
                  <a:pos x="527" y="1121"/>
                </a:cxn>
                <a:cxn ang="0">
                  <a:pos x="771" y="1088"/>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w="9525">
              <a:noFill/>
              <a:round/>
              <a:headEnd/>
              <a:tailEnd/>
            </a:ln>
          </p:spPr>
          <p:txBody>
            <a:bodyPr/>
            <a:lstStyle/>
            <a:p>
              <a:pPr>
                <a:defRPr/>
              </a:pPr>
              <a:endParaRPr lang="vi-VN" sz="1800">
                <a:solidFill>
                  <a:srgbClr val="FFFFFF"/>
                </a:solidFill>
                <a:latin typeface="Arial" pitchFamily="34" charset="0"/>
                <a:ea typeface="ＭＳ Ｐゴシック" charset="0"/>
                <a:cs typeface="ＭＳ Ｐゴシック" charset="0"/>
              </a:endParaRPr>
            </a:p>
          </p:txBody>
        </p:sp>
        <p:sp>
          <p:nvSpPr>
            <p:cNvPr id="7" name="Freeform 10"/>
            <p:cNvSpPr>
              <a:spLocks/>
            </p:cNvSpPr>
            <p:nvPr/>
          </p:nvSpPr>
          <p:spPr bwMode="hidden">
            <a:xfrm>
              <a:off x="0" y="0"/>
              <a:ext cx="5758" cy="1776"/>
            </a:xfrm>
            <a:custGeom>
              <a:avLst/>
              <a:gdLst>
                <a:gd name="T0" fmla="*/ 0 w 5740"/>
                <a:gd name="T1" fmla="*/ 0 h 1906"/>
                <a:gd name="T2" fmla="*/ 0 w 5740"/>
                <a:gd name="T3" fmla="*/ 326 h 1906"/>
                <a:gd name="T4" fmla="*/ 6206 w 5740"/>
                <a:gd name="T5" fmla="*/ 326 h 1906"/>
                <a:gd name="T6" fmla="*/ 6206 w 5740"/>
                <a:gd name="T7" fmla="*/ 0 h 1906"/>
                <a:gd name="T8" fmla="*/ 0 w 5740"/>
                <a:gd name="T9" fmla="*/ 0 h 1906"/>
                <a:gd name="T10" fmla="*/ 0 w 5740"/>
                <a:gd name="T11" fmla="*/ 0 h 190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40" h="1906">
                  <a:moveTo>
                    <a:pt x="0" y="0"/>
                  </a:moveTo>
                  <a:lnTo>
                    <a:pt x="0" y="1906"/>
                  </a:lnTo>
                  <a:lnTo>
                    <a:pt x="5740" y="1906"/>
                  </a:lnTo>
                  <a:lnTo>
                    <a:pt x="574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vi-VN"/>
            </a:p>
          </p:txBody>
        </p:sp>
      </p:grpSp>
      <p:sp>
        <p:nvSpPr>
          <p:cNvPr id="49163" name="Rectangle 11"/>
          <p:cNvSpPr>
            <a:spLocks noGrp="1" noChangeArrowheads="1"/>
          </p:cNvSpPr>
          <p:nvPr>
            <p:ph type="ctrTitle" sz="quarter"/>
          </p:nvPr>
        </p:nvSpPr>
        <p:spPr>
          <a:xfrm>
            <a:off x="685800" y="1736729"/>
            <a:ext cx="7772400" cy="1920875"/>
          </a:xfrm>
        </p:spPr>
        <p:txBody>
          <a:bodyPr/>
          <a:lstStyle>
            <a:lvl1pPr>
              <a:defRPr sz="6000"/>
            </a:lvl1pPr>
          </a:lstStyle>
          <a:p>
            <a:r>
              <a:rPr lang="en-US"/>
              <a:t>Click to edit Master title style</a:t>
            </a:r>
          </a:p>
        </p:txBody>
      </p:sp>
      <p:sp>
        <p:nvSpPr>
          <p:cNvPr id="49164" name="Rectangle 12"/>
          <p:cNvSpPr>
            <a:spLocks noGrp="1" noChangeArrowheads="1"/>
          </p:cNvSpPr>
          <p:nvPr>
            <p:ph type="subTitle" sz="quarter" idx="1"/>
          </p:nvPr>
        </p:nvSpPr>
        <p:spPr>
          <a:xfrm>
            <a:off x="1371600" y="3886202"/>
            <a:ext cx="6400800" cy="1752600"/>
          </a:xfrm>
        </p:spPr>
        <p:txBody>
          <a:bodyPr/>
          <a:lstStyle>
            <a:lvl1pPr marL="0" indent="0" algn="ctr">
              <a:buFont typeface="Wingdings" pitchFamily="2" charset="2"/>
              <a:buNone/>
              <a:defRPr/>
            </a:lvl1pPr>
          </a:lstStyle>
          <a:p>
            <a:r>
              <a:rPr lang="en-US"/>
              <a:t>Click to edit Master subtitle style</a:t>
            </a:r>
          </a:p>
        </p:txBody>
      </p:sp>
      <p:sp>
        <p:nvSpPr>
          <p:cNvPr id="13" name="Rectangle 13"/>
          <p:cNvSpPr>
            <a:spLocks noGrp="1" noChangeArrowheads="1"/>
          </p:cNvSpPr>
          <p:nvPr>
            <p:ph type="dt" sz="quarter" idx="10"/>
          </p:nvPr>
        </p:nvSpPr>
        <p:spPr>
          <a:xfrm>
            <a:off x="457200" y="6248400"/>
            <a:ext cx="2133600" cy="476250"/>
          </a:xfrm>
        </p:spPr>
        <p:txBody>
          <a:bodyPr/>
          <a:lstStyle>
            <a:lvl1pPr>
              <a:defRPr/>
            </a:lvl1pPr>
          </a:lstStyle>
          <a:p>
            <a:pPr>
              <a:defRPr/>
            </a:pPr>
            <a:endParaRPr lang="en-US"/>
          </a:p>
        </p:txBody>
      </p:sp>
      <p:sp>
        <p:nvSpPr>
          <p:cNvPr id="14" name="Rectangle 14"/>
          <p:cNvSpPr>
            <a:spLocks noGrp="1" noChangeArrowheads="1"/>
          </p:cNvSpPr>
          <p:nvPr>
            <p:ph type="ftr" sz="quarter" idx="11"/>
          </p:nvPr>
        </p:nvSpPr>
        <p:spPr>
          <a:xfrm>
            <a:off x="3124200" y="6251575"/>
            <a:ext cx="2895600" cy="476250"/>
          </a:xfrm>
        </p:spPr>
        <p:txBody>
          <a:bodyPr/>
          <a:lstStyle>
            <a:lvl1pPr>
              <a:defRPr/>
            </a:lvl1pPr>
          </a:lstStyle>
          <a:p>
            <a:pPr>
              <a:defRPr/>
            </a:pPr>
            <a:endParaRPr lang="en-US"/>
          </a:p>
        </p:txBody>
      </p:sp>
    </p:spTree>
    <p:extLst>
      <p:ext uri="{BB962C8B-B14F-4D97-AF65-F5344CB8AC3E}">
        <p14:creationId xmlns="" xmlns:p14="http://schemas.microsoft.com/office/powerpoint/2010/main" val="145666632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Rectangle 2"/>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188914399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smtClean="0"/>
              <a:t>Click to edit Master title style</a:t>
            </a:r>
            <a:endParaRPr lang="vi-VN"/>
          </a:p>
        </p:txBody>
      </p:sp>
      <p:sp>
        <p:nvSpPr>
          <p:cNvPr id="3" name="Text Placeholder 2"/>
          <p:cNvSpPr>
            <a:spLocks noGrp="1"/>
          </p:cNvSpPr>
          <p:nvPr>
            <p:ph type="body" idx="1"/>
          </p:nvPr>
        </p:nvSpPr>
        <p:spPr>
          <a:xfrm>
            <a:off x="722313" y="2906717"/>
            <a:ext cx="7772400" cy="1500187"/>
          </a:xfrm>
        </p:spPr>
        <p:txBody>
          <a:bodyPr anchor="b"/>
          <a:lstStyle>
            <a:lvl1pPr marL="0" indent="0">
              <a:buNone/>
              <a:defRPr sz="2000"/>
            </a:lvl1pPr>
            <a:lvl2pPr marL="457011" indent="0">
              <a:buNone/>
              <a:defRPr sz="1800"/>
            </a:lvl2pPr>
            <a:lvl3pPr marL="914021" indent="0">
              <a:buNone/>
              <a:defRPr sz="1600"/>
            </a:lvl3pPr>
            <a:lvl4pPr marL="1371032" indent="0">
              <a:buNone/>
              <a:defRPr sz="1400"/>
            </a:lvl4pPr>
            <a:lvl5pPr marL="1828041" indent="0">
              <a:buNone/>
              <a:defRPr sz="1400"/>
            </a:lvl5pPr>
            <a:lvl6pPr marL="2285052" indent="0">
              <a:buNone/>
              <a:defRPr sz="1400"/>
            </a:lvl6pPr>
            <a:lvl7pPr marL="2742062" indent="0">
              <a:buNone/>
              <a:defRPr sz="1400"/>
            </a:lvl7pPr>
            <a:lvl8pPr marL="3199072" indent="0">
              <a:buNone/>
              <a:defRPr sz="1400"/>
            </a:lvl8pPr>
            <a:lvl9pPr marL="3656083" indent="0">
              <a:buNone/>
              <a:defRPr sz="1400"/>
            </a:lvl9pPr>
          </a:lstStyle>
          <a:p>
            <a:pPr lvl="0"/>
            <a:r>
              <a:rPr lang="en-US" smtClean="0"/>
              <a:t>Click to edit Master text styles</a:t>
            </a:r>
          </a:p>
        </p:txBody>
      </p:sp>
      <p:sp>
        <p:nvSpPr>
          <p:cNvPr id="4" name="Rectangle 2"/>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29743668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sz="half" idx="1"/>
          </p:nvPr>
        </p:nvSpPr>
        <p:spPr>
          <a:xfrm>
            <a:off x="457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4648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Rectangle 2"/>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182390141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vi-VN"/>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7011" indent="0">
              <a:buNone/>
              <a:defRPr sz="2000" b="1"/>
            </a:lvl2pPr>
            <a:lvl3pPr marL="914021" indent="0">
              <a:buNone/>
              <a:defRPr sz="1800" b="1"/>
            </a:lvl3pPr>
            <a:lvl4pPr marL="1371032" indent="0">
              <a:buNone/>
              <a:defRPr sz="1600" b="1"/>
            </a:lvl4pPr>
            <a:lvl5pPr marL="1828041" indent="0">
              <a:buNone/>
              <a:defRPr sz="1600" b="1"/>
            </a:lvl5pPr>
            <a:lvl6pPr marL="2285052" indent="0">
              <a:buNone/>
              <a:defRPr sz="1600" b="1"/>
            </a:lvl6pPr>
            <a:lvl7pPr marL="2742062" indent="0">
              <a:buNone/>
              <a:defRPr sz="1600" b="1"/>
            </a:lvl7pPr>
            <a:lvl8pPr marL="3199072" indent="0">
              <a:buNone/>
              <a:defRPr sz="1600" b="1"/>
            </a:lvl8pPr>
            <a:lvl9pPr marL="365608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7011" indent="0">
              <a:buNone/>
              <a:defRPr sz="2000" b="1"/>
            </a:lvl2pPr>
            <a:lvl3pPr marL="914021" indent="0">
              <a:buNone/>
              <a:defRPr sz="1800" b="1"/>
            </a:lvl3pPr>
            <a:lvl4pPr marL="1371032" indent="0">
              <a:buNone/>
              <a:defRPr sz="1600" b="1"/>
            </a:lvl4pPr>
            <a:lvl5pPr marL="1828041" indent="0">
              <a:buNone/>
              <a:defRPr sz="1600" b="1"/>
            </a:lvl5pPr>
            <a:lvl6pPr marL="2285052" indent="0">
              <a:buNone/>
              <a:defRPr sz="1600" b="1"/>
            </a:lvl6pPr>
            <a:lvl7pPr marL="2742062" indent="0">
              <a:buNone/>
              <a:defRPr sz="1600" b="1"/>
            </a:lvl7pPr>
            <a:lvl8pPr marL="3199072" indent="0">
              <a:buNone/>
              <a:defRPr sz="1600" b="1"/>
            </a:lvl8pPr>
            <a:lvl9pPr marL="365608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7" name="Rectangle 2"/>
          <p:cNvSpPr>
            <a:spLocks noGrp="1" noChangeArrowheads="1"/>
          </p:cNvSpPr>
          <p:nvPr>
            <p:ph type="dt" sz="half" idx="10"/>
          </p:nvPr>
        </p:nvSpPr>
        <p:spPr>
          <a:ln/>
        </p:spPr>
        <p:txBody>
          <a:bodyPr/>
          <a:lstStyle>
            <a:lvl1pPr>
              <a:defRPr/>
            </a:lvl1pPr>
          </a:lstStyle>
          <a:p>
            <a:pPr>
              <a:defRPr/>
            </a:pPr>
            <a:endParaRPr lang="en-US"/>
          </a:p>
        </p:txBody>
      </p:sp>
      <p:sp>
        <p:nvSpPr>
          <p:cNvPr id="8"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112957185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Rectangle 2"/>
          <p:cNvSpPr>
            <a:spLocks noGrp="1" noChangeArrowheads="1"/>
          </p:cNvSpPr>
          <p:nvPr>
            <p:ph type="dt" sz="half" idx="10"/>
          </p:nvPr>
        </p:nvSpPr>
        <p:spPr>
          <a:ln/>
        </p:spPr>
        <p:txBody>
          <a:bodyPr/>
          <a:lstStyle>
            <a:lvl1pPr>
              <a:defRPr/>
            </a:lvl1pPr>
          </a:lstStyle>
          <a:p>
            <a:pPr>
              <a:defRPr/>
            </a:pPr>
            <a:endParaRPr lang="en-US"/>
          </a:p>
        </p:txBody>
      </p:sp>
      <p:sp>
        <p:nvSpPr>
          <p:cNvPr id="4"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95872750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a:ln/>
        </p:spPr>
        <p:txBody>
          <a:bodyPr/>
          <a:lstStyle>
            <a:lvl1pPr>
              <a:defRPr/>
            </a:lvl1pPr>
          </a:lstStyle>
          <a:p>
            <a:pPr>
              <a:defRPr/>
            </a:pPr>
            <a:endParaRPr lang="en-US"/>
          </a:p>
        </p:txBody>
      </p:sp>
      <p:sp>
        <p:nvSpPr>
          <p:cNvPr id="3"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76337309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vi-VN"/>
          </a:p>
        </p:txBody>
      </p:sp>
      <p:sp>
        <p:nvSpPr>
          <p:cNvPr id="3" name="Content Placeholder 2"/>
          <p:cNvSpPr>
            <a:spLocks noGrp="1"/>
          </p:cNvSpPr>
          <p:nvPr>
            <p:ph idx="1"/>
          </p:nvPr>
        </p:nvSpPr>
        <p:spPr>
          <a:xfrm>
            <a:off x="3575054"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7011" indent="0">
              <a:buNone/>
              <a:defRPr sz="1200"/>
            </a:lvl2pPr>
            <a:lvl3pPr marL="914021" indent="0">
              <a:buNone/>
              <a:defRPr sz="1000"/>
            </a:lvl3pPr>
            <a:lvl4pPr marL="1371032" indent="0">
              <a:buNone/>
              <a:defRPr sz="900"/>
            </a:lvl4pPr>
            <a:lvl5pPr marL="1828041" indent="0">
              <a:buNone/>
              <a:defRPr sz="900"/>
            </a:lvl5pPr>
            <a:lvl6pPr marL="2285052" indent="0">
              <a:buNone/>
              <a:defRPr sz="900"/>
            </a:lvl6pPr>
            <a:lvl7pPr marL="2742062" indent="0">
              <a:buNone/>
              <a:defRPr sz="900"/>
            </a:lvl7pPr>
            <a:lvl8pPr marL="3199072" indent="0">
              <a:buNone/>
              <a:defRPr sz="900"/>
            </a:lvl8pPr>
            <a:lvl9pPr marL="3656083" indent="0">
              <a:buNone/>
              <a:defRPr sz="900"/>
            </a:lvl9pPr>
          </a:lstStyle>
          <a:p>
            <a:pPr lvl="0"/>
            <a:r>
              <a:rPr lang="en-US" smtClean="0"/>
              <a:t>Click to edit Master text styles</a:t>
            </a:r>
          </a:p>
        </p:txBody>
      </p:sp>
      <p:sp>
        <p:nvSpPr>
          <p:cNvPr id="5" name="Rectangle 2"/>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944283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4"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7011" indent="0">
              <a:buNone/>
              <a:defRPr sz="1200"/>
            </a:lvl2pPr>
            <a:lvl3pPr marL="914021" indent="0">
              <a:buNone/>
              <a:defRPr sz="1000"/>
            </a:lvl3pPr>
            <a:lvl4pPr marL="1371032" indent="0">
              <a:buNone/>
              <a:defRPr sz="900"/>
            </a:lvl4pPr>
            <a:lvl5pPr marL="1828041" indent="0">
              <a:buNone/>
              <a:defRPr sz="900"/>
            </a:lvl5pPr>
            <a:lvl6pPr marL="2285052" indent="0">
              <a:buNone/>
              <a:defRPr sz="900"/>
            </a:lvl6pPr>
            <a:lvl7pPr marL="2742062" indent="0">
              <a:buNone/>
              <a:defRPr sz="900"/>
            </a:lvl7pPr>
            <a:lvl8pPr marL="3199072" indent="0">
              <a:buNone/>
              <a:defRPr sz="900"/>
            </a:lvl8pPr>
            <a:lvl9pPr marL="3656083"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7"/>
          <p:cNvSpPr>
            <a:spLocks noGrp="1" noChangeArrowheads="1"/>
          </p:cNvSpPr>
          <p:nvPr>
            <p:ph type="sldNum" sz="quarter" idx="12"/>
          </p:nvPr>
        </p:nvSpPr>
        <p:spPr>
          <a:ln/>
        </p:spPr>
        <p:txBody>
          <a:bodyPr/>
          <a:lstStyle>
            <a:lvl1pPr>
              <a:defRPr/>
            </a:lvl1pPr>
          </a:lstStyle>
          <a:p>
            <a:fld id="{2454009F-936F-BA4C-8C02-5677C58D0118}" type="slidenum">
              <a:rPr lang="en-US" altLang="en-US"/>
              <a:pPr/>
              <a:t>‹#›</a:t>
            </a:fld>
            <a:endParaRPr lang="en-US" altLang="en-US"/>
          </a:p>
        </p:txBody>
      </p:sp>
    </p:spTree>
    <p:extLst>
      <p:ext uri="{BB962C8B-B14F-4D97-AF65-F5344CB8AC3E}">
        <p14:creationId xmlns="" xmlns:p14="http://schemas.microsoft.com/office/powerpoint/2010/main" val="56327236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vi-V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1" indent="0">
              <a:buNone/>
              <a:defRPr sz="2400"/>
            </a:lvl3pPr>
            <a:lvl4pPr marL="1371032" indent="0">
              <a:buNone/>
              <a:defRPr sz="2000"/>
            </a:lvl4pPr>
            <a:lvl5pPr marL="1828041" indent="0">
              <a:buNone/>
              <a:defRPr sz="2000"/>
            </a:lvl5pPr>
            <a:lvl6pPr marL="2285052" indent="0">
              <a:buNone/>
              <a:defRPr sz="2000"/>
            </a:lvl6pPr>
            <a:lvl7pPr marL="2742062" indent="0">
              <a:buNone/>
              <a:defRPr sz="2000"/>
            </a:lvl7pPr>
            <a:lvl8pPr marL="3199072" indent="0">
              <a:buNone/>
              <a:defRPr sz="2000"/>
            </a:lvl8pPr>
            <a:lvl9pPr marL="3656083" indent="0">
              <a:buNone/>
              <a:defRPr sz="2000"/>
            </a:lvl9pPr>
          </a:lstStyle>
          <a:p>
            <a:pPr lvl="0"/>
            <a:endParaRPr lang="vi-VN"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1" indent="0">
              <a:buNone/>
              <a:defRPr sz="1000"/>
            </a:lvl3pPr>
            <a:lvl4pPr marL="1371032" indent="0">
              <a:buNone/>
              <a:defRPr sz="900"/>
            </a:lvl4pPr>
            <a:lvl5pPr marL="1828041" indent="0">
              <a:buNone/>
              <a:defRPr sz="900"/>
            </a:lvl5pPr>
            <a:lvl6pPr marL="2285052" indent="0">
              <a:buNone/>
              <a:defRPr sz="900"/>
            </a:lvl6pPr>
            <a:lvl7pPr marL="2742062" indent="0">
              <a:buNone/>
              <a:defRPr sz="900"/>
            </a:lvl7pPr>
            <a:lvl8pPr marL="3199072" indent="0">
              <a:buNone/>
              <a:defRPr sz="900"/>
            </a:lvl8pPr>
            <a:lvl9pPr marL="3656083" indent="0">
              <a:buNone/>
              <a:defRPr sz="900"/>
            </a:lvl9pPr>
          </a:lstStyle>
          <a:p>
            <a:pPr lvl="0"/>
            <a:r>
              <a:rPr lang="en-US" smtClean="0"/>
              <a:t>Click to edit Master text styles</a:t>
            </a:r>
          </a:p>
        </p:txBody>
      </p:sp>
      <p:sp>
        <p:nvSpPr>
          <p:cNvPr id="5" name="Rectangle 2"/>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67165843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Rectangle 2"/>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138918437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2"/>
            <a:ext cx="2057400" cy="5851525"/>
          </a:xfrm>
        </p:spPr>
        <p:txBody>
          <a:bodyPr vert="eaVert"/>
          <a:lstStyle/>
          <a:p>
            <a:r>
              <a:rPr lang="en-US" smtClean="0"/>
              <a:t>Click to edit Master title style</a:t>
            </a:r>
            <a:endParaRPr lang="vi-VN"/>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Rectangle 2"/>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57963086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vi-VN"/>
          </a:p>
        </p:txBody>
      </p:sp>
      <p:sp>
        <p:nvSpPr>
          <p:cNvPr id="3" name="Table Placeholder 2"/>
          <p:cNvSpPr>
            <a:spLocks noGrp="1"/>
          </p:cNvSpPr>
          <p:nvPr>
            <p:ph type="tbl" idx="1"/>
          </p:nvPr>
        </p:nvSpPr>
        <p:spPr>
          <a:xfrm>
            <a:off x="457200" y="1600203"/>
            <a:ext cx="8229600" cy="4525963"/>
          </a:xfrm>
        </p:spPr>
        <p:txBody>
          <a:bodyPr/>
          <a:lstStyle/>
          <a:p>
            <a:pPr lvl="0"/>
            <a:endParaRPr lang="vi-VN" noProof="0" smtClean="0"/>
          </a:p>
        </p:txBody>
      </p:sp>
      <p:sp>
        <p:nvSpPr>
          <p:cNvPr id="4" name="Rectangle 2"/>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87007484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42"/>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3" name="Rectangle 2"/>
          <p:cNvSpPr>
            <a:spLocks noGrp="1" noChangeArrowheads="1"/>
          </p:cNvSpPr>
          <p:nvPr>
            <p:ph type="dt" sz="half" idx="10"/>
          </p:nvPr>
        </p:nvSpPr>
        <p:spPr>
          <a:ln/>
        </p:spPr>
        <p:txBody>
          <a:bodyPr/>
          <a:lstStyle>
            <a:lvl1pPr>
              <a:defRPr/>
            </a:lvl1pPr>
          </a:lstStyle>
          <a:p>
            <a:pPr>
              <a:defRPr/>
            </a:pPr>
            <a:endParaRPr lang="en-US"/>
          </a:p>
        </p:txBody>
      </p:sp>
      <p:sp>
        <p:nvSpPr>
          <p:cNvPr id="4"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113171707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vi-VN"/>
          </a:p>
        </p:txBody>
      </p:sp>
      <p:sp>
        <p:nvSpPr>
          <p:cNvPr id="3" name="Content Placeholder 2"/>
          <p:cNvSpPr>
            <a:spLocks noGrp="1"/>
          </p:cNvSpPr>
          <p:nvPr>
            <p:ph sz="half" idx="1"/>
          </p:nvPr>
        </p:nvSpPr>
        <p:spPr>
          <a:xfrm>
            <a:off x="457200" y="1600203"/>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Text Placeholder 3"/>
          <p:cNvSpPr>
            <a:spLocks noGrp="1"/>
          </p:cNvSpPr>
          <p:nvPr>
            <p:ph type="body" sz="half" idx="2"/>
          </p:nvPr>
        </p:nvSpPr>
        <p:spPr>
          <a:xfrm>
            <a:off x="4648200" y="1600203"/>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Rectangle 2"/>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50615081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vi-VN"/>
          </a:p>
        </p:txBody>
      </p:sp>
      <p:sp>
        <p:nvSpPr>
          <p:cNvPr id="3" name="Subtitle 2"/>
          <p:cNvSpPr>
            <a:spLocks noGrp="1"/>
          </p:cNvSpPr>
          <p:nvPr>
            <p:ph type="subTitle" idx="1"/>
          </p:nvPr>
        </p:nvSpPr>
        <p:spPr>
          <a:xfrm>
            <a:off x="1371600" y="3886202"/>
            <a:ext cx="6400800" cy="1752600"/>
          </a:xfrm>
        </p:spPr>
        <p:txBody>
          <a:bodyPr/>
          <a:lstStyle>
            <a:lvl1pPr marL="0" indent="0" algn="ctr">
              <a:buNone/>
              <a:defRPr/>
            </a:lvl1pPr>
            <a:lvl2pPr marL="457011" indent="0" algn="ctr">
              <a:buNone/>
              <a:defRPr/>
            </a:lvl2pPr>
            <a:lvl3pPr marL="914021" indent="0" algn="ctr">
              <a:buNone/>
              <a:defRPr/>
            </a:lvl3pPr>
            <a:lvl4pPr marL="1371032" indent="0" algn="ctr">
              <a:buNone/>
              <a:defRPr/>
            </a:lvl4pPr>
            <a:lvl5pPr marL="1828041" indent="0" algn="ctr">
              <a:buNone/>
              <a:defRPr/>
            </a:lvl5pPr>
            <a:lvl6pPr marL="2285052" indent="0" algn="ctr">
              <a:buNone/>
              <a:defRPr/>
            </a:lvl6pPr>
            <a:lvl7pPr marL="2742062" indent="0" algn="ctr">
              <a:buNone/>
              <a:defRPr/>
            </a:lvl7pPr>
            <a:lvl8pPr marL="3199072" indent="0" algn="ctr">
              <a:buNone/>
              <a:defRPr/>
            </a:lvl8pPr>
            <a:lvl9pPr marL="3656083" indent="0" algn="ctr">
              <a:buNone/>
              <a:defRPr/>
            </a:lvl9pPr>
          </a:lstStyle>
          <a:p>
            <a:r>
              <a:rPr lang="en-US" smtClean="0"/>
              <a:t>Click to edit Master subtitle style</a:t>
            </a:r>
            <a:endParaRPr lang="vi-VN"/>
          </a:p>
        </p:txBody>
      </p:sp>
      <p:sp>
        <p:nvSpPr>
          <p:cNvPr id="4" name="Rectangle 2"/>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69407235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OverTx" preserve="1">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vi-VN"/>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Text Placeholder 4"/>
          <p:cNvSpPr>
            <a:spLocks noGrp="1"/>
          </p:cNvSpPr>
          <p:nvPr>
            <p:ph type="body" sz="half" idx="3"/>
          </p:nvPr>
        </p:nvSpPr>
        <p:spPr>
          <a:xfrm>
            <a:off x="457200" y="3938592"/>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6" name="Rectangle 2"/>
          <p:cNvSpPr>
            <a:spLocks noGrp="1" noChangeArrowheads="1"/>
          </p:cNvSpPr>
          <p:nvPr>
            <p:ph type="dt" sz="half" idx="10"/>
          </p:nvPr>
        </p:nvSpPr>
        <p:spPr>
          <a:ln/>
        </p:spPr>
        <p:txBody>
          <a:bodyPr/>
          <a:lstStyle>
            <a:lvl1pPr>
              <a:defRPr/>
            </a:lvl1pPr>
          </a:lstStyle>
          <a:p>
            <a:pPr>
              <a:defRPr/>
            </a:pPr>
            <a:endParaRPr lang="en-US"/>
          </a:p>
        </p:txBody>
      </p:sp>
      <p:sp>
        <p:nvSpPr>
          <p:cNvPr id="7"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14296720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vi-VN"/>
          </a:p>
        </p:txBody>
      </p:sp>
      <p:sp>
        <p:nvSpPr>
          <p:cNvPr id="3" name="Text Placeholder 2"/>
          <p:cNvSpPr>
            <a:spLocks noGrp="1"/>
          </p:cNvSpPr>
          <p:nvPr>
            <p:ph type="body" sz="half" idx="1"/>
          </p:nvPr>
        </p:nvSpPr>
        <p:spPr>
          <a:xfrm>
            <a:off x="457200" y="1600203"/>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4648200" y="1600203"/>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Rectangle 2"/>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196316431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406400" y="76200"/>
            <a:ext cx="83312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762007" y="1524004"/>
            <a:ext cx="3742267" cy="480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hart Placeholder 3"/>
          <p:cNvSpPr>
            <a:spLocks noGrp="1"/>
          </p:cNvSpPr>
          <p:nvPr>
            <p:ph type="chart" sz="half" idx="2"/>
          </p:nvPr>
        </p:nvSpPr>
        <p:spPr>
          <a:xfrm>
            <a:off x="4639737" y="1524004"/>
            <a:ext cx="3742267" cy="4800600"/>
          </a:xfrm>
        </p:spPr>
        <p:txBody>
          <a:bodyPr/>
          <a:lstStyle/>
          <a:p>
            <a:pPr lvl="0"/>
            <a:endParaRPr lang="en-US" noProof="0" smtClean="0"/>
          </a:p>
        </p:txBody>
      </p:sp>
    </p:spTree>
    <p:extLst>
      <p:ext uri="{BB962C8B-B14F-4D97-AF65-F5344CB8AC3E}">
        <p14:creationId xmlns="" xmlns:p14="http://schemas.microsoft.com/office/powerpoint/2010/main" val="877415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1" indent="0">
              <a:buNone/>
              <a:defRPr sz="2400"/>
            </a:lvl3pPr>
            <a:lvl4pPr marL="1371032" indent="0">
              <a:buNone/>
              <a:defRPr sz="2000"/>
            </a:lvl4pPr>
            <a:lvl5pPr marL="1828041" indent="0">
              <a:buNone/>
              <a:defRPr sz="2000"/>
            </a:lvl5pPr>
            <a:lvl6pPr marL="2285052" indent="0">
              <a:buNone/>
              <a:defRPr sz="2000"/>
            </a:lvl6pPr>
            <a:lvl7pPr marL="2742062" indent="0">
              <a:buNone/>
              <a:defRPr sz="2000"/>
            </a:lvl7pPr>
            <a:lvl8pPr marL="3199072" indent="0">
              <a:buNone/>
              <a:defRPr sz="2000"/>
            </a:lvl8pPr>
            <a:lvl9pPr marL="3656083"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1" indent="0">
              <a:buNone/>
              <a:defRPr sz="1000"/>
            </a:lvl3pPr>
            <a:lvl4pPr marL="1371032" indent="0">
              <a:buNone/>
              <a:defRPr sz="900"/>
            </a:lvl4pPr>
            <a:lvl5pPr marL="1828041" indent="0">
              <a:buNone/>
              <a:defRPr sz="900"/>
            </a:lvl5pPr>
            <a:lvl6pPr marL="2285052" indent="0">
              <a:buNone/>
              <a:defRPr sz="900"/>
            </a:lvl6pPr>
            <a:lvl7pPr marL="2742062" indent="0">
              <a:buNone/>
              <a:defRPr sz="900"/>
            </a:lvl7pPr>
            <a:lvl8pPr marL="3199072" indent="0">
              <a:buNone/>
              <a:defRPr sz="900"/>
            </a:lvl8pPr>
            <a:lvl9pPr marL="3656083"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7"/>
          <p:cNvSpPr>
            <a:spLocks noGrp="1" noChangeArrowheads="1"/>
          </p:cNvSpPr>
          <p:nvPr>
            <p:ph type="sldNum" sz="quarter" idx="12"/>
          </p:nvPr>
        </p:nvSpPr>
        <p:spPr>
          <a:ln/>
        </p:spPr>
        <p:txBody>
          <a:bodyPr/>
          <a:lstStyle>
            <a:lvl1pPr>
              <a:defRPr/>
            </a:lvl1pPr>
          </a:lstStyle>
          <a:p>
            <a:fld id="{80E82043-6913-A644-96D4-BBEE7B1B1431}" type="slidenum">
              <a:rPr lang="en-US" altLang="en-US"/>
              <a:pPr/>
              <a:t>‹#›</a:t>
            </a:fld>
            <a:endParaRPr lang="en-US" altLang="en-US"/>
          </a:p>
        </p:txBody>
      </p:sp>
    </p:spTree>
    <p:extLst>
      <p:ext uri="{BB962C8B-B14F-4D97-AF65-F5344CB8AC3E}">
        <p14:creationId xmlns="" xmlns:p14="http://schemas.microsoft.com/office/powerpoint/2010/main" val="81063854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0825" cy="6850063"/>
            <a:chOff x="0" y="0"/>
            <a:chExt cx="5758" cy="4315"/>
          </a:xfrm>
        </p:grpSpPr>
        <p:grpSp>
          <p:nvGrpSpPr>
            <p:cNvPr id="5" name="Group 3"/>
            <p:cNvGrpSpPr>
              <a:grpSpLocks/>
            </p:cNvGrpSpPr>
            <p:nvPr userDrawn="1"/>
          </p:nvGrpSpPr>
          <p:grpSpPr bwMode="auto">
            <a:xfrm>
              <a:off x="1728" y="2230"/>
              <a:ext cx="4027" cy="2085"/>
              <a:chOff x="1728" y="2230"/>
              <a:chExt cx="4027" cy="2085"/>
            </a:xfrm>
          </p:grpSpPr>
          <p:sp>
            <p:nvSpPr>
              <p:cNvPr id="8" name="Freeform 4"/>
              <p:cNvSpPr>
                <a:spLocks/>
              </p:cNvSpPr>
              <p:nvPr/>
            </p:nvSpPr>
            <p:spPr bwMode="hidden">
              <a:xfrm>
                <a:off x="1728" y="2644"/>
                <a:ext cx="2882" cy="1671"/>
              </a:xfrm>
              <a:custGeom>
                <a:avLst/>
                <a:gdLst/>
                <a:ahLst/>
                <a:cxnLst>
                  <a:cxn ang="0">
                    <a:pos x="2740" y="528"/>
                  </a:cxn>
                  <a:cxn ang="0">
                    <a:pos x="2632" y="484"/>
                  </a:cxn>
                  <a:cxn ang="0">
                    <a:pos x="2480" y="424"/>
                  </a:cxn>
                  <a:cxn ang="0">
                    <a:pos x="2203" y="343"/>
                  </a:cxn>
                  <a:cxn ang="0">
                    <a:pos x="1970" y="277"/>
                  </a:cxn>
                  <a:cxn ang="0">
                    <a:pos x="1807" y="212"/>
                  </a:cxn>
                  <a:cxn ang="0">
                    <a:pos x="1693" y="152"/>
                  </a:cxn>
                  <a:cxn ang="0">
                    <a:pos x="1628" y="103"/>
                  </a:cxn>
                  <a:cxn ang="0">
                    <a:pos x="1590" y="60"/>
                  </a:cxn>
                  <a:cxn ang="0">
                    <a:pos x="1579" y="27"/>
                  </a:cxn>
                  <a:cxn ang="0">
                    <a:pos x="1585" y="0"/>
                  </a:cxn>
                  <a:cxn ang="0">
                    <a:pos x="1557" y="49"/>
                  </a:cxn>
                  <a:cxn ang="0">
                    <a:pos x="1568" y="98"/>
                  </a:cxn>
                  <a:cxn ang="0">
                    <a:pos x="1617" y="141"/>
                  </a:cxn>
                  <a:cxn ang="0">
                    <a:pos x="1688" y="185"/>
                  </a:cxn>
                  <a:cxn ang="0">
                    <a:pos x="1791" y="228"/>
                  </a:cxn>
                  <a:cxn ang="0">
                    <a:pos x="2040" y="310"/>
                  </a:cxn>
                  <a:cxn ang="0">
                    <a:pos x="2285" y="381"/>
                  </a:cxn>
                  <a:cxn ang="0">
                    <a:pos x="2464" y="435"/>
                  </a:cxn>
                  <a:cxn ang="0">
                    <a:pos x="2605" y="484"/>
                  </a:cxn>
                  <a:cxn ang="0">
                    <a:pos x="2708" y="528"/>
                  </a:cxn>
                  <a:cxn ang="0">
                    <a:pos x="2768" y="560"/>
                  </a:cxn>
                  <a:cxn ang="0">
                    <a:pos x="2795" y="593"/>
                  </a:cxn>
                  <a:cxn ang="0">
                    <a:pos x="2795" y="642"/>
                  </a:cxn>
                  <a:cxn ang="0">
                    <a:pos x="2762" y="691"/>
                  </a:cxn>
                  <a:cxn ang="0">
                    <a:pos x="2692" y="735"/>
                  </a:cxn>
                  <a:cxn ang="0">
                    <a:pos x="2589" y="778"/>
                  </a:cxn>
                  <a:cxn ang="0">
                    <a:pos x="2458" y="822"/>
                  </a:cxn>
                  <a:cxn ang="0">
                    <a:pos x="2301" y="865"/>
                  </a:cxn>
                  <a:cxn ang="0">
                    <a:pos x="2030" y="930"/>
                  </a:cxn>
                  <a:cxn ang="0">
                    <a:pos x="1606" y="1034"/>
                  </a:cxn>
                  <a:cxn ang="0">
                    <a:pos x="1145" y="1164"/>
                  </a:cxn>
                  <a:cxn ang="0">
                    <a:pos x="673" y="1328"/>
                  </a:cxn>
                  <a:cxn ang="0">
                    <a:pos x="217" y="1545"/>
                  </a:cxn>
                  <a:cxn ang="0">
                    <a:pos x="353" y="1671"/>
                  </a:cxn>
                  <a:cxn ang="0">
                    <a:pos x="754" y="1469"/>
                  </a:cxn>
                  <a:cxn ang="0">
                    <a:pos x="1145" y="1311"/>
                  </a:cxn>
                  <a:cxn ang="0">
                    <a:pos x="1519" y="1186"/>
                  </a:cxn>
                  <a:cxn ang="0">
                    <a:pos x="1861" y="1083"/>
                  </a:cxn>
                  <a:cxn ang="0">
                    <a:pos x="2165" y="1007"/>
                  </a:cxn>
                  <a:cxn ang="0">
                    <a:pos x="2426" y="947"/>
                  </a:cxn>
                  <a:cxn ang="0">
                    <a:pos x="2626" y="892"/>
                  </a:cxn>
                  <a:cxn ang="0">
                    <a:pos x="2762" y="838"/>
                  </a:cxn>
                  <a:cxn ang="0">
                    <a:pos x="2827" y="794"/>
                  </a:cxn>
                  <a:cxn ang="0">
                    <a:pos x="2865" y="745"/>
                  </a:cxn>
                  <a:cxn ang="0">
                    <a:pos x="2882" y="702"/>
                  </a:cxn>
                  <a:cxn ang="0">
                    <a:pos x="2854" y="620"/>
                  </a:cxn>
                  <a:cxn ang="0">
                    <a:pos x="2800" y="560"/>
                  </a:cxn>
                  <a:cxn ang="0">
                    <a:pos x="2773" y="544"/>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w="9525">
                <a:noFill/>
                <a:round/>
                <a:headEnd/>
                <a:tailEnd/>
              </a:ln>
            </p:spPr>
            <p:txBody>
              <a:bodyPr/>
              <a:lstStyle/>
              <a:p>
                <a:pPr>
                  <a:defRPr/>
                </a:pPr>
                <a:endParaRPr lang="vi-VN" sz="1800">
                  <a:solidFill>
                    <a:srgbClr val="FFFFFF"/>
                  </a:solidFill>
                  <a:latin typeface="Arial" pitchFamily="34" charset="0"/>
                  <a:ea typeface="ＭＳ Ｐゴシック" charset="0"/>
                  <a:cs typeface="ＭＳ Ｐゴシック" charset="0"/>
                </a:endParaRPr>
              </a:p>
            </p:txBody>
          </p:sp>
          <p:sp>
            <p:nvSpPr>
              <p:cNvPr id="9" name="Freeform 5"/>
              <p:cNvSpPr>
                <a:spLocks/>
              </p:cNvSpPr>
              <p:nvPr/>
            </p:nvSpPr>
            <p:spPr bwMode="hidden">
              <a:xfrm>
                <a:off x="4170" y="2671"/>
                <a:ext cx="1259" cy="811"/>
              </a:xfrm>
              <a:custGeom>
                <a:avLst/>
                <a:gdLst/>
                <a:ahLst/>
                <a:cxnLst>
                  <a:cxn ang="0">
                    <a:pos x="1259" y="615"/>
                  </a:cxn>
                  <a:cxn ang="0">
                    <a:pos x="1248" y="588"/>
                  </a:cxn>
                  <a:cxn ang="0">
                    <a:pos x="1237" y="566"/>
                  </a:cxn>
                  <a:cxn ang="0">
                    <a:pos x="1216" y="539"/>
                  </a:cxn>
                  <a:cxn ang="0">
                    <a:pos x="1188" y="517"/>
                  </a:cxn>
                  <a:cxn ang="0">
                    <a:pos x="1123" y="479"/>
                  </a:cxn>
                  <a:cxn ang="0">
                    <a:pos x="1042" y="441"/>
                  </a:cxn>
                  <a:cxn ang="0">
                    <a:pos x="944" y="408"/>
                  </a:cxn>
                  <a:cxn ang="0">
                    <a:pos x="841" y="381"/>
                  </a:cxn>
                  <a:cxn ang="0">
                    <a:pos x="727" y="348"/>
                  </a:cxn>
                  <a:cxn ang="0">
                    <a:pos x="613" y="321"/>
                  </a:cxn>
                  <a:cxn ang="0">
                    <a:pos x="499" y="294"/>
                  </a:cxn>
                  <a:cxn ang="0">
                    <a:pos x="391" y="261"/>
                  </a:cxn>
                  <a:cxn ang="0">
                    <a:pos x="288" y="229"/>
                  </a:cxn>
                  <a:cxn ang="0">
                    <a:pos x="195" y="196"/>
                  </a:cxn>
                  <a:cxn ang="0">
                    <a:pos x="119" y="152"/>
                  </a:cxn>
                  <a:cxn ang="0">
                    <a:pos x="54" y="109"/>
                  </a:cxn>
                  <a:cxn ang="0">
                    <a:pos x="33" y="87"/>
                  </a:cxn>
                  <a:cxn ang="0">
                    <a:pos x="16" y="60"/>
                  </a:cxn>
                  <a:cxn ang="0">
                    <a:pos x="5" y="33"/>
                  </a:cxn>
                  <a:cxn ang="0">
                    <a:pos x="0" y="0"/>
                  </a:cxn>
                  <a:cxn ang="0">
                    <a:pos x="0" y="6"/>
                  </a:cxn>
                  <a:cxn ang="0">
                    <a:pos x="0" y="11"/>
                  </a:cxn>
                  <a:cxn ang="0">
                    <a:pos x="0" y="38"/>
                  </a:cxn>
                  <a:cxn ang="0">
                    <a:pos x="5" y="60"/>
                  </a:cxn>
                  <a:cxn ang="0">
                    <a:pos x="16" y="87"/>
                  </a:cxn>
                  <a:cxn ang="0">
                    <a:pos x="33" y="114"/>
                  </a:cxn>
                  <a:cxn ang="0">
                    <a:pos x="54" y="142"/>
                  </a:cxn>
                  <a:cxn ang="0">
                    <a:pos x="87" y="174"/>
                  </a:cxn>
                  <a:cxn ang="0">
                    <a:pos x="125" y="207"/>
                  </a:cxn>
                  <a:cxn ang="0">
                    <a:pos x="179" y="240"/>
                  </a:cxn>
                  <a:cxn ang="0">
                    <a:pos x="244" y="278"/>
                  </a:cxn>
                  <a:cxn ang="0">
                    <a:pos x="326" y="310"/>
                  </a:cxn>
                  <a:cxn ang="0">
                    <a:pos x="418" y="348"/>
                  </a:cxn>
                  <a:cxn ang="0">
                    <a:pos x="526" y="381"/>
                  </a:cxn>
                  <a:cxn ang="0">
                    <a:pos x="657" y="414"/>
                  </a:cxn>
                  <a:cxn ang="0">
                    <a:pos x="749" y="435"/>
                  </a:cxn>
                  <a:cxn ang="0">
                    <a:pos x="830" y="463"/>
                  </a:cxn>
                  <a:cxn ang="0">
                    <a:pos x="901" y="490"/>
                  </a:cxn>
                  <a:cxn ang="0">
                    <a:pos x="966" y="512"/>
                  </a:cxn>
                  <a:cxn ang="0">
                    <a:pos x="1015" y="539"/>
                  </a:cxn>
                  <a:cxn ang="0">
                    <a:pos x="1053" y="566"/>
                  </a:cxn>
                  <a:cxn ang="0">
                    <a:pos x="1080" y="593"/>
                  </a:cxn>
                  <a:cxn ang="0">
                    <a:pos x="1102" y="620"/>
                  </a:cxn>
                  <a:cxn ang="0">
                    <a:pos x="1112" y="648"/>
                  </a:cxn>
                  <a:cxn ang="0">
                    <a:pos x="1118" y="675"/>
                  </a:cxn>
                  <a:cxn ang="0">
                    <a:pos x="1112" y="697"/>
                  </a:cxn>
                  <a:cxn ang="0">
                    <a:pos x="1096" y="724"/>
                  </a:cxn>
                  <a:cxn ang="0">
                    <a:pos x="1080" y="746"/>
                  </a:cxn>
                  <a:cxn ang="0">
                    <a:pos x="1053" y="767"/>
                  </a:cxn>
                  <a:cxn ang="0">
                    <a:pos x="1015" y="789"/>
                  </a:cxn>
                  <a:cxn ang="0">
                    <a:pos x="977" y="811"/>
                  </a:cxn>
                  <a:cxn ang="0">
                    <a:pos x="1047" y="789"/>
                  </a:cxn>
                  <a:cxn ang="0">
                    <a:pos x="1107" y="767"/>
                  </a:cxn>
                  <a:cxn ang="0">
                    <a:pos x="1156" y="746"/>
                  </a:cxn>
                  <a:cxn ang="0">
                    <a:pos x="1199" y="724"/>
                  </a:cxn>
                  <a:cxn ang="0">
                    <a:pos x="1226" y="702"/>
                  </a:cxn>
                  <a:cxn ang="0">
                    <a:pos x="1248" y="675"/>
                  </a:cxn>
                  <a:cxn ang="0">
                    <a:pos x="1259" y="648"/>
                  </a:cxn>
                  <a:cxn ang="0">
                    <a:pos x="1259" y="615"/>
                  </a:cxn>
                  <a:cxn ang="0">
                    <a:pos x="1259" y="615"/>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w="9525">
                <a:noFill/>
                <a:round/>
                <a:headEnd/>
                <a:tailEnd/>
              </a:ln>
            </p:spPr>
            <p:txBody>
              <a:bodyPr/>
              <a:lstStyle/>
              <a:p>
                <a:pPr>
                  <a:defRPr/>
                </a:pPr>
                <a:endParaRPr lang="vi-VN" sz="1800">
                  <a:solidFill>
                    <a:srgbClr val="FFFFFF"/>
                  </a:solidFill>
                  <a:latin typeface="Arial" pitchFamily="34" charset="0"/>
                  <a:ea typeface="ＭＳ Ｐゴシック" charset="0"/>
                  <a:cs typeface="ＭＳ Ｐゴシック" charset="0"/>
                </a:endParaRPr>
              </a:p>
            </p:txBody>
          </p:sp>
          <p:sp>
            <p:nvSpPr>
              <p:cNvPr id="10" name="Freeform 6"/>
              <p:cNvSpPr>
                <a:spLocks/>
              </p:cNvSpPr>
              <p:nvPr/>
            </p:nvSpPr>
            <p:spPr bwMode="hidden">
              <a:xfrm>
                <a:off x="2900" y="3346"/>
                <a:ext cx="2849" cy="969"/>
              </a:xfrm>
              <a:custGeom>
                <a:avLst/>
                <a:gdLst/>
                <a:ahLst/>
                <a:cxnLst>
                  <a:cxn ang="0">
                    <a:pos x="92" y="958"/>
                  </a:cxn>
                  <a:cxn ang="0">
                    <a:pos x="0" y="969"/>
                  </a:cxn>
                  <a:cxn ang="0">
                    <a:pos x="391" y="969"/>
                  </a:cxn>
                  <a:cxn ang="0">
                    <a:pos x="434" y="947"/>
                  </a:cxn>
                  <a:cxn ang="0">
                    <a:pos x="483" y="914"/>
                  </a:cxn>
                  <a:cxn ang="0">
                    <a:pos x="554" y="876"/>
                  </a:cxn>
                  <a:cxn ang="0">
                    <a:pos x="635" y="838"/>
                  </a:cxn>
                  <a:cxn ang="0">
                    <a:pos x="727" y="794"/>
                  </a:cxn>
                  <a:cxn ang="0">
                    <a:pos x="836" y="745"/>
                  </a:cxn>
                  <a:cxn ang="0">
                    <a:pos x="961" y="696"/>
                  </a:cxn>
                  <a:cxn ang="0">
                    <a:pos x="1102" y="642"/>
                  </a:cxn>
                  <a:cxn ang="0">
                    <a:pos x="1259" y="582"/>
                  </a:cxn>
                  <a:cxn ang="0">
                    <a:pos x="1433" y="522"/>
                  </a:cxn>
                  <a:cxn ang="0">
                    <a:pos x="1623" y="462"/>
                  </a:cxn>
                  <a:cxn ang="0">
                    <a:pos x="1829" y="403"/>
                  </a:cxn>
                  <a:cxn ang="0">
                    <a:pos x="2057" y="343"/>
                  </a:cxn>
                  <a:cxn ang="0">
                    <a:pos x="2301" y="283"/>
                  </a:cxn>
                  <a:cxn ang="0">
                    <a:pos x="2567" y="223"/>
                  </a:cxn>
                  <a:cxn ang="0">
                    <a:pos x="2849" y="163"/>
                  </a:cxn>
                  <a:cxn ang="0">
                    <a:pos x="2849" y="0"/>
                  </a:cxn>
                  <a:cxn ang="0">
                    <a:pos x="2817" y="16"/>
                  </a:cxn>
                  <a:cxn ang="0">
                    <a:pos x="2773" y="33"/>
                  </a:cxn>
                  <a:cxn ang="0">
                    <a:pos x="2719" y="54"/>
                  </a:cxn>
                  <a:cxn ang="0">
                    <a:pos x="2648" y="76"/>
                  </a:cxn>
                  <a:cxn ang="0">
                    <a:pos x="2572" y="98"/>
                  </a:cxn>
                  <a:cxn ang="0">
                    <a:pos x="2491" y="120"/>
                  </a:cxn>
                  <a:cxn ang="0">
                    <a:pos x="2399" y="147"/>
                  </a:cxn>
                  <a:cxn ang="0">
                    <a:pos x="2301" y="169"/>
                  </a:cxn>
                  <a:cxn ang="0">
                    <a:pos x="2095" y="223"/>
                  </a:cxn>
                  <a:cxn ang="0">
                    <a:pos x="1889" y="277"/>
                  </a:cxn>
                  <a:cxn ang="0">
                    <a:pos x="1688" y="326"/>
                  </a:cxn>
                  <a:cxn ang="0">
                    <a:pos x="1590" y="354"/>
                  </a:cxn>
                  <a:cxn ang="0">
                    <a:pos x="1503" y="381"/>
                  </a:cxn>
                  <a:cxn ang="0">
                    <a:pos x="1107" y="506"/>
                  </a:cxn>
                  <a:cxn ang="0">
                    <a:pos x="912" y="577"/>
                  </a:cxn>
                  <a:cxn ang="0">
                    <a:pos x="727" y="647"/>
                  </a:cxn>
                  <a:cxn ang="0">
                    <a:pos x="548" y="718"/>
                  </a:cxn>
                  <a:cxn ang="0">
                    <a:pos x="380" y="794"/>
                  </a:cxn>
                  <a:cxn ang="0">
                    <a:pos x="228" y="876"/>
                  </a:cxn>
                  <a:cxn ang="0">
                    <a:pos x="92" y="958"/>
                  </a:cxn>
                  <a:cxn ang="0">
                    <a:pos x="92" y="958"/>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w="9525">
                <a:noFill/>
                <a:round/>
                <a:headEnd/>
                <a:tailEnd/>
              </a:ln>
            </p:spPr>
            <p:txBody>
              <a:bodyPr/>
              <a:lstStyle/>
              <a:p>
                <a:pPr>
                  <a:defRPr/>
                </a:pPr>
                <a:endParaRPr lang="vi-VN" sz="1800">
                  <a:solidFill>
                    <a:srgbClr val="FFFFFF"/>
                  </a:solidFill>
                  <a:latin typeface="Arial" pitchFamily="34" charset="0"/>
                  <a:ea typeface="ＭＳ Ｐゴシック" charset="0"/>
                  <a:cs typeface="ＭＳ Ｐゴシック" charset="0"/>
                </a:endParaRPr>
              </a:p>
            </p:txBody>
          </p:sp>
          <p:sp>
            <p:nvSpPr>
              <p:cNvPr id="11" name="Freeform 7"/>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vi-VN"/>
              </a:p>
            </p:txBody>
          </p:sp>
          <p:sp>
            <p:nvSpPr>
              <p:cNvPr id="12" name="Freeform 8"/>
              <p:cNvSpPr>
                <a:spLocks/>
              </p:cNvSpPr>
              <p:nvPr/>
            </p:nvSpPr>
            <p:spPr bwMode="hidden">
              <a:xfrm>
                <a:off x="4501" y="2317"/>
                <a:ext cx="1248" cy="539"/>
              </a:xfrm>
              <a:custGeom>
                <a:avLst/>
                <a:gdLst/>
                <a:ahLst/>
                <a:cxnLst>
                  <a:cxn ang="0">
                    <a:pos x="0" y="332"/>
                  </a:cxn>
                  <a:cxn ang="0">
                    <a:pos x="0" y="360"/>
                  </a:cxn>
                  <a:cxn ang="0">
                    <a:pos x="5" y="387"/>
                  </a:cxn>
                  <a:cxn ang="0">
                    <a:pos x="27" y="414"/>
                  </a:cxn>
                  <a:cxn ang="0">
                    <a:pos x="54" y="436"/>
                  </a:cxn>
                  <a:cxn ang="0">
                    <a:pos x="92" y="463"/>
                  </a:cxn>
                  <a:cxn ang="0">
                    <a:pos x="141" y="490"/>
                  </a:cxn>
                  <a:cxn ang="0">
                    <a:pos x="195" y="512"/>
                  </a:cxn>
                  <a:cxn ang="0">
                    <a:pos x="255" y="539"/>
                  </a:cxn>
                  <a:cxn ang="0">
                    <a:pos x="212" y="517"/>
                  </a:cxn>
                  <a:cxn ang="0">
                    <a:pos x="179" y="490"/>
                  </a:cxn>
                  <a:cxn ang="0">
                    <a:pos x="157" y="468"/>
                  </a:cxn>
                  <a:cxn ang="0">
                    <a:pos x="141" y="447"/>
                  </a:cxn>
                  <a:cxn ang="0">
                    <a:pos x="136" y="425"/>
                  </a:cxn>
                  <a:cxn ang="0">
                    <a:pos x="136" y="403"/>
                  </a:cxn>
                  <a:cxn ang="0">
                    <a:pos x="141" y="381"/>
                  </a:cxn>
                  <a:cxn ang="0">
                    <a:pos x="157" y="365"/>
                  </a:cxn>
                  <a:cxn ang="0">
                    <a:pos x="179" y="343"/>
                  </a:cxn>
                  <a:cxn ang="0">
                    <a:pos x="201" y="327"/>
                  </a:cxn>
                  <a:cxn ang="0">
                    <a:pos x="266" y="294"/>
                  </a:cxn>
                  <a:cxn ang="0">
                    <a:pos x="353" y="262"/>
                  </a:cxn>
                  <a:cxn ang="0">
                    <a:pos x="445" y="234"/>
                  </a:cxn>
                  <a:cxn ang="0">
                    <a:pos x="554" y="213"/>
                  </a:cxn>
                  <a:cxn ang="0">
                    <a:pos x="662" y="191"/>
                  </a:cxn>
                  <a:cxn ang="0">
                    <a:pos x="890" y="153"/>
                  </a:cxn>
                  <a:cxn ang="0">
                    <a:pos x="993" y="136"/>
                  </a:cxn>
                  <a:cxn ang="0">
                    <a:pos x="1091" y="120"/>
                  </a:cxn>
                  <a:cxn ang="0">
                    <a:pos x="1178" y="115"/>
                  </a:cxn>
                  <a:cxn ang="0">
                    <a:pos x="1248" y="104"/>
                  </a:cxn>
                  <a:cxn ang="0">
                    <a:pos x="1248" y="0"/>
                  </a:cxn>
                  <a:cxn ang="0">
                    <a:pos x="1161" y="22"/>
                  </a:cxn>
                  <a:cxn ang="0">
                    <a:pos x="1069" y="38"/>
                  </a:cxn>
                  <a:cxn ang="0">
                    <a:pos x="874" y="71"/>
                  </a:cxn>
                  <a:cxn ang="0">
                    <a:pos x="673" y="93"/>
                  </a:cxn>
                  <a:cxn ang="0">
                    <a:pos x="483" y="126"/>
                  </a:cxn>
                  <a:cxn ang="0">
                    <a:pos x="391" y="142"/>
                  </a:cxn>
                  <a:cxn ang="0">
                    <a:pos x="309" y="158"/>
                  </a:cxn>
                  <a:cxn ang="0">
                    <a:pos x="228" y="180"/>
                  </a:cxn>
                  <a:cxn ang="0">
                    <a:pos x="163" y="202"/>
                  </a:cxn>
                  <a:cxn ang="0">
                    <a:pos x="103" y="229"/>
                  </a:cxn>
                  <a:cxn ang="0">
                    <a:pos x="54" y="256"/>
                  </a:cxn>
                  <a:cxn ang="0">
                    <a:pos x="22" y="294"/>
                  </a:cxn>
                  <a:cxn ang="0">
                    <a:pos x="0" y="332"/>
                  </a:cxn>
                  <a:cxn ang="0">
                    <a:pos x="0" y="332"/>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w="9525">
                <a:noFill/>
                <a:round/>
                <a:headEnd/>
                <a:tailEnd/>
              </a:ln>
            </p:spPr>
            <p:txBody>
              <a:bodyPr/>
              <a:lstStyle/>
              <a:p>
                <a:pPr>
                  <a:defRPr/>
                </a:pPr>
                <a:endParaRPr lang="vi-VN" sz="1800">
                  <a:solidFill>
                    <a:srgbClr val="FFFFFF"/>
                  </a:solidFill>
                  <a:latin typeface="Arial" pitchFamily="34" charset="0"/>
                  <a:ea typeface="ＭＳ Ｐゴシック" charset="0"/>
                  <a:cs typeface="ＭＳ Ｐゴシック" charset="0"/>
                </a:endParaRPr>
              </a:p>
            </p:txBody>
          </p:sp>
        </p:grpSp>
        <p:sp>
          <p:nvSpPr>
            <p:cNvPr id="6" name="Freeform 9"/>
            <p:cNvSpPr>
              <a:spLocks/>
            </p:cNvSpPr>
            <p:nvPr/>
          </p:nvSpPr>
          <p:spPr bwMode="hidden">
            <a:xfrm>
              <a:off x="3322" y="1341"/>
              <a:ext cx="1825" cy="1537"/>
            </a:xfrm>
            <a:custGeom>
              <a:avLst/>
              <a:gdLst/>
              <a:ahLst/>
              <a:cxnLst>
                <a:cxn ang="0">
                  <a:pos x="982" y="1061"/>
                </a:cxn>
                <a:cxn ang="0">
                  <a:pos x="1357" y="1012"/>
                </a:cxn>
                <a:cxn ang="0">
                  <a:pos x="1666" y="957"/>
                </a:cxn>
                <a:cxn ang="0">
                  <a:pos x="1916" y="897"/>
                </a:cxn>
                <a:cxn ang="0">
                  <a:pos x="2100" y="832"/>
                </a:cxn>
                <a:cxn ang="0">
                  <a:pos x="2220" y="756"/>
                </a:cxn>
                <a:cxn ang="0">
                  <a:pos x="2285" y="669"/>
                </a:cxn>
                <a:cxn ang="0">
                  <a:pos x="2290" y="560"/>
                </a:cxn>
                <a:cxn ang="0">
                  <a:pos x="2241" y="457"/>
                </a:cxn>
                <a:cxn ang="0">
                  <a:pos x="2144" y="364"/>
                </a:cxn>
                <a:cxn ang="0">
                  <a:pos x="2008" y="277"/>
                </a:cxn>
                <a:cxn ang="0">
                  <a:pos x="1769" y="157"/>
                </a:cxn>
                <a:cxn ang="0">
                  <a:pos x="1612" y="92"/>
                </a:cxn>
                <a:cxn ang="0">
                  <a:pos x="1476" y="43"/>
                </a:cxn>
                <a:cxn ang="0">
                  <a:pos x="1384" y="10"/>
                </a:cxn>
                <a:cxn ang="0">
                  <a:pos x="1346" y="0"/>
                </a:cxn>
                <a:cxn ang="0">
                  <a:pos x="1655" y="119"/>
                </a:cxn>
                <a:cxn ang="0">
                  <a:pos x="1948" y="255"/>
                </a:cxn>
                <a:cxn ang="0">
                  <a:pos x="2068" y="326"/>
                </a:cxn>
                <a:cxn ang="0">
                  <a:pos x="2171" y="402"/>
                </a:cxn>
                <a:cxn ang="0">
                  <a:pos x="2236" y="478"/>
                </a:cxn>
                <a:cxn ang="0">
                  <a:pos x="2263" y="560"/>
                </a:cxn>
                <a:cxn ang="0">
                  <a:pos x="2241" y="636"/>
                </a:cxn>
                <a:cxn ang="0">
                  <a:pos x="2171" y="702"/>
                </a:cxn>
                <a:cxn ang="0">
                  <a:pos x="2062" y="756"/>
                </a:cxn>
                <a:cxn ang="0">
                  <a:pos x="1921" y="800"/>
                </a:cxn>
                <a:cxn ang="0">
                  <a:pos x="1748" y="843"/>
                </a:cxn>
                <a:cxn ang="0">
                  <a:pos x="1351" y="908"/>
                </a:cxn>
                <a:cxn ang="0">
                  <a:pos x="923" y="968"/>
                </a:cxn>
                <a:cxn ang="0">
                  <a:pos x="521" y="1028"/>
                </a:cxn>
                <a:cxn ang="0">
                  <a:pos x="353" y="1066"/>
                </a:cxn>
                <a:cxn ang="0">
                  <a:pos x="206" y="1104"/>
                </a:cxn>
                <a:cxn ang="0">
                  <a:pos x="92" y="1148"/>
                </a:cxn>
                <a:cxn ang="0">
                  <a:pos x="22" y="1202"/>
                </a:cxn>
                <a:cxn ang="0">
                  <a:pos x="0" y="1262"/>
                </a:cxn>
                <a:cxn ang="0">
                  <a:pos x="27" y="1327"/>
                </a:cxn>
                <a:cxn ang="0">
                  <a:pos x="98" y="1382"/>
                </a:cxn>
                <a:cxn ang="0">
                  <a:pos x="196" y="1425"/>
                </a:cxn>
                <a:cxn ang="0">
                  <a:pos x="326" y="1469"/>
                </a:cxn>
                <a:cxn ang="0">
                  <a:pos x="217" y="1414"/>
                </a:cxn>
                <a:cxn ang="0">
                  <a:pos x="147" y="1360"/>
                </a:cxn>
                <a:cxn ang="0">
                  <a:pos x="120" y="1306"/>
                </a:cxn>
                <a:cxn ang="0">
                  <a:pos x="141" y="1257"/>
                </a:cxn>
                <a:cxn ang="0">
                  <a:pos x="212" y="1208"/>
                </a:cxn>
                <a:cxn ang="0">
                  <a:pos x="342" y="1164"/>
                </a:cxn>
                <a:cxn ang="0">
                  <a:pos x="527" y="1121"/>
                </a:cxn>
                <a:cxn ang="0">
                  <a:pos x="771" y="1088"/>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w="9525">
              <a:noFill/>
              <a:round/>
              <a:headEnd/>
              <a:tailEnd/>
            </a:ln>
          </p:spPr>
          <p:txBody>
            <a:bodyPr/>
            <a:lstStyle/>
            <a:p>
              <a:pPr>
                <a:defRPr/>
              </a:pPr>
              <a:endParaRPr lang="vi-VN" sz="1800">
                <a:solidFill>
                  <a:srgbClr val="FFFFFF"/>
                </a:solidFill>
                <a:latin typeface="Arial" pitchFamily="34" charset="0"/>
                <a:ea typeface="ＭＳ Ｐゴシック" charset="0"/>
                <a:cs typeface="ＭＳ Ｐゴシック" charset="0"/>
              </a:endParaRPr>
            </a:p>
          </p:txBody>
        </p:sp>
        <p:sp>
          <p:nvSpPr>
            <p:cNvPr id="7" name="Freeform 10"/>
            <p:cNvSpPr>
              <a:spLocks/>
            </p:cNvSpPr>
            <p:nvPr/>
          </p:nvSpPr>
          <p:spPr bwMode="hidden">
            <a:xfrm>
              <a:off x="0" y="0"/>
              <a:ext cx="5758" cy="1776"/>
            </a:xfrm>
            <a:custGeom>
              <a:avLst/>
              <a:gdLst>
                <a:gd name="T0" fmla="*/ 0 w 5740"/>
                <a:gd name="T1" fmla="*/ 0 h 1906"/>
                <a:gd name="T2" fmla="*/ 0 w 5740"/>
                <a:gd name="T3" fmla="*/ 403 h 1906"/>
                <a:gd name="T4" fmla="*/ 6149 w 5740"/>
                <a:gd name="T5" fmla="*/ 403 h 1906"/>
                <a:gd name="T6" fmla="*/ 6149 w 5740"/>
                <a:gd name="T7" fmla="*/ 0 h 1906"/>
                <a:gd name="T8" fmla="*/ 0 w 5740"/>
                <a:gd name="T9" fmla="*/ 0 h 1906"/>
                <a:gd name="T10" fmla="*/ 0 w 5740"/>
                <a:gd name="T11" fmla="*/ 0 h 190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40" h="1906">
                  <a:moveTo>
                    <a:pt x="0" y="0"/>
                  </a:moveTo>
                  <a:lnTo>
                    <a:pt x="0" y="1906"/>
                  </a:lnTo>
                  <a:lnTo>
                    <a:pt x="5740" y="1906"/>
                  </a:lnTo>
                  <a:lnTo>
                    <a:pt x="574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vi-VN"/>
            </a:p>
          </p:txBody>
        </p:sp>
      </p:grpSp>
      <p:sp>
        <p:nvSpPr>
          <p:cNvPr id="49163" name="Rectangle 11"/>
          <p:cNvSpPr>
            <a:spLocks noGrp="1" noChangeArrowheads="1"/>
          </p:cNvSpPr>
          <p:nvPr>
            <p:ph type="ctrTitle" sz="quarter"/>
          </p:nvPr>
        </p:nvSpPr>
        <p:spPr>
          <a:xfrm>
            <a:off x="685800" y="1736729"/>
            <a:ext cx="7772400" cy="1920875"/>
          </a:xfrm>
        </p:spPr>
        <p:txBody>
          <a:bodyPr/>
          <a:lstStyle>
            <a:lvl1pPr>
              <a:defRPr sz="6000"/>
            </a:lvl1pPr>
          </a:lstStyle>
          <a:p>
            <a:r>
              <a:rPr lang="en-US"/>
              <a:t>Click to edit Master title style</a:t>
            </a:r>
          </a:p>
        </p:txBody>
      </p:sp>
      <p:sp>
        <p:nvSpPr>
          <p:cNvPr id="49164" name="Rectangle 12"/>
          <p:cNvSpPr>
            <a:spLocks noGrp="1" noChangeArrowheads="1"/>
          </p:cNvSpPr>
          <p:nvPr>
            <p:ph type="subTitle" sz="quarter" idx="1"/>
          </p:nvPr>
        </p:nvSpPr>
        <p:spPr>
          <a:xfrm>
            <a:off x="1371600" y="3886202"/>
            <a:ext cx="6400800" cy="1752600"/>
          </a:xfrm>
        </p:spPr>
        <p:txBody>
          <a:bodyPr/>
          <a:lstStyle>
            <a:lvl1pPr marL="0" indent="0" algn="ctr">
              <a:buFont typeface="Wingdings" pitchFamily="2" charset="2"/>
              <a:buNone/>
              <a:defRPr/>
            </a:lvl1pPr>
          </a:lstStyle>
          <a:p>
            <a:r>
              <a:rPr lang="en-US"/>
              <a:t>Click to edit Master subtitle style</a:t>
            </a:r>
          </a:p>
        </p:txBody>
      </p:sp>
      <p:sp>
        <p:nvSpPr>
          <p:cNvPr id="13" name="Rectangle 13"/>
          <p:cNvSpPr>
            <a:spLocks noGrp="1" noChangeArrowheads="1"/>
          </p:cNvSpPr>
          <p:nvPr>
            <p:ph type="dt" sz="quarter" idx="10"/>
          </p:nvPr>
        </p:nvSpPr>
        <p:spPr>
          <a:xfrm>
            <a:off x="457200" y="6248400"/>
            <a:ext cx="2133600" cy="476250"/>
          </a:xfrm>
        </p:spPr>
        <p:txBody>
          <a:bodyPr/>
          <a:lstStyle>
            <a:lvl1pPr>
              <a:defRPr/>
            </a:lvl1pPr>
          </a:lstStyle>
          <a:p>
            <a:pPr>
              <a:defRPr/>
            </a:pPr>
            <a:endParaRPr lang="en-US"/>
          </a:p>
        </p:txBody>
      </p:sp>
      <p:sp>
        <p:nvSpPr>
          <p:cNvPr id="14" name="Rectangle 14"/>
          <p:cNvSpPr>
            <a:spLocks noGrp="1" noChangeArrowheads="1"/>
          </p:cNvSpPr>
          <p:nvPr>
            <p:ph type="ftr" sz="quarter" idx="11"/>
          </p:nvPr>
        </p:nvSpPr>
        <p:spPr>
          <a:xfrm>
            <a:off x="3124200" y="6251575"/>
            <a:ext cx="2895600" cy="476250"/>
          </a:xfrm>
        </p:spPr>
        <p:txBody>
          <a:bodyPr/>
          <a:lstStyle>
            <a:lvl1pPr>
              <a:defRPr/>
            </a:lvl1pPr>
          </a:lstStyle>
          <a:p>
            <a:pPr>
              <a:defRPr/>
            </a:pPr>
            <a:endParaRPr lang="en-US"/>
          </a:p>
        </p:txBody>
      </p:sp>
    </p:spTree>
    <p:extLst>
      <p:ext uri="{BB962C8B-B14F-4D97-AF65-F5344CB8AC3E}">
        <p14:creationId xmlns="" xmlns:p14="http://schemas.microsoft.com/office/powerpoint/2010/main" val="165686240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Rectangle 2"/>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102079790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smtClean="0"/>
              <a:t>Click to edit Master title style</a:t>
            </a:r>
            <a:endParaRPr lang="vi-VN"/>
          </a:p>
        </p:txBody>
      </p:sp>
      <p:sp>
        <p:nvSpPr>
          <p:cNvPr id="3" name="Text Placeholder 2"/>
          <p:cNvSpPr>
            <a:spLocks noGrp="1"/>
          </p:cNvSpPr>
          <p:nvPr>
            <p:ph type="body" idx="1"/>
          </p:nvPr>
        </p:nvSpPr>
        <p:spPr>
          <a:xfrm>
            <a:off x="722313" y="2906717"/>
            <a:ext cx="7772400" cy="1500187"/>
          </a:xfrm>
        </p:spPr>
        <p:txBody>
          <a:bodyPr anchor="b"/>
          <a:lstStyle>
            <a:lvl1pPr marL="0" indent="0">
              <a:buNone/>
              <a:defRPr sz="2000"/>
            </a:lvl1pPr>
            <a:lvl2pPr marL="457011" indent="0">
              <a:buNone/>
              <a:defRPr sz="1800"/>
            </a:lvl2pPr>
            <a:lvl3pPr marL="914021" indent="0">
              <a:buNone/>
              <a:defRPr sz="1600"/>
            </a:lvl3pPr>
            <a:lvl4pPr marL="1371032" indent="0">
              <a:buNone/>
              <a:defRPr sz="1400"/>
            </a:lvl4pPr>
            <a:lvl5pPr marL="1828041" indent="0">
              <a:buNone/>
              <a:defRPr sz="1400"/>
            </a:lvl5pPr>
            <a:lvl6pPr marL="2285052" indent="0">
              <a:buNone/>
              <a:defRPr sz="1400"/>
            </a:lvl6pPr>
            <a:lvl7pPr marL="2742062" indent="0">
              <a:buNone/>
              <a:defRPr sz="1400"/>
            </a:lvl7pPr>
            <a:lvl8pPr marL="3199072" indent="0">
              <a:buNone/>
              <a:defRPr sz="1400"/>
            </a:lvl8pPr>
            <a:lvl9pPr marL="3656083" indent="0">
              <a:buNone/>
              <a:defRPr sz="1400"/>
            </a:lvl9pPr>
          </a:lstStyle>
          <a:p>
            <a:pPr lvl="0"/>
            <a:r>
              <a:rPr lang="en-US" smtClean="0"/>
              <a:t>Click to edit Master text styles</a:t>
            </a:r>
          </a:p>
        </p:txBody>
      </p:sp>
      <p:sp>
        <p:nvSpPr>
          <p:cNvPr id="4" name="Rectangle 2"/>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30353345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sz="half" idx="1"/>
          </p:nvPr>
        </p:nvSpPr>
        <p:spPr>
          <a:xfrm>
            <a:off x="457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4648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Rectangle 2"/>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121306613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vi-VN"/>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7011" indent="0">
              <a:buNone/>
              <a:defRPr sz="2000" b="1"/>
            </a:lvl2pPr>
            <a:lvl3pPr marL="914021" indent="0">
              <a:buNone/>
              <a:defRPr sz="1800" b="1"/>
            </a:lvl3pPr>
            <a:lvl4pPr marL="1371032" indent="0">
              <a:buNone/>
              <a:defRPr sz="1600" b="1"/>
            </a:lvl4pPr>
            <a:lvl5pPr marL="1828041" indent="0">
              <a:buNone/>
              <a:defRPr sz="1600" b="1"/>
            </a:lvl5pPr>
            <a:lvl6pPr marL="2285052" indent="0">
              <a:buNone/>
              <a:defRPr sz="1600" b="1"/>
            </a:lvl6pPr>
            <a:lvl7pPr marL="2742062" indent="0">
              <a:buNone/>
              <a:defRPr sz="1600" b="1"/>
            </a:lvl7pPr>
            <a:lvl8pPr marL="3199072" indent="0">
              <a:buNone/>
              <a:defRPr sz="1600" b="1"/>
            </a:lvl8pPr>
            <a:lvl9pPr marL="365608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7011" indent="0">
              <a:buNone/>
              <a:defRPr sz="2000" b="1"/>
            </a:lvl2pPr>
            <a:lvl3pPr marL="914021" indent="0">
              <a:buNone/>
              <a:defRPr sz="1800" b="1"/>
            </a:lvl3pPr>
            <a:lvl4pPr marL="1371032" indent="0">
              <a:buNone/>
              <a:defRPr sz="1600" b="1"/>
            </a:lvl4pPr>
            <a:lvl5pPr marL="1828041" indent="0">
              <a:buNone/>
              <a:defRPr sz="1600" b="1"/>
            </a:lvl5pPr>
            <a:lvl6pPr marL="2285052" indent="0">
              <a:buNone/>
              <a:defRPr sz="1600" b="1"/>
            </a:lvl6pPr>
            <a:lvl7pPr marL="2742062" indent="0">
              <a:buNone/>
              <a:defRPr sz="1600" b="1"/>
            </a:lvl7pPr>
            <a:lvl8pPr marL="3199072" indent="0">
              <a:buNone/>
              <a:defRPr sz="1600" b="1"/>
            </a:lvl8pPr>
            <a:lvl9pPr marL="365608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7" name="Rectangle 2"/>
          <p:cNvSpPr>
            <a:spLocks noGrp="1" noChangeArrowheads="1"/>
          </p:cNvSpPr>
          <p:nvPr>
            <p:ph type="dt" sz="half" idx="10"/>
          </p:nvPr>
        </p:nvSpPr>
        <p:spPr>
          <a:ln/>
        </p:spPr>
        <p:txBody>
          <a:bodyPr/>
          <a:lstStyle>
            <a:lvl1pPr>
              <a:defRPr/>
            </a:lvl1pPr>
          </a:lstStyle>
          <a:p>
            <a:pPr>
              <a:defRPr/>
            </a:pPr>
            <a:endParaRPr lang="en-US"/>
          </a:p>
        </p:txBody>
      </p:sp>
      <p:sp>
        <p:nvSpPr>
          <p:cNvPr id="8"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194033720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Rectangle 2"/>
          <p:cNvSpPr>
            <a:spLocks noGrp="1" noChangeArrowheads="1"/>
          </p:cNvSpPr>
          <p:nvPr>
            <p:ph type="dt" sz="half" idx="10"/>
          </p:nvPr>
        </p:nvSpPr>
        <p:spPr>
          <a:ln/>
        </p:spPr>
        <p:txBody>
          <a:bodyPr/>
          <a:lstStyle>
            <a:lvl1pPr>
              <a:defRPr/>
            </a:lvl1pPr>
          </a:lstStyle>
          <a:p>
            <a:pPr>
              <a:defRPr/>
            </a:pPr>
            <a:endParaRPr lang="en-US"/>
          </a:p>
        </p:txBody>
      </p:sp>
      <p:sp>
        <p:nvSpPr>
          <p:cNvPr id="4"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170817431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a:ln/>
        </p:spPr>
        <p:txBody>
          <a:bodyPr/>
          <a:lstStyle>
            <a:lvl1pPr>
              <a:defRPr/>
            </a:lvl1pPr>
          </a:lstStyle>
          <a:p>
            <a:pPr>
              <a:defRPr/>
            </a:pPr>
            <a:endParaRPr lang="en-US"/>
          </a:p>
        </p:txBody>
      </p:sp>
      <p:sp>
        <p:nvSpPr>
          <p:cNvPr id="3"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172438633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vi-VN"/>
          </a:p>
        </p:txBody>
      </p:sp>
      <p:sp>
        <p:nvSpPr>
          <p:cNvPr id="3" name="Content Placeholder 2"/>
          <p:cNvSpPr>
            <a:spLocks noGrp="1"/>
          </p:cNvSpPr>
          <p:nvPr>
            <p:ph idx="1"/>
          </p:nvPr>
        </p:nvSpPr>
        <p:spPr>
          <a:xfrm>
            <a:off x="3575054"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7011" indent="0">
              <a:buNone/>
              <a:defRPr sz="1200"/>
            </a:lvl2pPr>
            <a:lvl3pPr marL="914021" indent="0">
              <a:buNone/>
              <a:defRPr sz="1000"/>
            </a:lvl3pPr>
            <a:lvl4pPr marL="1371032" indent="0">
              <a:buNone/>
              <a:defRPr sz="900"/>
            </a:lvl4pPr>
            <a:lvl5pPr marL="1828041" indent="0">
              <a:buNone/>
              <a:defRPr sz="900"/>
            </a:lvl5pPr>
            <a:lvl6pPr marL="2285052" indent="0">
              <a:buNone/>
              <a:defRPr sz="900"/>
            </a:lvl6pPr>
            <a:lvl7pPr marL="2742062" indent="0">
              <a:buNone/>
              <a:defRPr sz="900"/>
            </a:lvl7pPr>
            <a:lvl8pPr marL="3199072" indent="0">
              <a:buNone/>
              <a:defRPr sz="900"/>
            </a:lvl8pPr>
            <a:lvl9pPr marL="3656083" indent="0">
              <a:buNone/>
              <a:defRPr sz="900"/>
            </a:lvl9pPr>
          </a:lstStyle>
          <a:p>
            <a:pPr lvl="0"/>
            <a:r>
              <a:rPr lang="en-US" smtClean="0"/>
              <a:t>Click to edit Master text styles</a:t>
            </a:r>
          </a:p>
        </p:txBody>
      </p:sp>
      <p:sp>
        <p:nvSpPr>
          <p:cNvPr id="5" name="Rectangle 2"/>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146934969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vi-V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1" indent="0">
              <a:buNone/>
              <a:defRPr sz="2400"/>
            </a:lvl3pPr>
            <a:lvl4pPr marL="1371032" indent="0">
              <a:buNone/>
              <a:defRPr sz="2000"/>
            </a:lvl4pPr>
            <a:lvl5pPr marL="1828041" indent="0">
              <a:buNone/>
              <a:defRPr sz="2000"/>
            </a:lvl5pPr>
            <a:lvl6pPr marL="2285052" indent="0">
              <a:buNone/>
              <a:defRPr sz="2000"/>
            </a:lvl6pPr>
            <a:lvl7pPr marL="2742062" indent="0">
              <a:buNone/>
              <a:defRPr sz="2000"/>
            </a:lvl7pPr>
            <a:lvl8pPr marL="3199072" indent="0">
              <a:buNone/>
              <a:defRPr sz="2000"/>
            </a:lvl8pPr>
            <a:lvl9pPr marL="3656083" indent="0">
              <a:buNone/>
              <a:defRPr sz="2000"/>
            </a:lvl9pPr>
          </a:lstStyle>
          <a:p>
            <a:pPr lvl="0"/>
            <a:endParaRPr lang="vi-VN"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1" indent="0">
              <a:buNone/>
              <a:defRPr sz="1000"/>
            </a:lvl3pPr>
            <a:lvl4pPr marL="1371032" indent="0">
              <a:buNone/>
              <a:defRPr sz="900"/>
            </a:lvl4pPr>
            <a:lvl5pPr marL="1828041" indent="0">
              <a:buNone/>
              <a:defRPr sz="900"/>
            </a:lvl5pPr>
            <a:lvl6pPr marL="2285052" indent="0">
              <a:buNone/>
              <a:defRPr sz="900"/>
            </a:lvl6pPr>
            <a:lvl7pPr marL="2742062" indent="0">
              <a:buNone/>
              <a:defRPr sz="900"/>
            </a:lvl7pPr>
            <a:lvl8pPr marL="3199072" indent="0">
              <a:buNone/>
              <a:defRPr sz="900"/>
            </a:lvl8pPr>
            <a:lvl9pPr marL="3656083" indent="0">
              <a:buNone/>
              <a:defRPr sz="900"/>
            </a:lvl9pPr>
          </a:lstStyle>
          <a:p>
            <a:pPr lvl="0"/>
            <a:r>
              <a:rPr lang="en-US" smtClean="0"/>
              <a:t>Click to edit Master text styles</a:t>
            </a:r>
          </a:p>
        </p:txBody>
      </p:sp>
      <p:sp>
        <p:nvSpPr>
          <p:cNvPr id="5" name="Rectangle 2"/>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144585020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Rectangle 2"/>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 xmlns:p14="http://schemas.microsoft.com/office/powerpoint/2010/main" val="1626929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image" Target="../media/image1.png"/><Relationship Id="rId3" Type="http://schemas.openxmlformats.org/officeDocument/2006/relationships/slideLayout" Target="../slideLayouts/slideLayout133.xml"/><Relationship Id="rId7" Type="http://schemas.openxmlformats.org/officeDocument/2006/relationships/slideLayout" Target="../slideLayouts/slideLayout137.xml"/><Relationship Id="rId12" Type="http://schemas.openxmlformats.org/officeDocument/2006/relationships/theme" Target="../theme/theme10.xml"/><Relationship Id="rId2" Type="http://schemas.openxmlformats.org/officeDocument/2006/relationships/slideLayout" Target="../slideLayouts/slideLayout132.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0" Type="http://schemas.openxmlformats.org/officeDocument/2006/relationships/slideLayout" Target="../slideLayouts/slideLayout140.xml"/><Relationship Id="rId4" Type="http://schemas.openxmlformats.org/officeDocument/2006/relationships/slideLayout" Target="../slideLayouts/slideLayout134.xml"/><Relationship Id="rId9" Type="http://schemas.openxmlformats.org/officeDocument/2006/relationships/slideLayout" Target="../slideLayouts/slideLayout13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image" Target="../media/image1.png"/><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theme" Target="../theme/theme11.xml"/><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0" Type="http://schemas.openxmlformats.org/officeDocument/2006/relationships/slideLayout" Target="../slideLayouts/slideLayout151.xml"/><Relationship Id="rId4" Type="http://schemas.openxmlformats.org/officeDocument/2006/relationships/slideLayout" Target="../slideLayouts/slideLayout145.xml"/><Relationship Id="rId9" Type="http://schemas.openxmlformats.org/officeDocument/2006/relationships/slideLayout" Target="../slideLayouts/slideLayout15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image" Target="../media/image1.png"/><Relationship Id="rId3" Type="http://schemas.openxmlformats.org/officeDocument/2006/relationships/slideLayout" Target="../slideLayouts/slideLayout155.xml"/><Relationship Id="rId7" Type="http://schemas.openxmlformats.org/officeDocument/2006/relationships/slideLayout" Target="../slideLayouts/slideLayout159.xml"/><Relationship Id="rId12" Type="http://schemas.openxmlformats.org/officeDocument/2006/relationships/theme" Target="../theme/theme12.xml"/><Relationship Id="rId2" Type="http://schemas.openxmlformats.org/officeDocument/2006/relationships/slideLayout" Target="../slideLayouts/slideLayout154.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5" Type="http://schemas.openxmlformats.org/officeDocument/2006/relationships/slideLayout" Target="../slideLayouts/slideLayout157.xml"/><Relationship Id="rId10" Type="http://schemas.openxmlformats.org/officeDocument/2006/relationships/slideLayout" Target="../slideLayouts/slideLayout162.xml"/><Relationship Id="rId4" Type="http://schemas.openxmlformats.org/officeDocument/2006/relationships/slideLayout" Target="../slideLayouts/slideLayout156.xml"/><Relationship Id="rId9" Type="http://schemas.openxmlformats.org/officeDocument/2006/relationships/slideLayout" Target="../slideLayouts/slideLayout16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image" Target="../media/image1.png"/><Relationship Id="rId3" Type="http://schemas.openxmlformats.org/officeDocument/2006/relationships/slideLayout" Target="../slideLayouts/slideLayout166.xml"/><Relationship Id="rId7" Type="http://schemas.openxmlformats.org/officeDocument/2006/relationships/slideLayout" Target="../slideLayouts/slideLayout170.xml"/><Relationship Id="rId12" Type="http://schemas.openxmlformats.org/officeDocument/2006/relationships/theme" Target="../theme/theme13.xml"/><Relationship Id="rId2" Type="http://schemas.openxmlformats.org/officeDocument/2006/relationships/slideLayout" Target="../slideLayouts/slideLayout165.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5" Type="http://schemas.openxmlformats.org/officeDocument/2006/relationships/slideLayout" Target="../slideLayouts/slideLayout168.xml"/><Relationship Id="rId10" Type="http://schemas.openxmlformats.org/officeDocument/2006/relationships/slideLayout" Target="../slideLayouts/slideLayout173.xml"/><Relationship Id="rId4" Type="http://schemas.openxmlformats.org/officeDocument/2006/relationships/slideLayout" Target="../slideLayouts/slideLayout167.xml"/><Relationship Id="rId9" Type="http://schemas.openxmlformats.org/officeDocument/2006/relationships/slideLayout" Target="../slideLayouts/slideLayout17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3" Type="http://schemas.openxmlformats.org/officeDocument/2006/relationships/slideLayout" Target="../slideLayouts/slideLayout177.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2" Type="http://schemas.openxmlformats.org/officeDocument/2006/relationships/slideLayout" Target="../slideLayouts/slideLayout176.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5" Type="http://schemas.openxmlformats.org/officeDocument/2006/relationships/slideLayout" Target="../slideLayouts/slideLayout179.xml"/><Relationship Id="rId10" Type="http://schemas.openxmlformats.org/officeDocument/2006/relationships/slideLayout" Target="../slideLayouts/slideLayout184.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slideLayout" Target="../slideLayouts/slideLayout200.xml"/><Relationship Id="rId3" Type="http://schemas.openxmlformats.org/officeDocument/2006/relationships/slideLayout" Target="../slideLayouts/slideLayout190.xml"/><Relationship Id="rId7" Type="http://schemas.openxmlformats.org/officeDocument/2006/relationships/slideLayout" Target="../slideLayouts/slideLayout194.xml"/><Relationship Id="rId12" Type="http://schemas.openxmlformats.org/officeDocument/2006/relationships/slideLayout" Target="../slideLayouts/slideLayout199.xml"/><Relationship Id="rId2" Type="http://schemas.openxmlformats.org/officeDocument/2006/relationships/slideLayout" Target="../slideLayouts/slideLayout189.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5" Type="http://schemas.openxmlformats.org/officeDocument/2006/relationships/slideLayout" Target="../slideLayouts/slideLayout192.xml"/><Relationship Id="rId15" Type="http://schemas.openxmlformats.org/officeDocument/2006/relationships/theme" Target="../theme/theme15.xml"/><Relationship Id="rId10" Type="http://schemas.openxmlformats.org/officeDocument/2006/relationships/slideLayout" Target="../slideLayouts/slideLayout197.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09.xml"/><Relationship Id="rId13" Type="http://schemas.openxmlformats.org/officeDocument/2006/relationships/slideLayout" Target="../slideLayouts/slideLayout214.xml"/><Relationship Id="rId3" Type="http://schemas.openxmlformats.org/officeDocument/2006/relationships/slideLayout" Target="../slideLayouts/slideLayout204.xml"/><Relationship Id="rId7" Type="http://schemas.openxmlformats.org/officeDocument/2006/relationships/slideLayout" Target="../slideLayouts/slideLayout208.xml"/><Relationship Id="rId12" Type="http://schemas.openxmlformats.org/officeDocument/2006/relationships/slideLayout" Target="../slideLayouts/slideLayout213.xml"/><Relationship Id="rId2" Type="http://schemas.openxmlformats.org/officeDocument/2006/relationships/slideLayout" Target="../slideLayouts/slideLayout203.xml"/><Relationship Id="rId1" Type="http://schemas.openxmlformats.org/officeDocument/2006/relationships/slideLayout" Target="../slideLayouts/slideLayout202.xml"/><Relationship Id="rId6" Type="http://schemas.openxmlformats.org/officeDocument/2006/relationships/slideLayout" Target="../slideLayouts/slideLayout207.xml"/><Relationship Id="rId11" Type="http://schemas.openxmlformats.org/officeDocument/2006/relationships/slideLayout" Target="../slideLayouts/slideLayout212.xml"/><Relationship Id="rId5" Type="http://schemas.openxmlformats.org/officeDocument/2006/relationships/slideLayout" Target="../slideLayouts/slideLayout206.xml"/><Relationship Id="rId15" Type="http://schemas.openxmlformats.org/officeDocument/2006/relationships/theme" Target="../theme/theme16.xml"/><Relationship Id="rId10" Type="http://schemas.openxmlformats.org/officeDocument/2006/relationships/slideLayout" Target="../slideLayouts/slideLayout211.xml"/><Relationship Id="rId4" Type="http://schemas.openxmlformats.org/officeDocument/2006/relationships/slideLayout" Target="../slideLayouts/slideLayout205.xml"/><Relationship Id="rId9" Type="http://schemas.openxmlformats.org/officeDocument/2006/relationships/slideLayout" Target="../slideLayouts/slideLayout210.xml"/><Relationship Id="rId14" Type="http://schemas.openxmlformats.org/officeDocument/2006/relationships/slideLayout" Target="../slideLayouts/slideLayout215.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23.xml"/><Relationship Id="rId13" Type="http://schemas.openxmlformats.org/officeDocument/2006/relationships/slideLayout" Target="../slideLayouts/slideLayout228.xml"/><Relationship Id="rId3" Type="http://schemas.openxmlformats.org/officeDocument/2006/relationships/slideLayout" Target="../slideLayouts/slideLayout218.xml"/><Relationship Id="rId7" Type="http://schemas.openxmlformats.org/officeDocument/2006/relationships/slideLayout" Target="../slideLayouts/slideLayout222.xml"/><Relationship Id="rId12" Type="http://schemas.openxmlformats.org/officeDocument/2006/relationships/slideLayout" Target="../slideLayouts/slideLayout227.xml"/><Relationship Id="rId2" Type="http://schemas.openxmlformats.org/officeDocument/2006/relationships/slideLayout" Target="../slideLayouts/slideLayout217.xml"/><Relationship Id="rId1" Type="http://schemas.openxmlformats.org/officeDocument/2006/relationships/slideLayout" Target="../slideLayouts/slideLayout216.xml"/><Relationship Id="rId6" Type="http://schemas.openxmlformats.org/officeDocument/2006/relationships/slideLayout" Target="../slideLayouts/slideLayout221.xml"/><Relationship Id="rId11" Type="http://schemas.openxmlformats.org/officeDocument/2006/relationships/slideLayout" Target="../slideLayouts/slideLayout226.xml"/><Relationship Id="rId5" Type="http://schemas.openxmlformats.org/officeDocument/2006/relationships/slideLayout" Target="../slideLayouts/slideLayout220.xml"/><Relationship Id="rId15" Type="http://schemas.openxmlformats.org/officeDocument/2006/relationships/theme" Target="../theme/theme17.xml"/><Relationship Id="rId10" Type="http://schemas.openxmlformats.org/officeDocument/2006/relationships/slideLayout" Target="../slideLayouts/slideLayout225.xml"/><Relationship Id="rId4" Type="http://schemas.openxmlformats.org/officeDocument/2006/relationships/slideLayout" Target="../slideLayouts/slideLayout219.xml"/><Relationship Id="rId9" Type="http://schemas.openxmlformats.org/officeDocument/2006/relationships/slideLayout" Target="../slideLayouts/slideLayout224.xml"/><Relationship Id="rId14" Type="http://schemas.openxmlformats.org/officeDocument/2006/relationships/slideLayout" Target="../slideLayouts/slideLayout229.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37.xml"/><Relationship Id="rId13" Type="http://schemas.openxmlformats.org/officeDocument/2006/relationships/slideLayout" Target="../slideLayouts/slideLayout242.xml"/><Relationship Id="rId3" Type="http://schemas.openxmlformats.org/officeDocument/2006/relationships/slideLayout" Target="../slideLayouts/slideLayout232.xml"/><Relationship Id="rId7" Type="http://schemas.openxmlformats.org/officeDocument/2006/relationships/slideLayout" Target="../slideLayouts/slideLayout236.xml"/><Relationship Id="rId12" Type="http://schemas.openxmlformats.org/officeDocument/2006/relationships/slideLayout" Target="../slideLayouts/slideLayout241.xml"/><Relationship Id="rId2" Type="http://schemas.openxmlformats.org/officeDocument/2006/relationships/slideLayout" Target="../slideLayouts/slideLayout231.xml"/><Relationship Id="rId1" Type="http://schemas.openxmlformats.org/officeDocument/2006/relationships/slideLayout" Target="../slideLayouts/slideLayout230.xml"/><Relationship Id="rId6" Type="http://schemas.openxmlformats.org/officeDocument/2006/relationships/slideLayout" Target="../slideLayouts/slideLayout235.xml"/><Relationship Id="rId11" Type="http://schemas.openxmlformats.org/officeDocument/2006/relationships/slideLayout" Target="../slideLayouts/slideLayout240.xml"/><Relationship Id="rId5" Type="http://schemas.openxmlformats.org/officeDocument/2006/relationships/slideLayout" Target="../slideLayouts/slideLayout234.xml"/><Relationship Id="rId15" Type="http://schemas.openxmlformats.org/officeDocument/2006/relationships/theme" Target="../theme/theme18.xml"/><Relationship Id="rId10" Type="http://schemas.openxmlformats.org/officeDocument/2006/relationships/slideLayout" Target="../slideLayouts/slideLayout239.xml"/><Relationship Id="rId4" Type="http://schemas.openxmlformats.org/officeDocument/2006/relationships/slideLayout" Target="../slideLayouts/slideLayout233.xml"/><Relationship Id="rId9" Type="http://schemas.openxmlformats.org/officeDocument/2006/relationships/slideLayout" Target="../slideLayouts/slideLayout238.xml"/><Relationship Id="rId14" Type="http://schemas.openxmlformats.org/officeDocument/2006/relationships/slideLayout" Target="../slideLayouts/slideLayout243.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51.xml"/><Relationship Id="rId13" Type="http://schemas.openxmlformats.org/officeDocument/2006/relationships/image" Target="../media/image1.png"/><Relationship Id="rId3" Type="http://schemas.openxmlformats.org/officeDocument/2006/relationships/slideLayout" Target="../slideLayouts/slideLayout246.xml"/><Relationship Id="rId7" Type="http://schemas.openxmlformats.org/officeDocument/2006/relationships/slideLayout" Target="../slideLayouts/slideLayout250.xml"/><Relationship Id="rId12" Type="http://schemas.openxmlformats.org/officeDocument/2006/relationships/theme" Target="../theme/theme19.xml"/><Relationship Id="rId2" Type="http://schemas.openxmlformats.org/officeDocument/2006/relationships/slideLayout" Target="../slideLayouts/slideLayout245.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5" Type="http://schemas.openxmlformats.org/officeDocument/2006/relationships/slideLayout" Target="../slideLayouts/slideLayout248.xml"/><Relationship Id="rId10" Type="http://schemas.openxmlformats.org/officeDocument/2006/relationships/slideLayout" Target="../slideLayouts/slideLayout253.xml"/><Relationship Id="rId4" Type="http://schemas.openxmlformats.org/officeDocument/2006/relationships/slideLayout" Target="../slideLayouts/slideLayout247.xml"/><Relationship Id="rId9" Type="http://schemas.openxmlformats.org/officeDocument/2006/relationships/slideLayout" Target="../slideLayouts/slideLayout25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62.xml"/><Relationship Id="rId3" Type="http://schemas.openxmlformats.org/officeDocument/2006/relationships/slideLayout" Target="../slideLayouts/slideLayout257.xml"/><Relationship Id="rId7" Type="http://schemas.openxmlformats.org/officeDocument/2006/relationships/slideLayout" Target="../slideLayouts/slideLayout261.xml"/><Relationship Id="rId12" Type="http://schemas.openxmlformats.org/officeDocument/2006/relationships/theme" Target="../theme/theme20.xml"/><Relationship Id="rId2" Type="http://schemas.openxmlformats.org/officeDocument/2006/relationships/slideLayout" Target="../slideLayouts/slideLayout256.xml"/><Relationship Id="rId1" Type="http://schemas.openxmlformats.org/officeDocument/2006/relationships/slideLayout" Target="../slideLayouts/slideLayout255.xml"/><Relationship Id="rId6" Type="http://schemas.openxmlformats.org/officeDocument/2006/relationships/slideLayout" Target="../slideLayouts/slideLayout260.xml"/><Relationship Id="rId11" Type="http://schemas.openxmlformats.org/officeDocument/2006/relationships/slideLayout" Target="../slideLayouts/slideLayout265.xml"/><Relationship Id="rId5" Type="http://schemas.openxmlformats.org/officeDocument/2006/relationships/slideLayout" Target="../slideLayouts/slideLayout259.xml"/><Relationship Id="rId10" Type="http://schemas.openxmlformats.org/officeDocument/2006/relationships/slideLayout" Target="../slideLayouts/slideLayout264.xml"/><Relationship Id="rId4" Type="http://schemas.openxmlformats.org/officeDocument/2006/relationships/slideLayout" Target="../slideLayouts/slideLayout258.xml"/><Relationship Id="rId9" Type="http://schemas.openxmlformats.org/officeDocument/2006/relationships/slideLayout" Target="../slideLayouts/slideLayout263.xml"/></Relationships>
</file>

<file path=ppt/slideMasters/_rels/slideMaster21.xml.rels><?xml version="1.0" encoding="UTF-8" standalone="yes"?>
<Relationships xmlns="http://schemas.openxmlformats.org/package/2006/relationships"><Relationship Id="rId3" Type="http://schemas.openxmlformats.org/officeDocument/2006/relationships/slideLayout" Target="../slideLayouts/slideLayout268.xml"/><Relationship Id="rId7" Type="http://schemas.openxmlformats.org/officeDocument/2006/relationships/image" Target="../media/image7.jpeg"/><Relationship Id="rId2" Type="http://schemas.openxmlformats.org/officeDocument/2006/relationships/slideLayout" Target="../slideLayouts/slideLayout267.xml"/><Relationship Id="rId1" Type="http://schemas.openxmlformats.org/officeDocument/2006/relationships/slideLayout" Target="../slideLayouts/slideLayout266.xml"/><Relationship Id="rId6" Type="http://schemas.openxmlformats.org/officeDocument/2006/relationships/theme" Target="../theme/theme21.xml"/><Relationship Id="rId5" Type="http://schemas.openxmlformats.org/officeDocument/2006/relationships/slideLayout" Target="../slideLayouts/slideLayout270.xml"/><Relationship Id="rId4" Type="http://schemas.openxmlformats.org/officeDocument/2006/relationships/slideLayout" Target="../slideLayouts/slideLayout26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theme" Target="../theme/theme3.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theme" Target="../theme/theme4.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theme" Target="../theme/theme5.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19" Type="http://schemas.openxmlformats.org/officeDocument/2006/relationships/theme" Target="../theme/theme6.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theme" Target="../theme/theme7.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6.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theme" Target="../theme/theme8.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7.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theme" Target="../theme/theme9.xml"/><Relationship Id="rId2" Type="http://schemas.openxmlformats.org/officeDocument/2006/relationships/slideLayout" Target="../slideLayouts/slideLayout121.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2"/>
          <p:cNvSpPr>
            <a:spLocks noChangeShapeType="1"/>
          </p:cNvSpPr>
          <p:nvPr/>
        </p:nvSpPr>
        <p:spPr bwMode="auto">
          <a:xfrm>
            <a:off x="7962900" y="152400"/>
            <a:ext cx="0" cy="15240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lIns="91400" tIns="45702" rIns="91400" bIns="45702"/>
          <a:lstStyle/>
          <a:p>
            <a:endParaRPr lang="vi-VN"/>
          </a:p>
        </p:txBody>
      </p:sp>
      <p:sp>
        <p:nvSpPr>
          <p:cNvPr id="1027" name="Rectangle 3"/>
          <p:cNvSpPr>
            <a:spLocks noGrp="1" noChangeArrowheads="1"/>
          </p:cNvSpPr>
          <p:nvPr>
            <p:ph type="title"/>
          </p:nvPr>
        </p:nvSpPr>
        <p:spPr bwMode="auto">
          <a:xfrm>
            <a:off x="457200" y="122238"/>
            <a:ext cx="7543800" cy="12954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00" tIns="45702" rIns="91400" bIns="45702" numCol="1" anchor="b" anchorCtr="0" compatLnSpc="1">
            <a:prstTxWarp prst="textNoShape">
              <a:avLst/>
            </a:prstTxWarp>
          </a:bodyPr>
          <a:lstStyle/>
          <a:p>
            <a:pPr lvl="0"/>
            <a:r>
              <a:rPr lang="en-US" altLang="en-US"/>
              <a:t>Click to edit Master title style</a:t>
            </a:r>
          </a:p>
        </p:txBody>
      </p:sp>
      <p:sp>
        <p:nvSpPr>
          <p:cNvPr id="1028" name="Rectangle 4"/>
          <p:cNvSpPr>
            <a:spLocks noGrp="1" noChangeArrowheads="1"/>
          </p:cNvSpPr>
          <p:nvPr>
            <p:ph type="body" idx="1"/>
          </p:nvPr>
        </p:nvSpPr>
        <p:spPr bwMode="auto">
          <a:xfrm>
            <a:off x="457200" y="1719263"/>
            <a:ext cx="8229600" cy="4411662"/>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00" tIns="45702" rIns="91400" bIns="4570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36869" name="Rectangle 5"/>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00" tIns="45702" rIns="91400" bIns="45702" numCol="1" anchor="t" anchorCtr="0" compatLnSpc="1">
            <a:prstTxWarp prst="textNoShape">
              <a:avLst/>
            </a:prstTxWarp>
          </a:bodyPr>
          <a:lstStyle>
            <a:lvl1pPr>
              <a:defRPr sz="1000">
                <a:latin typeface="Arial" charset="0"/>
                <a:ea typeface="+mn-ea"/>
                <a:cs typeface="+mn-cs"/>
              </a:defRPr>
            </a:lvl1pPr>
          </a:lstStyle>
          <a:p>
            <a:pPr>
              <a:defRPr/>
            </a:pPr>
            <a:endParaRPr lang="en-US" altLang="en-US"/>
          </a:p>
        </p:txBody>
      </p:sp>
      <p:sp>
        <p:nvSpPr>
          <p:cNvPr id="36870" name="Rectangle 6"/>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00" tIns="45702" rIns="91400" bIns="45702" numCol="1" anchor="t" anchorCtr="0" compatLnSpc="1">
            <a:prstTxWarp prst="textNoShape">
              <a:avLst/>
            </a:prstTxWarp>
          </a:bodyPr>
          <a:lstStyle>
            <a:lvl1pPr algn="ctr">
              <a:defRPr sz="1000">
                <a:latin typeface="Arial" charset="0"/>
                <a:ea typeface="+mn-ea"/>
                <a:cs typeface="+mn-cs"/>
              </a:defRPr>
            </a:lvl1pPr>
          </a:lstStyle>
          <a:p>
            <a:pPr>
              <a:defRPr/>
            </a:pPr>
            <a:endParaRPr lang="en-US" altLang="en-US"/>
          </a:p>
        </p:txBody>
      </p:sp>
      <p:sp>
        <p:nvSpPr>
          <p:cNvPr id="36871" name="Rectangle 7"/>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00" tIns="45702" rIns="91400" bIns="45702" numCol="1" anchor="t" anchorCtr="0" compatLnSpc="1">
            <a:prstTxWarp prst="textNoShape">
              <a:avLst/>
            </a:prstTxWarp>
          </a:bodyPr>
          <a:lstStyle>
            <a:lvl1pPr algn="r">
              <a:defRPr sz="1000"/>
            </a:lvl1pPr>
          </a:lstStyle>
          <a:p>
            <a:fld id="{F83E4A4C-3EAA-7845-8BBF-2E25ABEFF8EA}" type="slidenum">
              <a:rPr lang="en-US" altLang="en-US"/>
              <a:pPr/>
              <a:t>‹#›</a:t>
            </a:fld>
            <a:endParaRPr lang="en-US" altLang="en-US"/>
          </a:p>
        </p:txBody>
      </p:sp>
      <p:grpSp>
        <p:nvGrpSpPr>
          <p:cNvPr id="1032" name="Group 8"/>
          <p:cNvGrpSpPr>
            <a:grpSpLocks/>
          </p:cNvGrpSpPr>
          <p:nvPr/>
        </p:nvGrpSpPr>
        <p:grpSpPr bwMode="auto">
          <a:xfrm>
            <a:off x="8153400" y="152400"/>
            <a:ext cx="792163" cy="1295400"/>
            <a:chOff x="5136" y="960"/>
            <a:chExt cx="528" cy="864"/>
          </a:xfrm>
        </p:grpSpPr>
        <p:sp>
          <p:nvSpPr>
            <p:cNvPr id="1034" name="Oval 9"/>
            <p:cNvSpPr>
              <a:spLocks noChangeArrowheads="1"/>
            </p:cNvSpPr>
            <p:nvPr/>
          </p:nvSpPr>
          <p:spPr bwMode="auto">
            <a:xfrm>
              <a:off x="5136" y="960"/>
              <a:ext cx="80" cy="80"/>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p>
          </p:txBody>
        </p:sp>
        <p:sp>
          <p:nvSpPr>
            <p:cNvPr id="1035" name="Oval 10"/>
            <p:cNvSpPr>
              <a:spLocks noChangeArrowheads="1"/>
            </p:cNvSpPr>
            <p:nvPr/>
          </p:nvSpPr>
          <p:spPr bwMode="auto">
            <a:xfrm>
              <a:off x="5248" y="960"/>
              <a:ext cx="79" cy="80"/>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p>
          </p:txBody>
        </p:sp>
        <p:sp>
          <p:nvSpPr>
            <p:cNvPr id="1036" name="Oval 11"/>
            <p:cNvSpPr>
              <a:spLocks noChangeArrowheads="1"/>
            </p:cNvSpPr>
            <p:nvPr/>
          </p:nvSpPr>
          <p:spPr bwMode="auto">
            <a:xfrm>
              <a:off x="5360" y="960"/>
              <a:ext cx="76" cy="80"/>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p>
          </p:txBody>
        </p:sp>
        <p:sp>
          <p:nvSpPr>
            <p:cNvPr id="1037" name="Oval 12"/>
            <p:cNvSpPr>
              <a:spLocks noChangeArrowheads="1"/>
            </p:cNvSpPr>
            <p:nvPr/>
          </p:nvSpPr>
          <p:spPr bwMode="auto">
            <a:xfrm>
              <a:off x="5136" y="1072"/>
              <a:ext cx="80" cy="7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p>
          </p:txBody>
        </p:sp>
        <p:sp>
          <p:nvSpPr>
            <p:cNvPr id="1038" name="Oval 13"/>
            <p:cNvSpPr>
              <a:spLocks noChangeArrowheads="1"/>
            </p:cNvSpPr>
            <p:nvPr/>
          </p:nvSpPr>
          <p:spPr bwMode="auto">
            <a:xfrm>
              <a:off x="5248" y="1072"/>
              <a:ext cx="79" cy="7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p>
          </p:txBody>
        </p:sp>
        <p:sp>
          <p:nvSpPr>
            <p:cNvPr id="1039" name="Oval 14"/>
            <p:cNvSpPr>
              <a:spLocks noChangeArrowheads="1"/>
            </p:cNvSpPr>
            <p:nvPr/>
          </p:nvSpPr>
          <p:spPr bwMode="auto">
            <a:xfrm>
              <a:off x="5360" y="1072"/>
              <a:ext cx="76" cy="7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p>
          </p:txBody>
        </p:sp>
        <p:sp>
          <p:nvSpPr>
            <p:cNvPr id="1040" name="Oval 15"/>
            <p:cNvSpPr>
              <a:spLocks noChangeArrowheads="1"/>
            </p:cNvSpPr>
            <p:nvPr/>
          </p:nvSpPr>
          <p:spPr bwMode="auto">
            <a:xfrm>
              <a:off x="5472" y="1072"/>
              <a:ext cx="73" cy="7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p>
          </p:txBody>
        </p:sp>
        <p:sp>
          <p:nvSpPr>
            <p:cNvPr id="1041" name="Oval 16"/>
            <p:cNvSpPr>
              <a:spLocks noChangeArrowheads="1"/>
            </p:cNvSpPr>
            <p:nvPr/>
          </p:nvSpPr>
          <p:spPr bwMode="auto">
            <a:xfrm>
              <a:off x="5136" y="1184"/>
              <a:ext cx="80" cy="73"/>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p>
          </p:txBody>
        </p:sp>
        <p:sp>
          <p:nvSpPr>
            <p:cNvPr id="1042" name="Oval 17"/>
            <p:cNvSpPr>
              <a:spLocks noChangeArrowheads="1"/>
            </p:cNvSpPr>
            <p:nvPr/>
          </p:nvSpPr>
          <p:spPr bwMode="auto">
            <a:xfrm>
              <a:off x="5248" y="1184"/>
              <a:ext cx="79" cy="73"/>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p>
          </p:txBody>
        </p:sp>
        <p:sp>
          <p:nvSpPr>
            <p:cNvPr id="1043" name="Oval 18"/>
            <p:cNvSpPr>
              <a:spLocks noChangeArrowheads="1"/>
            </p:cNvSpPr>
            <p:nvPr/>
          </p:nvSpPr>
          <p:spPr bwMode="auto">
            <a:xfrm>
              <a:off x="5360" y="1184"/>
              <a:ext cx="76" cy="73"/>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p>
          </p:txBody>
        </p:sp>
        <p:sp>
          <p:nvSpPr>
            <p:cNvPr id="1044" name="Oval 19"/>
            <p:cNvSpPr>
              <a:spLocks noChangeArrowheads="1"/>
            </p:cNvSpPr>
            <p:nvPr/>
          </p:nvSpPr>
          <p:spPr bwMode="auto">
            <a:xfrm>
              <a:off x="5472" y="1184"/>
              <a:ext cx="73" cy="73"/>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p>
          </p:txBody>
        </p:sp>
        <p:sp>
          <p:nvSpPr>
            <p:cNvPr id="1045" name="Oval 20"/>
            <p:cNvSpPr>
              <a:spLocks noChangeArrowheads="1"/>
            </p:cNvSpPr>
            <p:nvPr/>
          </p:nvSpPr>
          <p:spPr bwMode="auto">
            <a:xfrm>
              <a:off x="5584" y="1184"/>
              <a:ext cx="80" cy="73"/>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p>
          </p:txBody>
        </p:sp>
        <p:sp>
          <p:nvSpPr>
            <p:cNvPr id="1046" name="Oval 21"/>
            <p:cNvSpPr>
              <a:spLocks noChangeArrowheads="1"/>
            </p:cNvSpPr>
            <p:nvPr/>
          </p:nvSpPr>
          <p:spPr bwMode="auto">
            <a:xfrm>
              <a:off x="5136" y="1296"/>
              <a:ext cx="80" cy="80"/>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p>
          </p:txBody>
        </p:sp>
        <p:sp>
          <p:nvSpPr>
            <p:cNvPr id="1047" name="Oval 22"/>
            <p:cNvSpPr>
              <a:spLocks noChangeArrowheads="1"/>
            </p:cNvSpPr>
            <p:nvPr/>
          </p:nvSpPr>
          <p:spPr bwMode="auto">
            <a:xfrm>
              <a:off x="5248" y="1296"/>
              <a:ext cx="79" cy="80"/>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p>
          </p:txBody>
        </p:sp>
        <p:sp>
          <p:nvSpPr>
            <p:cNvPr id="1048" name="Oval 23"/>
            <p:cNvSpPr>
              <a:spLocks noChangeArrowheads="1"/>
            </p:cNvSpPr>
            <p:nvPr/>
          </p:nvSpPr>
          <p:spPr bwMode="auto">
            <a:xfrm>
              <a:off x="5360" y="1296"/>
              <a:ext cx="76" cy="80"/>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p>
          </p:txBody>
        </p:sp>
        <p:sp>
          <p:nvSpPr>
            <p:cNvPr id="1049" name="Oval 24"/>
            <p:cNvSpPr>
              <a:spLocks noChangeArrowheads="1"/>
            </p:cNvSpPr>
            <p:nvPr/>
          </p:nvSpPr>
          <p:spPr bwMode="auto">
            <a:xfrm>
              <a:off x="5472" y="1296"/>
              <a:ext cx="73" cy="80"/>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p>
          </p:txBody>
        </p:sp>
        <p:sp>
          <p:nvSpPr>
            <p:cNvPr id="1050" name="Oval 25"/>
            <p:cNvSpPr>
              <a:spLocks noChangeArrowheads="1"/>
            </p:cNvSpPr>
            <p:nvPr/>
          </p:nvSpPr>
          <p:spPr bwMode="auto">
            <a:xfrm>
              <a:off x="5136" y="1408"/>
              <a:ext cx="80" cy="80"/>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p>
          </p:txBody>
        </p:sp>
        <p:sp>
          <p:nvSpPr>
            <p:cNvPr id="1051" name="Oval 26"/>
            <p:cNvSpPr>
              <a:spLocks noChangeArrowheads="1"/>
            </p:cNvSpPr>
            <p:nvPr/>
          </p:nvSpPr>
          <p:spPr bwMode="auto">
            <a:xfrm>
              <a:off x="5248" y="1408"/>
              <a:ext cx="79" cy="80"/>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p>
          </p:txBody>
        </p:sp>
        <p:sp>
          <p:nvSpPr>
            <p:cNvPr id="1052" name="Oval 27"/>
            <p:cNvSpPr>
              <a:spLocks noChangeArrowheads="1"/>
            </p:cNvSpPr>
            <p:nvPr/>
          </p:nvSpPr>
          <p:spPr bwMode="auto">
            <a:xfrm>
              <a:off x="5360" y="1408"/>
              <a:ext cx="76" cy="80"/>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p>
          </p:txBody>
        </p:sp>
        <p:sp>
          <p:nvSpPr>
            <p:cNvPr id="1053" name="Oval 28"/>
            <p:cNvSpPr>
              <a:spLocks noChangeArrowheads="1"/>
            </p:cNvSpPr>
            <p:nvPr/>
          </p:nvSpPr>
          <p:spPr bwMode="auto">
            <a:xfrm>
              <a:off x="5472" y="1408"/>
              <a:ext cx="73" cy="80"/>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p>
          </p:txBody>
        </p:sp>
        <p:sp>
          <p:nvSpPr>
            <p:cNvPr id="1054" name="Oval 29"/>
            <p:cNvSpPr>
              <a:spLocks noChangeArrowheads="1"/>
            </p:cNvSpPr>
            <p:nvPr/>
          </p:nvSpPr>
          <p:spPr bwMode="auto">
            <a:xfrm>
              <a:off x="5584" y="1408"/>
              <a:ext cx="80" cy="80"/>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p>
          </p:txBody>
        </p:sp>
        <p:sp>
          <p:nvSpPr>
            <p:cNvPr id="1055" name="Oval 30"/>
            <p:cNvSpPr>
              <a:spLocks noChangeArrowheads="1"/>
            </p:cNvSpPr>
            <p:nvPr/>
          </p:nvSpPr>
          <p:spPr bwMode="auto">
            <a:xfrm>
              <a:off x="5136" y="1520"/>
              <a:ext cx="80" cy="79"/>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p>
          </p:txBody>
        </p:sp>
        <p:sp>
          <p:nvSpPr>
            <p:cNvPr id="1056" name="Oval 31"/>
            <p:cNvSpPr>
              <a:spLocks noChangeArrowheads="1"/>
            </p:cNvSpPr>
            <p:nvPr/>
          </p:nvSpPr>
          <p:spPr bwMode="auto">
            <a:xfrm>
              <a:off x="5248" y="1520"/>
              <a:ext cx="79" cy="79"/>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p>
          </p:txBody>
        </p:sp>
        <p:sp>
          <p:nvSpPr>
            <p:cNvPr id="1057" name="Oval 32"/>
            <p:cNvSpPr>
              <a:spLocks noChangeArrowheads="1"/>
            </p:cNvSpPr>
            <p:nvPr/>
          </p:nvSpPr>
          <p:spPr bwMode="auto">
            <a:xfrm>
              <a:off x="5360" y="1520"/>
              <a:ext cx="76" cy="79"/>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p>
          </p:txBody>
        </p:sp>
        <p:sp>
          <p:nvSpPr>
            <p:cNvPr id="1058" name="Oval 33"/>
            <p:cNvSpPr>
              <a:spLocks noChangeArrowheads="1"/>
            </p:cNvSpPr>
            <p:nvPr/>
          </p:nvSpPr>
          <p:spPr bwMode="auto">
            <a:xfrm>
              <a:off x="5472" y="1520"/>
              <a:ext cx="73" cy="79"/>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p>
          </p:txBody>
        </p:sp>
        <p:sp>
          <p:nvSpPr>
            <p:cNvPr id="1059" name="Oval 34"/>
            <p:cNvSpPr>
              <a:spLocks noChangeArrowheads="1"/>
            </p:cNvSpPr>
            <p:nvPr/>
          </p:nvSpPr>
          <p:spPr bwMode="auto">
            <a:xfrm>
              <a:off x="5136" y="1632"/>
              <a:ext cx="80" cy="75"/>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p>
          </p:txBody>
        </p:sp>
        <p:sp>
          <p:nvSpPr>
            <p:cNvPr id="1060" name="Oval 35"/>
            <p:cNvSpPr>
              <a:spLocks noChangeArrowheads="1"/>
            </p:cNvSpPr>
            <p:nvPr/>
          </p:nvSpPr>
          <p:spPr bwMode="auto">
            <a:xfrm>
              <a:off x="5248" y="1632"/>
              <a:ext cx="79" cy="75"/>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p>
          </p:txBody>
        </p:sp>
        <p:sp>
          <p:nvSpPr>
            <p:cNvPr id="1061" name="Oval 36"/>
            <p:cNvSpPr>
              <a:spLocks noChangeArrowheads="1"/>
            </p:cNvSpPr>
            <p:nvPr/>
          </p:nvSpPr>
          <p:spPr bwMode="auto">
            <a:xfrm>
              <a:off x="5360" y="1632"/>
              <a:ext cx="76" cy="75"/>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p>
          </p:txBody>
        </p:sp>
        <p:sp>
          <p:nvSpPr>
            <p:cNvPr id="1062" name="Oval 37"/>
            <p:cNvSpPr>
              <a:spLocks noChangeArrowheads="1"/>
            </p:cNvSpPr>
            <p:nvPr/>
          </p:nvSpPr>
          <p:spPr bwMode="auto">
            <a:xfrm>
              <a:off x="5472" y="1632"/>
              <a:ext cx="73" cy="75"/>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p>
          </p:txBody>
        </p:sp>
        <p:sp>
          <p:nvSpPr>
            <p:cNvPr id="1063" name="Oval 38"/>
            <p:cNvSpPr>
              <a:spLocks noChangeArrowheads="1"/>
            </p:cNvSpPr>
            <p:nvPr/>
          </p:nvSpPr>
          <p:spPr bwMode="auto">
            <a:xfrm>
              <a:off x="5248" y="1744"/>
              <a:ext cx="79" cy="80"/>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p>
          </p:txBody>
        </p:sp>
        <p:sp>
          <p:nvSpPr>
            <p:cNvPr id="1064" name="Oval 39"/>
            <p:cNvSpPr>
              <a:spLocks noChangeArrowheads="1"/>
            </p:cNvSpPr>
            <p:nvPr/>
          </p:nvSpPr>
          <p:spPr bwMode="auto">
            <a:xfrm>
              <a:off x="5472" y="1744"/>
              <a:ext cx="73" cy="80"/>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p>
          </p:txBody>
        </p:sp>
      </p:grpSp>
      <p:pic>
        <p:nvPicPr>
          <p:cNvPr id="1033" name="Picture 40"/>
          <p:cNvPicPr>
            <a:picLocks noChangeAspect="1" noChangeArrowheads="1"/>
          </p:cNvPicPr>
          <p:nvPr userDrawn="1"/>
        </p:nvPicPr>
        <p:blipFill>
          <a:blip r:embed="rId13">
            <a:extLst>
              <a:ext uri="{28A0092B-C50C-407E-A947-70E740481C1C}">
                <a14:useLocalDpi xmlns="" xmlns:a14="http://schemas.microsoft.com/office/drawing/2010/main" val="0"/>
              </a:ext>
            </a:extLst>
          </a:blip>
          <a:srcRect/>
          <a:stretch>
            <a:fillRect/>
          </a:stretch>
        </p:blipFill>
        <p:spPr bwMode="auto">
          <a:xfrm>
            <a:off x="7772400" y="5610225"/>
            <a:ext cx="1200150" cy="1247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2010" r:id="rId1"/>
    <p:sldLayoutId id="2147492011" r:id="rId2"/>
    <p:sldLayoutId id="2147491849" r:id="rId3"/>
    <p:sldLayoutId id="2147491850" r:id="rId4"/>
    <p:sldLayoutId id="2147491851" r:id="rId5"/>
    <p:sldLayoutId id="2147491852" r:id="rId6"/>
    <p:sldLayoutId id="2147492012" r:id="rId7"/>
    <p:sldLayoutId id="2147491853" r:id="rId8"/>
    <p:sldLayoutId id="2147491854" r:id="rId9"/>
    <p:sldLayoutId id="2147491855" r:id="rId10"/>
    <p:sldLayoutId id="2147491856" r:id="rId11"/>
  </p:sldLayoutIdLst>
  <p:timing>
    <p:tnLst>
      <p:par>
        <p:cTn id="1" dur="indefinite" restart="never" nodeType="tmRoot"/>
      </p:par>
    </p:tnLst>
  </p:timing>
  <p:txStyles>
    <p:titleStyle>
      <a:lvl1pPr algn="l" rtl="0" eaLnBrk="0" fontAlgn="base" hangingPunct="0">
        <a:spcBef>
          <a:spcPct val="0"/>
        </a:spcBef>
        <a:spcAft>
          <a:spcPct val="0"/>
        </a:spcAft>
        <a:defRPr sz="3900" b="1">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3900" b="1">
          <a:solidFill>
            <a:schemeClr val="tx2"/>
          </a:solidFill>
          <a:latin typeface="Arial" charset="0"/>
          <a:ea typeface="ＭＳ Ｐゴシック" charset="0"/>
          <a:cs typeface="ＭＳ Ｐゴシック" charset="0"/>
        </a:defRPr>
      </a:lvl2pPr>
      <a:lvl3pPr algn="l" rtl="0" eaLnBrk="0" fontAlgn="base" hangingPunct="0">
        <a:spcBef>
          <a:spcPct val="0"/>
        </a:spcBef>
        <a:spcAft>
          <a:spcPct val="0"/>
        </a:spcAft>
        <a:defRPr sz="3900" b="1">
          <a:solidFill>
            <a:schemeClr val="tx2"/>
          </a:solidFill>
          <a:latin typeface="Arial" charset="0"/>
          <a:ea typeface="ＭＳ Ｐゴシック" charset="0"/>
          <a:cs typeface="ＭＳ Ｐゴシック" charset="0"/>
        </a:defRPr>
      </a:lvl3pPr>
      <a:lvl4pPr algn="l" rtl="0" eaLnBrk="0" fontAlgn="base" hangingPunct="0">
        <a:spcBef>
          <a:spcPct val="0"/>
        </a:spcBef>
        <a:spcAft>
          <a:spcPct val="0"/>
        </a:spcAft>
        <a:defRPr sz="3900" b="1">
          <a:solidFill>
            <a:schemeClr val="tx2"/>
          </a:solidFill>
          <a:latin typeface="Arial" charset="0"/>
          <a:ea typeface="ＭＳ Ｐゴシック" charset="0"/>
          <a:cs typeface="ＭＳ Ｐゴシック" charset="0"/>
        </a:defRPr>
      </a:lvl4pPr>
      <a:lvl5pPr algn="l" rtl="0" eaLnBrk="0" fontAlgn="base" hangingPunct="0">
        <a:spcBef>
          <a:spcPct val="0"/>
        </a:spcBef>
        <a:spcAft>
          <a:spcPct val="0"/>
        </a:spcAft>
        <a:defRPr sz="3900" b="1">
          <a:solidFill>
            <a:schemeClr val="tx2"/>
          </a:solidFill>
          <a:latin typeface="Arial" charset="0"/>
          <a:ea typeface="ＭＳ Ｐゴシック" charset="0"/>
          <a:cs typeface="ＭＳ Ｐゴシック" charset="0"/>
        </a:defRPr>
      </a:lvl5pPr>
      <a:lvl6pPr marL="457011" algn="l" rtl="0" fontAlgn="base">
        <a:spcBef>
          <a:spcPct val="0"/>
        </a:spcBef>
        <a:spcAft>
          <a:spcPct val="0"/>
        </a:spcAft>
        <a:defRPr sz="3900" b="1">
          <a:solidFill>
            <a:schemeClr val="tx2"/>
          </a:solidFill>
          <a:latin typeface="Arial" charset="0"/>
        </a:defRPr>
      </a:lvl6pPr>
      <a:lvl7pPr marL="914021" algn="l" rtl="0" fontAlgn="base">
        <a:spcBef>
          <a:spcPct val="0"/>
        </a:spcBef>
        <a:spcAft>
          <a:spcPct val="0"/>
        </a:spcAft>
        <a:defRPr sz="3900" b="1">
          <a:solidFill>
            <a:schemeClr val="tx2"/>
          </a:solidFill>
          <a:latin typeface="Arial" charset="0"/>
        </a:defRPr>
      </a:lvl7pPr>
      <a:lvl8pPr marL="1371032" algn="l" rtl="0" fontAlgn="base">
        <a:spcBef>
          <a:spcPct val="0"/>
        </a:spcBef>
        <a:spcAft>
          <a:spcPct val="0"/>
        </a:spcAft>
        <a:defRPr sz="3900" b="1">
          <a:solidFill>
            <a:schemeClr val="tx2"/>
          </a:solidFill>
          <a:latin typeface="Arial" charset="0"/>
        </a:defRPr>
      </a:lvl8pPr>
      <a:lvl9pPr marL="1828041" algn="l" rtl="0" fontAlgn="base">
        <a:spcBef>
          <a:spcPct val="0"/>
        </a:spcBef>
        <a:spcAft>
          <a:spcPct val="0"/>
        </a:spcAft>
        <a:defRPr sz="3900" b="1">
          <a:solidFill>
            <a:schemeClr val="tx2"/>
          </a:solidFill>
          <a:latin typeface="Arial" charset="0"/>
        </a:defRPr>
      </a:lvl9pPr>
    </p:titleStyle>
    <p:bodyStyle>
      <a:lvl1pPr marL="341313" indent="-341313" algn="l" rtl="0" eaLnBrk="0" fontAlgn="base" hangingPunct="0">
        <a:spcBef>
          <a:spcPct val="20000"/>
        </a:spcBef>
        <a:spcAft>
          <a:spcPct val="0"/>
        </a:spcAft>
        <a:buClr>
          <a:schemeClr val="tx2"/>
        </a:buClr>
        <a:buSzPct val="70000"/>
        <a:buFont typeface="Wingdings" charset="2"/>
        <a:buChar char="l"/>
        <a:defRPr sz="3000">
          <a:solidFill>
            <a:schemeClr val="tx1"/>
          </a:solidFill>
          <a:latin typeface="+mn-lt"/>
          <a:ea typeface="ＭＳ Ｐゴシック" charset="0"/>
          <a:cs typeface="ＭＳ Ｐゴシック" charset="0"/>
        </a:defRPr>
      </a:lvl1pPr>
      <a:lvl2pPr marL="690563" indent="-346075" algn="l" rtl="0" eaLnBrk="0" fontAlgn="base" hangingPunct="0">
        <a:spcBef>
          <a:spcPct val="20000"/>
        </a:spcBef>
        <a:spcAft>
          <a:spcPct val="0"/>
        </a:spcAft>
        <a:buClr>
          <a:schemeClr val="accent2"/>
        </a:buClr>
        <a:buSzPct val="70000"/>
        <a:buFont typeface="Wingdings" charset="2"/>
        <a:buChar char="l"/>
        <a:defRPr sz="2600">
          <a:solidFill>
            <a:schemeClr val="tx1"/>
          </a:solidFill>
          <a:latin typeface="+mn-lt"/>
          <a:ea typeface="ＭＳ Ｐゴシック" charset="0"/>
        </a:defRPr>
      </a:lvl2pPr>
      <a:lvl3pPr marL="985838" indent="-292100" algn="l" rtl="0" eaLnBrk="0" fontAlgn="base" hangingPunct="0">
        <a:spcBef>
          <a:spcPct val="20000"/>
        </a:spcBef>
        <a:spcAft>
          <a:spcPct val="0"/>
        </a:spcAft>
        <a:buClr>
          <a:schemeClr val="accent1"/>
        </a:buClr>
        <a:buSzPct val="70000"/>
        <a:buFont typeface="Wingdings" charset="2"/>
        <a:buChar char="l"/>
        <a:defRPr sz="2300">
          <a:solidFill>
            <a:schemeClr val="tx1"/>
          </a:solidFill>
          <a:latin typeface="+mn-lt"/>
          <a:ea typeface="ＭＳ Ｐゴシック" charset="0"/>
        </a:defRPr>
      </a:lvl3pPr>
      <a:lvl4pPr marL="1279525" indent="-290513" algn="l" rtl="0" eaLnBrk="0" fontAlgn="base" hangingPunct="0">
        <a:spcBef>
          <a:spcPct val="20000"/>
        </a:spcBef>
        <a:spcAft>
          <a:spcPct val="0"/>
        </a:spcAft>
        <a:buClr>
          <a:schemeClr val="tx2"/>
        </a:buClr>
        <a:buSzPct val="75000"/>
        <a:buFont typeface="Wingdings" charset="2"/>
        <a:buChar char="§"/>
        <a:defRPr sz="2000">
          <a:solidFill>
            <a:schemeClr val="tx1"/>
          </a:solidFill>
          <a:latin typeface="+mn-lt"/>
          <a:ea typeface="ＭＳ Ｐゴシック" charset="0"/>
        </a:defRPr>
      </a:lvl4pPr>
      <a:lvl5pPr marL="1597025" indent="-314325" algn="l" rtl="0" eaLnBrk="0" fontAlgn="base" hangingPunct="0">
        <a:spcBef>
          <a:spcPct val="20000"/>
        </a:spcBef>
        <a:spcAft>
          <a:spcPct val="0"/>
        </a:spcAft>
        <a:buClr>
          <a:schemeClr val="folHlink"/>
        </a:buClr>
        <a:buSzPct val="80000"/>
        <a:buFont typeface="Wingdings" charset="2"/>
        <a:buChar char="§"/>
        <a:defRPr sz="2000">
          <a:solidFill>
            <a:schemeClr val="tx1"/>
          </a:solidFill>
          <a:latin typeface="+mn-lt"/>
          <a:ea typeface="ＭＳ Ｐゴシック" charset="0"/>
        </a:defRPr>
      </a:lvl5pPr>
      <a:lvl6pPr marL="2054961" indent="-315782"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1971" indent="-315782"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68981" indent="-315782"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5992" indent="-315782"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p:bodyStyle>
    <p:otherStyle>
      <a:defPPr>
        <a:defRPr lang="en-US"/>
      </a:defPPr>
      <a:lvl1pPr marL="0" algn="l" defTabSz="914021" rtl="0" eaLnBrk="1" latinLnBrk="0" hangingPunct="1">
        <a:defRPr sz="1800" kern="1200">
          <a:solidFill>
            <a:schemeClr val="tx1"/>
          </a:solidFill>
          <a:latin typeface="+mn-lt"/>
          <a:ea typeface="+mn-ea"/>
          <a:cs typeface="+mn-cs"/>
        </a:defRPr>
      </a:lvl1pPr>
      <a:lvl2pPr marL="457011" algn="l" defTabSz="914021" rtl="0" eaLnBrk="1" latinLnBrk="0" hangingPunct="1">
        <a:defRPr sz="1800" kern="1200">
          <a:solidFill>
            <a:schemeClr val="tx1"/>
          </a:solidFill>
          <a:latin typeface="+mn-lt"/>
          <a:ea typeface="+mn-ea"/>
          <a:cs typeface="+mn-cs"/>
        </a:defRPr>
      </a:lvl2pPr>
      <a:lvl3pPr marL="914021" algn="l" defTabSz="914021" rtl="0" eaLnBrk="1" latinLnBrk="0" hangingPunct="1">
        <a:defRPr sz="1800" kern="1200">
          <a:solidFill>
            <a:schemeClr val="tx1"/>
          </a:solidFill>
          <a:latin typeface="+mn-lt"/>
          <a:ea typeface="+mn-ea"/>
          <a:cs typeface="+mn-cs"/>
        </a:defRPr>
      </a:lvl3pPr>
      <a:lvl4pPr marL="1371032" algn="l" defTabSz="914021" rtl="0" eaLnBrk="1" latinLnBrk="0" hangingPunct="1">
        <a:defRPr sz="1800" kern="1200">
          <a:solidFill>
            <a:schemeClr val="tx1"/>
          </a:solidFill>
          <a:latin typeface="+mn-lt"/>
          <a:ea typeface="+mn-ea"/>
          <a:cs typeface="+mn-cs"/>
        </a:defRPr>
      </a:lvl4pPr>
      <a:lvl5pPr marL="1828041" algn="l" defTabSz="914021" rtl="0" eaLnBrk="1" latinLnBrk="0" hangingPunct="1">
        <a:defRPr sz="1800" kern="1200">
          <a:solidFill>
            <a:schemeClr val="tx1"/>
          </a:solidFill>
          <a:latin typeface="+mn-lt"/>
          <a:ea typeface="+mn-ea"/>
          <a:cs typeface="+mn-cs"/>
        </a:defRPr>
      </a:lvl5pPr>
      <a:lvl6pPr marL="2285052" algn="l" defTabSz="914021" rtl="0" eaLnBrk="1" latinLnBrk="0" hangingPunct="1">
        <a:defRPr sz="1800" kern="1200">
          <a:solidFill>
            <a:schemeClr val="tx1"/>
          </a:solidFill>
          <a:latin typeface="+mn-lt"/>
          <a:ea typeface="+mn-ea"/>
          <a:cs typeface="+mn-cs"/>
        </a:defRPr>
      </a:lvl6pPr>
      <a:lvl7pPr marL="2742062" algn="l" defTabSz="914021" rtl="0" eaLnBrk="1" latinLnBrk="0" hangingPunct="1">
        <a:defRPr sz="1800" kern="1200">
          <a:solidFill>
            <a:schemeClr val="tx1"/>
          </a:solidFill>
          <a:latin typeface="+mn-lt"/>
          <a:ea typeface="+mn-ea"/>
          <a:cs typeface="+mn-cs"/>
        </a:defRPr>
      </a:lvl7pPr>
      <a:lvl8pPr marL="3199072" algn="l" defTabSz="914021" rtl="0" eaLnBrk="1" latinLnBrk="0" hangingPunct="1">
        <a:defRPr sz="1800" kern="1200">
          <a:solidFill>
            <a:schemeClr val="tx1"/>
          </a:solidFill>
          <a:latin typeface="+mn-lt"/>
          <a:ea typeface="+mn-ea"/>
          <a:cs typeface="+mn-cs"/>
        </a:defRPr>
      </a:lvl8pPr>
      <a:lvl9pPr marL="3656083" algn="l" defTabSz="914021"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2"/>
          <p:cNvSpPr>
            <a:spLocks noChangeShapeType="1"/>
          </p:cNvSpPr>
          <p:nvPr/>
        </p:nvSpPr>
        <p:spPr bwMode="auto">
          <a:xfrm>
            <a:off x="7962900" y="152400"/>
            <a:ext cx="0" cy="15240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lIns="91400" tIns="45702" rIns="91400" bIns="45702"/>
          <a:lstStyle/>
          <a:p>
            <a:endParaRPr lang="vi-VN">
              <a:solidFill>
                <a:srgbClr val="000000"/>
              </a:solidFill>
            </a:endParaRPr>
          </a:p>
        </p:txBody>
      </p:sp>
      <p:sp>
        <p:nvSpPr>
          <p:cNvPr id="1027" name="Rectangle 3"/>
          <p:cNvSpPr>
            <a:spLocks noGrp="1" noChangeArrowheads="1"/>
          </p:cNvSpPr>
          <p:nvPr>
            <p:ph type="title"/>
          </p:nvPr>
        </p:nvSpPr>
        <p:spPr bwMode="auto">
          <a:xfrm>
            <a:off x="457200" y="122238"/>
            <a:ext cx="7543800" cy="12954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00" tIns="45702" rIns="91400" bIns="45702" numCol="1" anchor="b" anchorCtr="0" compatLnSpc="1">
            <a:prstTxWarp prst="textNoShape">
              <a:avLst/>
            </a:prstTxWarp>
          </a:bodyPr>
          <a:lstStyle/>
          <a:p>
            <a:pPr lvl="0"/>
            <a:r>
              <a:rPr lang="en-US" altLang="en-US"/>
              <a:t>Click to edit Master title style</a:t>
            </a:r>
          </a:p>
        </p:txBody>
      </p:sp>
      <p:sp>
        <p:nvSpPr>
          <p:cNvPr id="1028" name="Rectangle 4"/>
          <p:cNvSpPr>
            <a:spLocks noGrp="1" noChangeArrowheads="1"/>
          </p:cNvSpPr>
          <p:nvPr>
            <p:ph type="body" idx="1"/>
          </p:nvPr>
        </p:nvSpPr>
        <p:spPr bwMode="auto">
          <a:xfrm>
            <a:off x="457200" y="1719263"/>
            <a:ext cx="8229600" cy="4411662"/>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00" tIns="45702" rIns="91400" bIns="4570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36869" name="Rectangle 5"/>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00" tIns="45702" rIns="91400" bIns="45702" numCol="1" anchor="t" anchorCtr="0" compatLnSpc="1">
            <a:prstTxWarp prst="textNoShape">
              <a:avLst/>
            </a:prstTxWarp>
          </a:bodyPr>
          <a:lstStyle>
            <a:lvl1pPr>
              <a:defRPr sz="1000">
                <a:latin typeface="Arial" charset="0"/>
                <a:ea typeface="+mn-ea"/>
                <a:cs typeface="+mn-cs"/>
              </a:defRPr>
            </a:lvl1pPr>
          </a:lstStyle>
          <a:p>
            <a:pPr>
              <a:defRPr/>
            </a:pPr>
            <a:endParaRPr lang="en-US" altLang="en-US">
              <a:solidFill>
                <a:srgbClr val="000000"/>
              </a:solidFill>
            </a:endParaRPr>
          </a:p>
        </p:txBody>
      </p:sp>
      <p:sp>
        <p:nvSpPr>
          <p:cNvPr id="36870" name="Rectangle 6"/>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00" tIns="45702" rIns="91400" bIns="45702" numCol="1" anchor="t" anchorCtr="0" compatLnSpc="1">
            <a:prstTxWarp prst="textNoShape">
              <a:avLst/>
            </a:prstTxWarp>
          </a:bodyPr>
          <a:lstStyle>
            <a:lvl1pPr algn="ctr">
              <a:defRPr sz="1000">
                <a:latin typeface="Arial" charset="0"/>
                <a:ea typeface="+mn-ea"/>
                <a:cs typeface="+mn-cs"/>
              </a:defRPr>
            </a:lvl1pPr>
          </a:lstStyle>
          <a:p>
            <a:pPr>
              <a:defRPr/>
            </a:pPr>
            <a:endParaRPr lang="en-US" altLang="en-US">
              <a:solidFill>
                <a:srgbClr val="000000"/>
              </a:solidFill>
            </a:endParaRPr>
          </a:p>
        </p:txBody>
      </p:sp>
      <p:sp>
        <p:nvSpPr>
          <p:cNvPr id="36871" name="Rectangle 7"/>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00" tIns="45702" rIns="91400" bIns="45702" numCol="1" anchor="t" anchorCtr="0" compatLnSpc="1">
            <a:prstTxWarp prst="textNoShape">
              <a:avLst/>
            </a:prstTxWarp>
          </a:bodyPr>
          <a:lstStyle>
            <a:lvl1pPr algn="r">
              <a:defRPr sz="1000"/>
            </a:lvl1pPr>
          </a:lstStyle>
          <a:p>
            <a:fld id="{F83E4A4C-3EAA-7845-8BBF-2E25ABEFF8EA}" type="slidenum">
              <a:rPr lang="en-US" altLang="en-US">
                <a:solidFill>
                  <a:srgbClr val="000000"/>
                </a:solidFill>
              </a:rPr>
              <a:pPr/>
              <a:t>‹#›</a:t>
            </a:fld>
            <a:endParaRPr lang="en-US" altLang="en-US">
              <a:solidFill>
                <a:srgbClr val="000000"/>
              </a:solidFill>
            </a:endParaRPr>
          </a:p>
        </p:txBody>
      </p:sp>
      <p:grpSp>
        <p:nvGrpSpPr>
          <p:cNvPr id="1032" name="Group 8"/>
          <p:cNvGrpSpPr>
            <a:grpSpLocks/>
          </p:cNvGrpSpPr>
          <p:nvPr/>
        </p:nvGrpSpPr>
        <p:grpSpPr bwMode="auto">
          <a:xfrm>
            <a:off x="8153400" y="152400"/>
            <a:ext cx="792163" cy="1295400"/>
            <a:chOff x="5136" y="960"/>
            <a:chExt cx="528" cy="864"/>
          </a:xfrm>
        </p:grpSpPr>
        <p:sp>
          <p:nvSpPr>
            <p:cNvPr id="1034" name="Oval 9"/>
            <p:cNvSpPr>
              <a:spLocks noChangeArrowheads="1"/>
            </p:cNvSpPr>
            <p:nvPr/>
          </p:nvSpPr>
          <p:spPr bwMode="auto">
            <a:xfrm>
              <a:off x="5136" y="960"/>
              <a:ext cx="80" cy="80"/>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35" name="Oval 10"/>
            <p:cNvSpPr>
              <a:spLocks noChangeArrowheads="1"/>
            </p:cNvSpPr>
            <p:nvPr/>
          </p:nvSpPr>
          <p:spPr bwMode="auto">
            <a:xfrm>
              <a:off x="5248" y="960"/>
              <a:ext cx="79" cy="80"/>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36" name="Oval 11"/>
            <p:cNvSpPr>
              <a:spLocks noChangeArrowheads="1"/>
            </p:cNvSpPr>
            <p:nvPr/>
          </p:nvSpPr>
          <p:spPr bwMode="auto">
            <a:xfrm>
              <a:off x="5360" y="960"/>
              <a:ext cx="76" cy="80"/>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37" name="Oval 12"/>
            <p:cNvSpPr>
              <a:spLocks noChangeArrowheads="1"/>
            </p:cNvSpPr>
            <p:nvPr/>
          </p:nvSpPr>
          <p:spPr bwMode="auto">
            <a:xfrm>
              <a:off x="5136" y="1072"/>
              <a:ext cx="80" cy="7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38" name="Oval 13"/>
            <p:cNvSpPr>
              <a:spLocks noChangeArrowheads="1"/>
            </p:cNvSpPr>
            <p:nvPr/>
          </p:nvSpPr>
          <p:spPr bwMode="auto">
            <a:xfrm>
              <a:off x="5248" y="1072"/>
              <a:ext cx="79" cy="7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39" name="Oval 14"/>
            <p:cNvSpPr>
              <a:spLocks noChangeArrowheads="1"/>
            </p:cNvSpPr>
            <p:nvPr/>
          </p:nvSpPr>
          <p:spPr bwMode="auto">
            <a:xfrm>
              <a:off x="5360" y="1072"/>
              <a:ext cx="76" cy="7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40" name="Oval 15"/>
            <p:cNvSpPr>
              <a:spLocks noChangeArrowheads="1"/>
            </p:cNvSpPr>
            <p:nvPr/>
          </p:nvSpPr>
          <p:spPr bwMode="auto">
            <a:xfrm>
              <a:off x="5472" y="1072"/>
              <a:ext cx="73" cy="7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41" name="Oval 16"/>
            <p:cNvSpPr>
              <a:spLocks noChangeArrowheads="1"/>
            </p:cNvSpPr>
            <p:nvPr/>
          </p:nvSpPr>
          <p:spPr bwMode="auto">
            <a:xfrm>
              <a:off x="5136" y="1184"/>
              <a:ext cx="80" cy="73"/>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42" name="Oval 17"/>
            <p:cNvSpPr>
              <a:spLocks noChangeArrowheads="1"/>
            </p:cNvSpPr>
            <p:nvPr/>
          </p:nvSpPr>
          <p:spPr bwMode="auto">
            <a:xfrm>
              <a:off x="5248" y="1184"/>
              <a:ext cx="79" cy="73"/>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43" name="Oval 18"/>
            <p:cNvSpPr>
              <a:spLocks noChangeArrowheads="1"/>
            </p:cNvSpPr>
            <p:nvPr/>
          </p:nvSpPr>
          <p:spPr bwMode="auto">
            <a:xfrm>
              <a:off x="5360" y="1184"/>
              <a:ext cx="76" cy="73"/>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44" name="Oval 19"/>
            <p:cNvSpPr>
              <a:spLocks noChangeArrowheads="1"/>
            </p:cNvSpPr>
            <p:nvPr/>
          </p:nvSpPr>
          <p:spPr bwMode="auto">
            <a:xfrm>
              <a:off x="5472" y="1184"/>
              <a:ext cx="73" cy="73"/>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45" name="Oval 20"/>
            <p:cNvSpPr>
              <a:spLocks noChangeArrowheads="1"/>
            </p:cNvSpPr>
            <p:nvPr/>
          </p:nvSpPr>
          <p:spPr bwMode="auto">
            <a:xfrm>
              <a:off x="5584" y="1184"/>
              <a:ext cx="80" cy="73"/>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46" name="Oval 21"/>
            <p:cNvSpPr>
              <a:spLocks noChangeArrowheads="1"/>
            </p:cNvSpPr>
            <p:nvPr/>
          </p:nvSpPr>
          <p:spPr bwMode="auto">
            <a:xfrm>
              <a:off x="5136" y="1296"/>
              <a:ext cx="80" cy="80"/>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47" name="Oval 22"/>
            <p:cNvSpPr>
              <a:spLocks noChangeArrowheads="1"/>
            </p:cNvSpPr>
            <p:nvPr/>
          </p:nvSpPr>
          <p:spPr bwMode="auto">
            <a:xfrm>
              <a:off x="5248" y="1296"/>
              <a:ext cx="79" cy="80"/>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48" name="Oval 23"/>
            <p:cNvSpPr>
              <a:spLocks noChangeArrowheads="1"/>
            </p:cNvSpPr>
            <p:nvPr/>
          </p:nvSpPr>
          <p:spPr bwMode="auto">
            <a:xfrm>
              <a:off x="5360" y="1296"/>
              <a:ext cx="76" cy="80"/>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49" name="Oval 24"/>
            <p:cNvSpPr>
              <a:spLocks noChangeArrowheads="1"/>
            </p:cNvSpPr>
            <p:nvPr/>
          </p:nvSpPr>
          <p:spPr bwMode="auto">
            <a:xfrm>
              <a:off x="5472" y="1296"/>
              <a:ext cx="73" cy="80"/>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50" name="Oval 25"/>
            <p:cNvSpPr>
              <a:spLocks noChangeArrowheads="1"/>
            </p:cNvSpPr>
            <p:nvPr/>
          </p:nvSpPr>
          <p:spPr bwMode="auto">
            <a:xfrm>
              <a:off x="5136" y="1408"/>
              <a:ext cx="80" cy="80"/>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51" name="Oval 26"/>
            <p:cNvSpPr>
              <a:spLocks noChangeArrowheads="1"/>
            </p:cNvSpPr>
            <p:nvPr/>
          </p:nvSpPr>
          <p:spPr bwMode="auto">
            <a:xfrm>
              <a:off x="5248" y="1408"/>
              <a:ext cx="79" cy="80"/>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52" name="Oval 27"/>
            <p:cNvSpPr>
              <a:spLocks noChangeArrowheads="1"/>
            </p:cNvSpPr>
            <p:nvPr/>
          </p:nvSpPr>
          <p:spPr bwMode="auto">
            <a:xfrm>
              <a:off x="5360" y="1408"/>
              <a:ext cx="76" cy="80"/>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53" name="Oval 28"/>
            <p:cNvSpPr>
              <a:spLocks noChangeArrowheads="1"/>
            </p:cNvSpPr>
            <p:nvPr/>
          </p:nvSpPr>
          <p:spPr bwMode="auto">
            <a:xfrm>
              <a:off x="5472" y="1408"/>
              <a:ext cx="73" cy="80"/>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54" name="Oval 29"/>
            <p:cNvSpPr>
              <a:spLocks noChangeArrowheads="1"/>
            </p:cNvSpPr>
            <p:nvPr/>
          </p:nvSpPr>
          <p:spPr bwMode="auto">
            <a:xfrm>
              <a:off x="5584" y="1408"/>
              <a:ext cx="80" cy="80"/>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55" name="Oval 30"/>
            <p:cNvSpPr>
              <a:spLocks noChangeArrowheads="1"/>
            </p:cNvSpPr>
            <p:nvPr/>
          </p:nvSpPr>
          <p:spPr bwMode="auto">
            <a:xfrm>
              <a:off x="5136" y="1520"/>
              <a:ext cx="80" cy="79"/>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56" name="Oval 31"/>
            <p:cNvSpPr>
              <a:spLocks noChangeArrowheads="1"/>
            </p:cNvSpPr>
            <p:nvPr/>
          </p:nvSpPr>
          <p:spPr bwMode="auto">
            <a:xfrm>
              <a:off x="5248" y="1520"/>
              <a:ext cx="79" cy="79"/>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57" name="Oval 32"/>
            <p:cNvSpPr>
              <a:spLocks noChangeArrowheads="1"/>
            </p:cNvSpPr>
            <p:nvPr/>
          </p:nvSpPr>
          <p:spPr bwMode="auto">
            <a:xfrm>
              <a:off x="5360" y="1520"/>
              <a:ext cx="76" cy="79"/>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58" name="Oval 33"/>
            <p:cNvSpPr>
              <a:spLocks noChangeArrowheads="1"/>
            </p:cNvSpPr>
            <p:nvPr/>
          </p:nvSpPr>
          <p:spPr bwMode="auto">
            <a:xfrm>
              <a:off x="5472" y="1520"/>
              <a:ext cx="73" cy="79"/>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59" name="Oval 34"/>
            <p:cNvSpPr>
              <a:spLocks noChangeArrowheads="1"/>
            </p:cNvSpPr>
            <p:nvPr/>
          </p:nvSpPr>
          <p:spPr bwMode="auto">
            <a:xfrm>
              <a:off x="5136" y="1632"/>
              <a:ext cx="80" cy="75"/>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60" name="Oval 35"/>
            <p:cNvSpPr>
              <a:spLocks noChangeArrowheads="1"/>
            </p:cNvSpPr>
            <p:nvPr/>
          </p:nvSpPr>
          <p:spPr bwMode="auto">
            <a:xfrm>
              <a:off x="5248" y="1632"/>
              <a:ext cx="79" cy="75"/>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61" name="Oval 36"/>
            <p:cNvSpPr>
              <a:spLocks noChangeArrowheads="1"/>
            </p:cNvSpPr>
            <p:nvPr/>
          </p:nvSpPr>
          <p:spPr bwMode="auto">
            <a:xfrm>
              <a:off x="5360" y="1632"/>
              <a:ext cx="76" cy="75"/>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62" name="Oval 37"/>
            <p:cNvSpPr>
              <a:spLocks noChangeArrowheads="1"/>
            </p:cNvSpPr>
            <p:nvPr/>
          </p:nvSpPr>
          <p:spPr bwMode="auto">
            <a:xfrm>
              <a:off x="5472" y="1632"/>
              <a:ext cx="73" cy="75"/>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63" name="Oval 38"/>
            <p:cNvSpPr>
              <a:spLocks noChangeArrowheads="1"/>
            </p:cNvSpPr>
            <p:nvPr/>
          </p:nvSpPr>
          <p:spPr bwMode="auto">
            <a:xfrm>
              <a:off x="5248" y="1744"/>
              <a:ext cx="79" cy="80"/>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64" name="Oval 39"/>
            <p:cNvSpPr>
              <a:spLocks noChangeArrowheads="1"/>
            </p:cNvSpPr>
            <p:nvPr/>
          </p:nvSpPr>
          <p:spPr bwMode="auto">
            <a:xfrm>
              <a:off x="5472" y="1744"/>
              <a:ext cx="73" cy="80"/>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grpSp>
      <p:pic>
        <p:nvPicPr>
          <p:cNvPr id="1033" name="Picture 40"/>
          <p:cNvPicPr>
            <a:picLocks noChangeAspect="1" noChangeArrowheads="1"/>
          </p:cNvPicPr>
          <p:nvPr userDrawn="1"/>
        </p:nvPicPr>
        <p:blipFill>
          <a:blip r:embed="rId13">
            <a:extLst>
              <a:ext uri="{28A0092B-C50C-407E-A947-70E740481C1C}">
                <a14:useLocalDpi xmlns="" xmlns:a14="http://schemas.microsoft.com/office/drawing/2010/main" val="0"/>
              </a:ext>
            </a:extLst>
          </a:blip>
          <a:srcRect/>
          <a:stretch>
            <a:fillRect/>
          </a:stretch>
        </p:blipFill>
        <p:spPr bwMode="auto">
          <a:xfrm>
            <a:off x="7772400" y="5610225"/>
            <a:ext cx="1200150" cy="1247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805168709"/>
      </p:ext>
    </p:extLst>
  </p:cSld>
  <p:clrMap bg1="lt1" tx1="dk1" bg2="lt2" tx2="dk2" accent1="accent1" accent2="accent2" accent3="accent3" accent4="accent4" accent5="accent5" accent6="accent6" hlink="hlink" folHlink="folHlink"/>
  <p:sldLayoutIdLst>
    <p:sldLayoutId id="2147492169" r:id="rId1"/>
    <p:sldLayoutId id="2147492170" r:id="rId2"/>
    <p:sldLayoutId id="2147492171" r:id="rId3"/>
    <p:sldLayoutId id="2147492172" r:id="rId4"/>
    <p:sldLayoutId id="2147492173" r:id="rId5"/>
    <p:sldLayoutId id="2147492174" r:id="rId6"/>
    <p:sldLayoutId id="2147492175" r:id="rId7"/>
    <p:sldLayoutId id="2147492176" r:id="rId8"/>
    <p:sldLayoutId id="2147492177" r:id="rId9"/>
    <p:sldLayoutId id="2147492178" r:id="rId10"/>
    <p:sldLayoutId id="2147492179" r:id="rId11"/>
  </p:sldLayoutIdLst>
  <p:timing>
    <p:tnLst>
      <p:par>
        <p:cTn id="1" dur="indefinite" restart="never" nodeType="tmRoot"/>
      </p:par>
    </p:tnLst>
  </p:timing>
  <p:txStyles>
    <p:titleStyle>
      <a:lvl1pPr algn="l" rtl="0" eaLnBrk="0" fontAlgn="base" hangingPunct="0">
        <a:spcBef>
          <a:spcPct val="0"/>
        </a:spcBef>
        <a:spcAft>
          <a:spcPct val="0"/>
        </a:spcAft>
        <a:defRPr sz="3900" b="1">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3900" b="1">
          <a:solidFill>
            <a:schemeClr val="tx2"/>
          </a:solidFill>
          <a:latin typeface="Arial" charset="0"/>
          <a:ea typeface="ＭＳ Ｐゴシック" charset="0"/>
          <a:cs typeface="ＭＳ Ｐゴシック" charset="0"/>
        </a:defRPr>
      </a:lvl2pPr>
      <a:lvl3pPr algn="l" rtl="0" eaLnBrk="0" fontAlgn="base" hangingPunct="0">
        <a:spcBef>
          <a:spcPct val="0"/>
        </a:spcBef>
        <a:spcAft>
          <a:spcPct val="0"/>
        </a:spcAft>
        <a:defRPr sz="3900" b="1">
          <a:solidFill>
            <a:schemeClr val="tx2"/>
          </a:solidFill>
          <a:latin typeface="Arial" charset="0"/>
          <a:ea typeface="ＭＳ Ｐゴシック" charset="0"/>
          <a:cs typeface="ＭＳ Ｐゴシック" charset="0"/>
        </a:defRPr>
      </a:lvl3pPr>
      <a:lvl4pPr algn="l" rtl="0" eaLnBrk="0" fontAlgn="base" hangingPunct="0">
        <a:spcBef>
          <a:spcPct val="0"/>
        </a:spcBef>
        <a:spcAft>
          <a:spcPct val="0"/>
        </a:spcAft>
        <a:defRPr sz="3900" b="1">
          <a:solidFill>
            <a:schemeClr val="tx2"/>
          </a:solidFill>
          <a:latin typeface="Arial" charset="0"/>
          <a:ea typeface="ＭＳ Ｐゴシック" charset="0"/>
          <a:cs typeface="ＭＳ Ｐゴシック" charset="0"/>
        </a:defRPr>
      </a:lvl4pPr>
      <a:lvl5pPr algn="l" rtl="0" eaLnBrk="0" fontAlgn="base" hangingPunct="0">
        <a:spcBef>
          <a:spcPct val="0"/>
        </a:spcBef>
        <a:spcAft>
          <a:spcPct val="0"/>
        </a:spcAft>
        <a:defRPr sz="3900" b="1">
          <a:solidFill>
            <a:schemeClr val="tx2"/>
          </a:solidFill>
          <a:latin typeface="Arial" charset="0"/>
          <a:ea typeface="ＭＳ Ｐゴシック" charset="0"/>
          <a:cs typeface="ＭＳ Ｐゴシック" charset="0"/>
        </a:defRPr>
      </a:lvl5pPr>
      <a:lvl6pPr marL="457011" algn="l" rtl="0" fontAlgn="base">
        <a:spcBef>
          <a:spcPct val="0"/>
        </a:spcBef>
        <a:spcAft>
          <a:spcPct val="0"/>
        </a:spcAft>
        <a:defRPr sz="3900" b="1">
          <a:solidFill>
            <a:schemeClr val="tx2"/>
          </a:solidFill>
          <a:latin typeface="Arial" charset="0"/>
        </a:defRPr>
      </a:lvl6pPr>
      <a:lvl7pPr marL="914021" algn="l" rtl="0" fontAlgn="base">
        <a:spcBef>
          <a:spcPct val="0"/>
        </a:spcBef>
        <a:spcAft>
          <a:spcPct val="0"/>
        </a:spcAft>
        <a:defRPr sz="3900" b="1">
          <a:solidFill>
            <a:schemeClr val="tx2"/>
          </a:solidFill>
          <a:latin typeface="Arial" charset="0"/>
        </a:defRPr>
      </a:lvl7pPr>
      <a:lvl8pPr marL="1371032" algn="l" rtl="0" fontAlgn="base">
        <a:spcBef>
          <a:spcPct val="0"/>
        </a:spcBef>
        <a:spcAft>
          <a:spcPct val="0"/>
        </a:spcAft>
        <a:defRPr sz="3900" b="1">
          <a:solidFill>
            <a:schemeClr val="tx2"/>
          </a:solidFill>
          <a:latin typeface="Arial" charset="0"/>
        </a:defRPr>
      </a:lvl8pPr>
      <a:lvl9pPr marL="1828041" algn="l" rtl="0" fontAlgn="base">
        <a:spcBef>
          <a:spcPct val="0"/>
        </a:spcBef>
        <a:spcAft>
          <a:spcPct val="0"/>
        </a:spcAft>
        <a:defRPr sz="3900" b="1">
          <a:solidFill>
            <a:schemeClr val="tx2"/>
          </a:solidFill>
          <a:latin typeface="Arial" charset="0"/>
        </a:defRPr>
      </a:lvl9pPr>
    </p:titleStyle>
    <p:bodyStyle>
      <a:lvl1pPr marL="341313" indent="-341313" algn="l" rtl="0" eaLnBrk="0" fontAlgn="base" hangingPunct="0">
        <a:spcBef>
          <a:spcPct val="20000"/>
        </a:spcBef>
        <a:spcAft>
          <a:spcPct val="0"/>
        </a:spcAft>
        <a:buClr>
          <a:schemeClr val="tx2"/>
        </a:buClr>
        <a:buSzPct val="70000"/>
        <a:buFont typeface="Wingdings" charset="2"/>
        <a:buChar char="l"/>
        <a:defRPr sz="3000">
          <a:solidFill>
            <a:schemeClr val="tx1"/>
          </a:solidFill>
          <a:latin typeface="+mn-lt"/>
          <a:ea typeface="ＭＳ Ｐゴシック" charset="0"/>
          <a:cs typeface="ＭＳ Ｐゴシック" charset="0"/>
        </a:defRPr>
      </a:lvl1pPr>
      <a:lvl2pPr marL="690563" indent="-346075" algn="l" rtl="0" eaLnBrk="0" fontAlgn="base" hangingPunct="0">
        <a:spcBef>
          <a:spcPct val="20000"/>
        </a:spcBef>
        <a:spcAft>
          <a:spcPct val="0"/>
        </a:spcAft>
        <a:buClr>
          <a:schemeClr val="accent2"/>
        </a:buClr>
        <a:buSzPct val="70000"/>
        <a:buFont typeface="Wingdings" charset="2"/>
        <a:buChar char="l"/>
        <a:defRPr sz="2600">
          <a:solidFill>
            <a:schemeClr val="tx1"/>
          </a:solidFill>
          <a:latin typeface="+mn-lt"/>
          <a:ea typeface="ＭＳ Ｐゴシック" charset="0"/>
        </a:defRPr>
      </a:lvl2pPr>
      <a:lvl3pPr marL="985838" indent="-292100" algn="l" rtl="0" eaLnBrk="0" fontAlgn="base" hangingPunct="0">
        <a:spcBef>
          <a:spcPct val="20000"/>
        </a:spcBef>
        <a:spcAft>
          <a:spcPct val="0"/>
        </a:spcAft>
        <a:buClr>
          <a:schemeClr val="accent1"/>
        </a:buClr>
        <a:buSzPct val="70000"/>
        <a:buFont typeface="Wingdings" charset="2"/>
        <a:buChar char="l"/>
        <a:defRPr sz="2300">
          <a:solidFill>
            <a:schemeClr val="tx1"/>
          </a:solidFill>
          <a:latin typeface="+mn-lt"/>
          <a:ea typeface="ＭＳ Ｐゴシック" charset="0"/>
        </a:defRPr>
      </a:lvl3pPr>
      <a:lvl4pPr marL="1279525" indent="-290513" algn="l" rtl="0" eaLnBrk="0" fontAlgn="base" hangingPunct="0">
        <a:spcBef>
          <a:spcPct val="20000"/>
        </a:spcBef>
        <a:spcAft>
          <a:spcPct val="0"/>
        </a:spcAft>
        <a:buClr>
          <a:schemeClr val="tx2"/>
        </a:buClr>
        <a:buSzPct val="75000"/>
        <a:buFont typeface="Wingdings" charset="2"/>
        <a:buChar char="§"/>
        <a:defRPr sz="2000">
          <a:solidFill>
            <a:schemeClr val="tx1"/>
          </a:solidFill>
          <a:latin typeface="+mn-lt"/>
          <a:ea typeface="ＭＳ Ｐゴシック" charset="0"/>
        </a:defRPr>
      </a:lvl4pPr>
      <a:lvl5pPr marL="1597025" indent="-314325" algn="l" rtl="0" eaLnBrk="0" fontAlgn="base" hangingPunct="0">
        <a:spcBef>
          <a:spcPct val="20000"/>
        </a:spcBef>
        <a:spcAft>
          <a:spcPct val="0"/>
        </a:spcAft>
        <a:buClr>
          <a:schemeClr val="folHlink"/>
        </a:buClr>
        <a:buSzPct val="80000"/>
        <a:buFont typeface="Wingdings" charset="2"/>
        <a:buChar char="§"/>
        <a:defRPr sz="2000">
          <a:solidFill>
            <a:schemeClr val="tx1"/>
          </a:solidFill>
          <a:latin typeface="+mn-lt"/>
          <a:ea typeface="ＭＳ Ｐゴシック" charset="0"/>
        </a:defRPr>
      </a:lvl5pPr>
      <a:lvl6pPr marL="2054961" indent="-315782"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1971" indent="-315782"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68981" indent="-315782"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5992" indent="-315782"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p:bodyStyle>
    <p:otherStyle>
      <a:defPPr>
        <a:defRPr lang="en-US"/>
      </a:defPPr>
      <a:lvl1pPr marL="0" algn="l" defTabSz="914021" rtl="0" eaLnBrk="1" latinLnBrk="0" hangingPunct="1">
        <a:defRPr sz="1800" kern="1200">
          <a:solidFill>
            <a:schemeClr val="tx1"/>
          </a:solidFill>
          <a:latin typeface="+mn-lt"/>
          <a:ea typeface="+mn-ea"/>
          <a:cs typeface="+mn-cs"/>
        </a:defRPr>
      </a:lvl1pPr>
      <a:lvl2pPr marL="457011" algn="l" defTabSz="914021" rtl="0" eaLnBrk="1" latinLnBrk="0" hangingPunct="1">
        <a:defRPr sz="1800" kern="1200">
          <a:solidFill>
            <a:schemeClr val="tx1"/>
          </a:solidFill>
          <a:latin typeface="+mn-lt"/>
          <a:ea typeface="+mn-ea"/>
          <a:cs typeface="+mn-cs"/>
        </a:defRPr>
      </a:lvl2pPr>
      <a:lvl3pPr marL="914021" algn="l" defTabSz="914021" rtl="0" eaLnBrk="1" latinLnBrk="0" hangingPunct="1">
        <a:defRPr sz="1800" kern="1200">
          <a:solidFill>
            <a:schemeClr val="tx1"/>
          </a:solidFill>
          <a:latin typeface="+mn-lt"/>
          <a:ea typeface="+mn-ea"/>
          <a:cs typeface="+mn-cs"/>
        </a:defRPr>
      </a:lvl3pPr>
      <a:lvl4pPr marL="1371032" algn="l" defTabSz="914021" rtl="0" eaLnBrk="1" latinLnBrk="0" hangingPunct="1">
        <a:defRPr sz="1800" kern="1200">
          <a:solidFill>
            <a:schemeClr val="tx1"/>
          </a:solidFill>
          <a:latin typeface="+mn-lt"/>
          <a:ea typeface="+mn-ea"/>
          <a:cs typeface="+mn-cs"/>
        </a:defRPr>
      </a:lvl4pPr>
      <a:lvl5pPr marL="1828041" algn="l" defTabSz="914021" rtl="0" eaLnBrk="1" latinLnBrk="0" hangingPunct="1">
        <a:defRPr sz="1800" kern="1200">
          <a:solidFill>
            <a:schemeClr val="tx1"/>
          </a:solidFill>
          <a:latin typeface="+mn-lt"/>
          <a:ea typeface="+mn-ea"/>
          <a:cs typeface="+mn-cs"/>
        </a:defRPr>
      </a:lvl5pPr>
      <a:lvl6pPr marL="2285052" algn="l" defTabSz="914021" rtl="0" eaLnBrk="1" latinLnBrk="0" hangingPunct="1">
        <a:defRPr sz="1800" kern="1200">
          <a:solidFill>
            <a:schemeClr val="tx1"/>
          </a:solidFill>
          <a:latin typeface="+mn-lt"/>
          <a:ea typeface="+mn-ea"/>
          <a:cs typeface="+mn-cs"/>
        </a:defRPr>
      </a:lvl6pPr>
      <a:lvl7pPr marL="2742062" algn="l" defTabSz="914021" rtl="0" eaLnBrk="1" latinLnBrk="0" hangingPunct="1">
        <a:defRPr sz="1800" kern="1200">
          <a:solidFill>
            <a:schemeClr val="tx1"/>
          </a:solidFill>
          <a:latin typeface="+mn-lt"/>
          <a:ea typeface="+mn-ea"/>
          <a:cs typeface="+mn-cs"/>
        </a:defRPr>
      </a:lvl7pPr>
      <a:lvl8pPr marL="3199072" algn="l" defTabSz="914021" rtl="0" eaLnBrk="1" latinLnBrk="0" hangingPunct="1">
        <a:defRPr sz="1800" kern="1200">
          <a:solidFill>
            <a:schemeClr val="tx1"/>
          </a:solidFill>
          <a:latin typeface="+mn-lt"/>
          <a:ea typeface="+mn-ea"/>
          <a:cs typeface="+mn-cs"/>
        </a:defRPr>
      </a:lvl8pPr>
      <a:lvl9pPr marL="3656083" algn="l" defTabSz="914021"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2"/>
          <p:cNvSpPr>
            <a:spLocks noChangeShapeType="1"/>
          </p:cNvSpPr>
          <p:nvPr/>
        </p:nvSpPr>
        <p:spPr bwMode="auto">
          <a:xfrm>
            <a:off x="7962900" y="152400"/>
            <a:ext cx="0" cy="15240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lIns="91400" tIns="45702" rIns="91400" bIns="45702"/>
          <a:lstStyle/>
          <a:p>
            <a:endParaRPr lang="vi-VN">
              <a:solidFill>
                <a:srgbClr val="000000"/>
              </a:solidFill>
            </a:endParaRPr>
          </a:p>
        </p:txBody>
      </p:sp>
      <p:sp>
        <p:nvSpPr>
          <p:cNvPr id="1027" name="Rectangle 3"/>
          <p:cNvSpPr>
            <a:spLocks noGrp="1" noChangeArrowheads="1"/>
          </p:cNvSpPr>
          <p:nvPr>
            <p:ph type="title"/>
          </p:nvPr>
        </p:nvSpPr>
        <p:spPr bwMode="auto">
          <a:xfrm>
            <a:off x="457200" y="122238"/>
            <a:ext cx="7543800" cy="12954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00" tIns="45702" rIns="91400" bIns="45702" numCol="1" anchor="b" anchorCtr="0" compatLnSpc="1">
            <a:prstTxWarp prst="textNoShape">
              <a:avLst/>
            </a:prstTxWarp>
          </a:bodyPr>
          <a:lstStyle/>
          <a:p>
            <a:pPr lvl="0"/>
            <a:r>
              <a:rPr lang="en-US" altLang="en-US"/>
              <a:t>Click to edit Master title style</a:t>
            </a:r>
          </a:p>
        </p:txBody>
      </p:sp>
      <p:sp>
        <p:nvSpPr>
          <p:cNvPr id="1028" name="Rectangle 4"/>
          <p:cNvSpPr>
            <a:spLocks noGrp="1" noChangeArrowheads="1"/>
          </p:cNvSpPr>
          <p:nvPr>
            <p:ph type="body" idx="1"/>
          </p:nvPr>
        </p:nvSpPr>
        <p:spPr bwMode="auto">
          <a:xfrm>
            <a:off x="457200" y="1719263"/>
            <a:ext cx="8229600" cy="4411662"/>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00" tIns="45702" rIns="91400" bIns="4570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36869" name="Rectangle 5"/>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00" tIns="45702" rIns="91400" bIns="45702" numCol="1" anchor="t" anchorCtr="0" compatLnSpc="1">
            <a:prstTxWarp prst="textNoShape">
              <a:avLst/>
            </a:prstTxWarp>
          </a:bodyPr>
          <a:lstStyle>
            <a:lvl1pPr>
              <a:defRPr sz="1000">
                <a:latin typeface="Arial" charset="0"/>
                <a:ea typeface="+mn-ea"/>
                <a:cs typeface="+mn-cs"/>
              </a:defRPr>
            </a:lvl1pPr>
          </a:lstStyle>
          <a:p>
            <a:pPr>
              <a:defRPr/>
            </a:pPr>
            <a:endParaRPr lang="en-US" altLang="en-US">
              <a:solidFill>
                <a:srgbClr val="000000"/>
              </a:solidFill>
            </a:endParaRPr>
          </a:p>
        </p:txBody>
      </p:sp>
      <p:sp>
        <p:nvSpPr>
          <p:cNvPr id="36870" name="Rectangle 6"/>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00" tIns="45702" rIns="91400" bIns="45702" numCol="1" anchor="t" anchorCtr="0" compatLnSpc="1">
            <a:prstTxWarp prst="textNoShape">
              <a:avLst/>
            </a:prstTxWarp>
          </a:bodyPr>
          <a:lstStyle>
            <a:lvl1pPr algn="ctr">
              <a:defRPr sz="1000">
                <a:latin typeface="Arial" charset="0"/>
                <a:ea typeface="+mn-ea"/>
                <a:cs typeface="+mn-cs"/>
              </a:defRPr>
            </a:lvl1pPr>
          </a:lstStyle>
          <a:p>
            <a:pPr>
              <a:defRPr/>
            </a:pPr>
            <a:endParaRPr lang="en-US" altLang="en-US">
              <a:solidFill>
                <a:srgbClr val="000000"/>
              </a:solidFill>
            </a:endParaRPr>
          </a:p>
        </p:txBody>
      </p:sp>
      <p:sp>
        <p:nvSpPr>
          <p:cNvPr id="36871" name="Rectangle 7"/>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00" tIns="45702" rIns="91400" bIns="45702" numCol="1" anchor="t" anchorCtr="0" compatLnSpc="1">
            <a:prstTxWarp prst="textNoShape">
              <a:avLst/>
            </a:prstTxWarp>
          </a:bodyPr>
          <a:lstStyle>
            <a:lvl1pPr algn="r">
              <a:defRPr sz="1000"/>
            </a:lvl1pPr>
          </a:lstStyle>
          <a:p>
            <a:fld id="{F83E4A4C-3EAA-7845-8BBF-2E25ABEFF8EA}" type="slidenum">
              <a:rPr lang="en-US" altLang="en-US">
                <a:solidFill>
                  <a:srgbClr val="000000"/>
                </a:solidFill>
              </a:rPr>
              <a:pPr/>
              <a:t>‹#›</a:t>
            </a:fld>
            <a:endParaRPr lang="en-US" altLang="en-US">
              <a:solidFill>
                <a:srgbClr val="000000"/>
              </a:solidFill>
            </a:endParaRPr>
          </a:p>
        </p:txBody>
      </p:sp>
      <p:grpSp>
        <p:nvGrpSpPr>
          <p:cNvPr id="1032" name="Group 8"/>
          <p:cNvGrpSpPr>
            <a:grpSpLocks/>
          </p:cNvGrpSpPr>
          <p:nvPr/>
        </p:nvGrpSpPr>
        <p:grpSpPr bwMode="auto">
          <a:xfrm>
            <a:off x="8153400" y="152400"/>
            <a:ext cx="792163" cy="1295400"/>
            <a:chOff x="5136" y="960"/>
            <a:chExt cx="528" cy="864"/>
          </a:xfrm>
        </p:grpSpPr>
        <p:sp>
          <p:nvSpPr>
            <p:cNvPr id="1034" name="Oval 9"/>
            <p:cNvSpPr>
              <a:spLocks noChangeArrowheads="1"/>
            </p:cNvSpPr>
            <p:nvPr/>
          </p:nvSpPr>
          <p:spPr bwMode="auto">
            <a:xfrm>
              <a:off x="5136" y="960"/>
              <a:ext cx="80" cy="80"/>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35" name="Oval 10"/>
            <p:cNvSpPr>
              <a:spLocks noChangeArrowheads="1"/>
            </p:cNvSpPr>
            <p:nvPr/>
          </p:nvSpPr>
          <p:spPr bwMode="auto">
            <a:xfrm>
              <a:off x="5248" y="960"/>
              <a:ext cx="79" cy="80"/>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36" name="Oval 11"/>
            <p:cNvSpPr>
              <a:spLocks noChangeArrowheads="1"/>
            </p:cNvSpPr>
            <p:nvPr/>
          </p:nvSpPr>
          <p:spPr bwMode="auto">
            <a:xfrm>
              <a:off x="5360" y="960"/>
              <a:ext cx="76" cy="80"/>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37" name="Oval 12"/>
            <p:cNvSpPr>
              <a:spLocks noChangeArrowheads="1"/>
            </p:cNvSpPr>
            <p:nvPr/>
          </p:nvSpPr>
          <p:spPr bwMode="auto">
            <a:xfrm>
              <a:off x="5136" y="1072"/>
              <a:ext cx="80" cy="7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38" name="Oval 13"/>
            <p:cNvSpPr>
              <a:spLocks noChangeArrowheads="1"/>
            </p:cNvSpPr>
            <p:nvPr/>
          </p:nvSpPr>
          <p:spPr bwMode="auto">
            <a:xfrm>
              <a:off x="5248" y="1072"/>
              <a:ext cx="79" cy="7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39" name="Oval 14"/>
            <p:cNvSpPr>
              <a:spLocks noChangeArrowheads="1"/>
            </p:cNvSpPr>
            <p:nvPr/>
          </p:nvSpPr>
          <p:spPr bwMode="auto">
            <a:xfrm>
              <a:off x="5360" y="1072"/>
              <a:ext cx="76" cy="7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40" name="Oval 15"/>
            <p:cNvSpPr>
              <a:spLocks noChangeArrowheads="1"/>
            </p:cNvSpPr>
            <p:nvPr/>
          </p:nvSpPr>
          <p:spPr bwMode="auto">
            <a:xfrm>
              <a:off x="5472" y="1072"/>
              <a:ext cx="73" cy="7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41" name="Oval 16"/>
            <p:cNvSpPr>
              <a:spLocks noChangeArrowheads="1"/>
            </p:cNvSpPr>
            <p:nvPr/>
          </p:nvSpPr>
          <p:spPr bwMode="auto">
            <a:xfrm>
              <a:off x="5136" y="1184"/>
              <a:ext cx="80" cy="73"/>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42" name="Oval 17"/>
            <p:cNvSpPr>
              <a:spLocks noChangeArrowheads="1"/>
            </p:cNvSpPr>
            <p:nvPr/>
          </p:nvSpPr>
          <p:spPr bwMode="auto">
            <a:xfrm>
              <a:off x="5248" y="1184"/>
              <a:ext cx="79" cy="73"/>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43" name="Oval 18"/>
            <p:cNvSpPr>
              <a:spLocks noChangeArrowheads="1"/>
            </p:cNvSpPr>
            <p:nvPr/>
          </p:nvSpPr>
          <p:spPr bwMode="auto">
            <a:xfrm>
              <a:off x="5360" y="1184"/>
              <a:ext cx="76" cy="73"/>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44" name="Oval 19"/>
            <p:cNvSpPr>
              <a:spLocks noChangeArrowheads="1"/>
            </p:cNvSpPr>
            <p:nvPr/>
          </p:nvSpPr>
          <p:spPr bwMode="auto">
            <a:xfrm>
              <a:off x="5472" y="1184"/>
              <a:ext cx="73" cy="73"/>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45" name="Oval 20"/>
            <p:cNvSpPr>
              <a:spLocks noChangeArrowheads="1"/>
            </p:cNvSpPr>
            <p:nvPr/>
          </p:nvSpPr>
          <p:spPr bwMode="auto">
            <a:xfrm>
              <a:off x="5584" y="1184"/>
              <a:ext cx="80" cy="73"/>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46" name="Oval 21"/>
            <p:cNvSpPr>
              <a:spLocks noChangeArrowheads="1"/>
            </p:cNvSpPr>
            <p:nvPr/>
          </p:nvSpPr>
          <p:spPr bwMode="auto">
            <a:xfrm>
              <a:off x="5136" y="1296"/>
              <a:ext cx="80" cy="80"/>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47" name="Oval 22"/>
            <p:cNvSpPr>
              <a:spLocks noChangeArrowheads="1"/>
            </p:cNvSpPr>
            <p:nvPr/>
          </p:nvSpPr>
          <p:spPr bwMode="auto">
            <a:xfrm>
              <a:off x="5248" y="1296"/>
              <a:ext cx="79" cy="80"/>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48" name="Oval 23"/>
            <p:cNvSpPr>
              <a:spLocks noChangeArrowheads="1"/>
            </p:cNvSpPr>
            <p:nvPr/>
          </p:nvSpPr>
          <p:spPr bwMode="auto">
            <a:xfrm>
              <a:off x="5360" y="1296"/>
              <a:ext cx="76" cy="80"/>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49" name="Oval 24"/>
            <p:cNvSpPr>
              <a:spLocks noChangeArrowheads="1"/>
            </p:cNvSpPr>
            <p:nvPr/>
          </p:nvSpPr>
          <p:spPr bwMode="auto">
            <a:xfrm>
              <a:off x="5472" y="1296"/>
              <a:ext cx="73" cy="80"/>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50" name="Oval 25"/>
            <p:cNvSpPr>
              <a:spLocks noChangeArrowheads="1"/>
            </p:cNvSpPr>
            <p:nvPr/>
          </p:nvSpPr>
          <p:spPr bwMode="auto">
            <a:xfrm>
              <a:off x="5136" y="1408"/>
              <a:ext cx="80" cy="80"/>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51" name="Oval 26"/>
            <p:cNvSpPr>
              <a:spLocks noChangeArrowheads="1"/>
            </p:cNvSpPr>
            <p:nvPr/>
          </p:nvSpPr>
          <p:spPr bwMode="auto">
            <a:xfrm>
              <a:off x="5248" y="1408"/>
              <a:ext cx="79" cy="80"/>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52" name="Oval 27"/>
            <p:cNvSpPr>
              <a:spLocks noChangeArrowheads="1"/>
            </p:cNvSpPr>
            <p:nvPr/>
          </p:nvSpPr>
          <p:spPr bwMode="auto">
            <a:xfrm>
              <a:off x="5360" y="1408"/>
              <a:ext cx="76" cy="80"/>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53" name="Oval 28"/>
            <p:cNvSpPr>
              <a:spLocks noChangeArrowheads="1"/>
            </p:cNvSpPr>
            <p:nvPr/>
          </p:nvSpPr>
          <p:spPr bwMode="auto">
            <a:xfrm>
              <a:off x="5472" y="1408"/>
              <a:ext cx="73" cy="80"/>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54" name="Oval 29"/>
            <p:cNvSpPr>
              <a:spLocks noChangeArrowheads="1"/>
            </p:cNvSpPr>
            <p:nvPr/>
          </p:nvSpPr>
          <p:spPr bwMode="auto">
            <a:xfrm>
              <a:off x="5584" y="1408"/>
              <a:ext cx="80" cy="80"/>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55" name="Oval 30"/>
            <p:cNvSpPr>
              <a:spLocks noChangeArrowheads="1"/>
            </p:cNvSpPr>
            <p:nvPr/>
          </p:nvSpPr>
          <p:spPr bwMode="auto">
            <a:xfrm>
              <a:off x="5136" y="1520"/>
              <a:ext cx="80" cy="79"/>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56" name="Oval 31"/>
            <p:cNvSpPr>
              <a:spLocks noChangeArrowheads="1"/>
            </p:cNvSpPr>
            <p:nvPr/>
          </p:nvSpPr>
          <p:spPr bwMode="auto">
            <a:xfrm>
              <a:off x="5248" y="1520"/>
              <a:ext cx="79" cy="79"/>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57" name="Oval 32"/>
            <p:cNvSpPr>
              <a:spLocks noChangeArrowheads="1"/>
            </p:cNvSpPr>
            <p:nvPr/>
          </p:nvSpPr>
          <p:spPr bwMode="auto">
            <a:xfrm>
              <a:off x="5360" y="1520"/>
              <a:ext cx="76" cy="79"/>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58" name="Oval 33"/>
            <p:cNvSpPr>
              <a:spLocks noChangeArrowheads="1"/>
            </p:cNvSpPr>
            <p:nvPr/>
          </p:nvSpPr>
          <p:spPr bwMode="auto">
            <a:xfrm>
              <a:off x="5472" y="1520"/>
              <a:ext cx="73" cy="79"/>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59" name="Oval 34"/>
            <p:cNvSpPr>
              <a:spLocks noChangeArrowheads="1"/>
            </p:cNvSpPr>
            <p:nvPr/>
          </p:nvSpPr>
          <p:spPr bwMode="auto">
            <a:xfrm>
              <a:off x="5136" y="1632"/>
              <a:ext cx="80" cy="75"/>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60" name="Oval 35"/>
            <p:cNvSpPr>
              <a:spLocks noChangeArrowheads="1"/>
            </p:cNvSpPr>
            <p:nvPr/>
          </p:nvSpPr>
          <p:spPr bwMode="auto">
            <a:xfrm>
              <a:off x="5248" y="1632"/>
              <a:ext cx="79" cy="75"/>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61" name="Oval 36"/>
            <p:cNvSpPr>
              <a:spLocks noChangeArrowheads="1"/>
            </p:cNvSpPr>
            <p:nvPr/>
          </p:nvSpPr>
          <p:spPr bwMode="auto">
            <a:xfrm>
              <a:off x="5360" y="1632"/>
              <a:ext cx="76" cy="75"/>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62" name="Oval 37"/>
            <p:cNvSpPr>
              <a:spLocks noChangeArrowheads="1"/>
            </p:cNvSpPr>
            <p:nvPr/>
          </p:nvSpPr>
          <p:spPr bwMode="auto">
            <a:xfrm>
              <a:off x="5472" y="1632"/>
              <a:ext cx="73" cy="75"/>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63" name="Oval 38"/>
            <p:cNvSpPr>
              <a:spLocks noChangeArrowheads="1"/>
            </p:cNvSpPr>
            <p:nvPr/>
          </p:nvSpPr>
          <p:spPr bwMode="auto">
            <a:xfrm>
              <a:off x="5248" y="1744"/>
              <a:ext cx="79" cy="80"/>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64" name="Oval 39"/>
            <p:cNvSpPr>
              <a:spLocks noChangeArrowheads="1"/>
            </p:cNvSpPr>
            <p:nvPr/>
          </p:nvSpPr>
          <p:spPr bwMode="auto">
            <a:xfrm>
              <a:off x="5472" y="1744"/>
              <a:ext cx="73" cy="80"/>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grpSp>
      <p:pic>
        <p:nvPicPr>
          <p:cNvPr id="1033" name="Picture 40"/>
          <p:cNvPicPr>
            <a:picLocks noChangeAspect="1" noChangeArrowheads="1"/>
          </p:cNvPicPr>
          <p:nvPr userDrawn="1"/>
        </p:nvPicPr>
        <p:blipFill>
          <a:blip r:embed="rId13">
            <a:extLst>
              <a:ext uri="{28A0092B-C50C-407E-A947-70E740481C1C}">
                <a14:useLocalDpi xmlns="" xmlns:a14="http://schemas.microsoft.com/office/drawing/2010/main" val="0"/>
              </a:ext>
            </a:extLst>
          </a:blip>
          <a:srcRect/>
          <a:stretch>
            <a:fillRect/>
          </a:stretch>
        </p:blipFill>
        <p:spPr bwMode="auto">
          <a:xfrm>
            <a:off x="7772400" y="5610225"/>
            <a:ext cx="1200150" cy="1247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138773590"/>
      </p:ext>
    </p:extLst>
  </p:cSld>
  <p:clrMap bg1="lt1" tx1="dk1" bg2="lt2" tx2="dk2" accent1="accent1" accent2="accent2" accent3="accent3" accent4="accent4" accent5="accent5" accent6="accent6" hlink="hlink" folHlink="folHlink"/>
  <p:sldLayoutIdLst>
    <p:sldLayoutId id="2147492193" r:id="rId1"/>
    <p:sldLayoutId id="2147492194" r:id="rId2"/>
    <p:sldLayoutId id="2147492195" r:id="rId3"/>
    <p:sldLayoutId id="2147492196" r:id="rId4"/>
    <p:sldLayoutId id="2147492197" r:id="rId5"/>
    <p:sldLayoutId id="2147492198" r:id="rId6"/>
    <p:sldLayoutId id="2147492199" r:id="rId7"/>
    <p:sldLayoutId id="2147492200" r:id="rId8"/>
    <p:sldLayoutId id="2147492201" r:id="rId9"/>
    <p:sldLayoutId id="2147492202" r:id="rId10"/>
    <p:sldLayoutId id="2147492203" r:id="rId11"/>
  </p:sldLayoutIdLst>
  <p:timing>
    <p:tnLst>
      <p:par>
        <p:cTn id="1" dur="indefinite" restart="never" nodeType="tmRoot"/>
      </p:par>
    </p:tnLst>
  </p:timing>
  <p:txStyles>
    <p:titleStyle>
      <a:lvl1pPr algn="l" rtl="0" eaLnBrk="0" fontAlgn="base" hangingPunct="0">
        <a:spcBef>
          <a:spcPct val="0"/>
        </a:spcBef>
        <a:spcAft>
          <a:spcPct val="0"/>
        </a:spcAft>
        <a:defRPr sz="3900" b="1">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3900" b="1">
          <a:solidFill>
            <a:schemeClr val="tx2"/>
          </a:solidFill>
          <a:latin typeface="Arial" charset="0"/>
          <a:ea typeface="ＭＳ Ｐゴシック" charset="0"/>
          <a:cs typeface="ＭＳ Ｐゴシック" charset="0"/>
        </a:defRPr>
      </a:lvl2pPr>
      <a:lvl3pPr algn="l" rtl="0" eaLnBrk="0" fontAlgn="base" hangingPunct="0">
        <a:spcBef>
          <a:spcPct val="0"/>
        </a:spcBef>
        <a:spcAft>
          <a:spcPct val="0"/>
        </a:spcAft>
        <a:defRPr sz="3900" b="1">
          <a:solidFill>
            <a:schemeClr val="tx2"/>
          </a:solidFill>
          <a:latin typeface="Arial" charset="0"/>
          <a:ea typeface="ＭＳ Ｐゴシック" charset="0"/>
          <a:cs typeface="ＭＳ Ｐゴシック" charset="0"/>
        </a:defRPr>
      </a:lvl3pPr>
      <a:lvl4pPr algn="l" rtl="0" eaLnBrk="0" fontAlgn="base" hangingPunct="0">
        <a:spcBef>
          <a:spcPct val="0"/>
        </a:spcBef>
        <a:spcAft>
          <a:spcPct val="0"/>
        </a:spcAft>
        <a:defRPr sz="3900" b="1">
          <a:solidFill>
            <a:schemeClr val="tx2"/>
          </a:solidFill>
          <a:latin typeface="Arial" charset="0"/>
          <a:ea typeface="ＭＳ Ｐゴシック" charset="0"/>
          <a:cs typeface="ＭＳ Ｐゴシック" charset="0"/>
        </a:defRPr>
      </a:lvl4pPr>
      <a:lvl5pPr algn="l" rtl="0" eaLnBrk="0" fontAlgn="base" hangingPunct="0">
        <a:spcBef>
          <a:spcPct val="0"/>
        </a:spcBef>
        <a:spcAft>
          <a:spcPct val="0"/>
        </a:spcAft>
        <a:defRPr sz="3900" b="1">
          <a:solidFill>
            <a:schemeClr val="tx2"/>
          </a:solidFill>
          <a:latin typeface="Arial" charset="0"/>
          <a:ea typeface="ＭＳ Ｐゴシック" charset="0"/>
          <a:cs typeface="ＭＳ Ｐゴシック" charset="0"/>
        </a:defRPr>
      </a:lvl5pPr>
      <a:lvl6pPr marL="457011" algn="l" rtl="0" fontAlgn="base">
        <a:spcBef>
          <a:spcPct val="0"/>
        </a:spcBef>
        <a:spcAft>
          <a:spcPct val="0"/>
        </a:spcAft>
        <a:defRPr sz="3900" b="1">
          <a:solidFill>
            <a:schemeClr val="tx2"/>
          </a:solidFill>
          <a:latin typeface="Arial" charset="0"/>
        </a:defRPr>
      </a:lvl6pPr>
      <a:lvl7pPr marL="914021" algn="l" rtl="0" fontAlgn="base">
        <a:spcBef>
          <a:spcPct val="0"/>
        </a:spcBef>
        <a:spcAft>
          <a:spcPct val="0"/>
        </a:spcAft>
        <a:defRPr sz="3900" b="1">
          <a:solidFill>
            <a:schemeClr val="tx2"/>
          </a:solidFill>
          <a:latin typeface="Arial" charset="0"/>
        </a:defRPr>
      </a:lvl7pPr>
      <a:lvl8pPr marL="1371032" algn="l" rtl="0" fontAlgn="base">
        <a:spcBef>
          <a:spcPct val="0"/>
        </a:spcBef>
        <a:spcAft>
          <a:spcPct val="0"/>
        </a:spcAft>
        <a:defRPr sz="3900" b="1">
          <a:solidFill>
            <a:schemeClr val="tx2"/>
          </a:solidFill>
          <a:latin typeface="Arial" charset="0"/>
        </a:defRPr>
      </a:lvl8pPr>
      <a:lvl9pPr marL="1828041" algn="l" rtl="0" fontAlgn="base">
        <a:spcBef>
          <a:spcPct val="0"/>
        </a:spcBef>
        <a:spcAft>
          <a:spcPct val="0"/>
        </a:spcAft>
        <a:defRPr sz="3900" b="1">
          <a:solidFill>
            <a:schemeClr val="tx2"/>
          </a:solidFill>
          <a:latin typeface="Arial" charset="0"/>
        </a:defRPr>
      </a:lvl9pPr>
    </p:titleStyle>
    <p:bodyStyle>
      <a:lvl1pPr marL="341313" indent="-341313" algn="l" rtl="0" eaLnBrk="0" fontAlgn="base" hangingPunct="0">
        <a:spcBef>
          <a:spcPct val="20000"/>
        </a:spcBef>
        <a:spcAft>
          <a:spcPct val="0"/>
        </a:spcAft>
        <a:buClr>
          <a:schemeClr val="tx2"/>
        </a:buClr>
        <a:buSzPct val="70000"/>
        <a:buFont typeface="Wingdings" charset="2"/>
        <a:buChar char="l"/>
        <a:defRPr sz="3000">
          <a:solidFill>
            <a:schemeClr val="tx1"/>
          </a:solidFill>
          <a:latin typeface="+mn-lt"/>
          <a:ea typeface="ＭＳ Ｐゴシック" charset="0"/>
          <a:cs typeface="ＭＳ Ｐゴシック" charset="0"/>
        </a:defRPr>
      </a:lvl1pPr>
      <a:lvl2pPr marL="690563" indent="-346075" algn="l" rtl="0" eaLnBrk="0" fontAlgn="base" hangingPunct="0">
        <a:spcBef>
          <a:spcPct val="20000"/>
        </a:spcBef>
        <a:spcAft>
          <a:spcPct val="0"/>
        </a:spcAft>
        <a:buClr>
          <a:schemeClr val="accent2"/>
        </a:buClr>
        <a:buSzPct val="70000"/>
        <a:buFont typeface="Wingdings" charset="2"/>
        <a:buChar char="l"/>
        <a:defRPr sz="2600">
          <a:solidFill>
            <a:schemeClr val="tx1"/>
          </a:solidFill>
          <a:latin typeface="+mn-lt"/>
          <a:ea typeface="ＭＳ Ｐゴシック" charset="0"/>
        </a:defRPr>
      </a:lvl2pPr>
      <a:lvl3pPr marL="985838" indent="-292100" algn="l" rtl="0" eaLnBrk="0" fontAlgn="base" hangingPunct="0">
        <a:spcBef>
          <a:spcPct val="20000"/>
        </a:spcBef>
        <a:spcAft>
          <a:spcPct val="0"/>
        </a:spcAft>
        <a:buClr>
          <a:schemeClr val="accent1"/>
        </a:buClr>
        <a:buSzPct val="70000"/>
        <a:buFont typeface="Wingdings" charset="2"/>
        <a:buChar char="l"/>
        <a:defRPr sz="2300">
          <a:solidFill>
            <a:schemeClr val="tx1"/>
          </a:solidFill>
          <a:latin typeface="+mn-lt"/>
          <a:ea typeface="ＭＳ Ｐゴシック" charset="0"/>
        </a:defRPr>
      </a:lvl3pPr>
      <a:lvl4pPr marL="1279525" indent="-290513" algn="l" rtl="0" eaLnBrk="0" fontAlgn="base" hangingPunct="0">
        <a:spcBef>
          <a:spcPct val="20000"/>
        </a:spcBef>
        <a:spcAft>
          <a:spcPct val="0"/>
        </a:spcAft>
        <a:buClr>
          <a:schemeClr val="tx2"/>
        </a:buClr>
        <a:buSzPct val="75000"/>
        <a:buFont typeface="Wingdings" charset="2"/>
        <a:buChar char="§"/>
        <a:defRPr sz="2000">
          <a:solidFill>
            <a:schemeClr val="tx1"/>
          </a:solidFill>
          <a:latin typeface="+mn-lt"/>
          <a:ea typeface="ＭＳ Ｐゴシック" charset="0"/>
        </a:defRPr>
      </a:lvl4pPr>
      <a:lvl5pPr marL="1597025" indent="-314325" algn="l" rtl="0" eaLnBrk="0" fontAlgn="base" hangingPunct="0">
        <a:spcBef>
          <a:spcPct val="20000"/>
        </a:spcBef>
        <a:spcAft>
          <a:spcPct val="0"/>
        </a:spcAft>
        <a:buClr>
          <a:schemeClr val="folHlink"/>
        </a:buClr>
        <a:buSzPct val="80000"/>
        <a:buFont typeface="Wingdings" charset="2"/>
        <a:buChar char="§"/>
        <a:defRPr sz="2000">
          <a:solidFill>
            <a:schemeClr val="tx1"/>
          </a:solidFill>
          <a:latin typeface="+mn-lt"/>
          <a:ea typeface="ＭＳ Ｐゴシック" charset="0"/>
        </a:defRPr>
      </a:lvl5pPr>
      <a:lvl6pPr marL="2054961" indent="-315782"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1971" indent="-315782"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68981" indent="-315782"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5992" indent="-315782"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p:bodyStyle>
    <p:otherStyle>
      <a:defPPr>
        <a:defRPr lang="en-US"/>
      </a:defPPr>
      <a:lvl1pPr marL="0" algn="l" defTabSz="914021" rtl="0" eaLnBrk="1" latinLnBrk="0" hangingPunct="1">
        <a:defRPr sz="1800" kern="1200">
          <a:solidFill>
            <a:schemeClr val="tx1"/>
          </a:solidFill>
          <a:latin typeface="+mn-lt"/>
          <a:ea typeface="+mn-ea"/>
          <a:cs typeface="+mn-cs"/>
        </a:defRPr>
      </a:lvl1pPr>
      <a:lvl2pPr marL="457011" algn="l" defTabSz="914021" rtl="0" eaLnBrk="1" latinLnBrk="0" hangingPunct="1">
        <a:defRPr sz="1800" kern="1200">
          <a:solidFill>
            <a:schemeClr val="tx1"/>
          </a:solidFill>
          <a:latin typeface="+mn-lt"/>
          <a:ea typeface="+mn-ea"/>
          <a:cs typeface="+mn-cs"/>
        </a:defRPr>
      </a:lvl2pPr>
      <a:lvl3pPr marL="914021" algn="l" defTabSz="914021" rtl="0" eaLnBrk="1" latinLnBrk="0" hangingPunct="1">
        <a:defRPr sz="1800" kern="1200">
          <a:solidFill>
            <a:schemeClr val="tx1"/>
          </a:solidFill>
          <a:latin typeface="+mn-lt"/>
          <a:ea typeface="+mn-ea"/>
          <a:cs typeface="+mn-cs"/>
        </a:defRPr>
      </a:lvl3pPr>
      <a:lvl4pPr marL="1371032" algn="l" defTabSz="914021" rtl="0" eaLnBrk="1" latinLnBrk="0" hangingPunct="1">
        <a:defRPr sz="1800" kern="1200">
          <a:solidFill>
            <a:schemeClr val="tx1"/>
          </a:solidFill>
          <a:latin typeface="+mn-lt"/>
          <a:ea typeface="+mn-ea"/>
          <a:cs typeface="+mn-cs"/>
        </a:defRPr>
      </a:lvl4pPr>
      <a:lvl5pPr marL="1828041" algn="l" defTabSz="914021" rtl="0" eaLnBrk="1" latinLnBrk="0" hangingPunct="1">
        <a:defRPr sz="1800" kern="1200">
          <a:solidFill>
            <a:schemeClr val="tx1"/>
          </a:solidFill>
          <a:latin typeface="+mn-lt"/>
          <a:ea typeface="+mn-ea"/>
          <a:cs typeface="+mn-cs"/>
        </a:defRPr>
      </a:lvl5pPr>
      <a:lvl6pPr marL="2285052" algn="l" defTabSz="914021" rtl="0" eaLnBrk="1" latinLnBrk="0" hangingPunct="1">
        <a:defRPr sz="1800" kern="1200">
          <a:solidFill>
            <a:schemeClr val="tx1"/>
          </a:solidFill>
          <a:latin typeface="+mn-lt"/>
          <a:ea typeface="+mn-ea"/>
          <a:cs typeface="+mn-cs"/>
        </a:defRPr>
      </a:lvl6pPr>
      <a:lvl7pPr marL="2742062" algn="l" defTabSz="914021" rtl="0" eaLnBrk="1" latinLnBrk="0" hangingPunct="1">
        <a:defRPr sz="1800" kern="1200">
          <a:solidFill>
            <a:schemeClr val="tx1"/>
          </a:solidFill>
          <a:latin typeface="+mn-lt"/>
          <a:ea typeface="+mn-ea"/>
          <a:cs typeface="+mn-cs"/>
        </a:defRPr>
      </a:lvl7pPr>
      <a:lvl8pPr marL="3199072" algn="l" defTabSz="914021" rtl="0" eaLnBrk="1" latinLnBrk="0" hangingPunct="1">
        <a:defRPr sz="1800" kern="1200">
          <a:solidFill>
            <a:schemeClr val="tx1"/>
          </a:solidFill>
          <a:latin typeface="+mn-lt"/>
          <a:ea typeface="+mn-ea"/>
          <a:cs typeface="+mn-cs"/>
        </a:defRPr>
      </a:lvl8pPr>
      <a:lvl9pPr marL="3656083" algn="l" defTabSz="914021"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2"/>
          <p:cNvSpPr>
            <a:spLocks noChangeShapeType="1"/>
          </p:cNvSpPr>
          <p:nvPr/>
        </p:nvSpPr>
        <p:spPr bwMode="auto">
          <a:xfrm>
            <a:off x="7962900" y="152400"/>
            <a:ext cx="0" cy="15240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lIns="91400" tIns="45702" rIns="91400" bIns="45702"/>
          <a:lstStyle/>
          <a:p>
            <a:endParaRPr lang="vi-VN">
              <a:solidFill>
                <a:srgbClr val="000000"/>
              </a:solidFill>
            </a:endParaRPr>
          </a:p>
        </p:txBody>
      </p:sp>
      <p:sp>
        <p:nvSpPr>
          <p:cNvPr id="1027" name="Rectangle 3"/>
          <p:cNvSpPr>
            <a:spLocks noGrp="1" noChangeArrowheads="1"/>
          </p:cNvSpPr>
          <p:nvPr>
            <p:ph type="title"/>
          </p:nvPr>
        </p:nvSpPr>
        <p:spPr bwMode="auto">
          <a:xfrm>
            <a:off x="457200" y="122238"/>
            <a:ext cx="7543800" cy="12954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00" tIns="45702" rIns="91400" bIns="45702" numCol="1" anchor="b" anchorCtr="0" compatLnSpc="1">
            <a:prstTxWarp prst="textNoShape">
              <a:avLst/>
            </a:prstTxWarp>
          </a:bodyPr>
          <a:lstStyle/>
          <a:p>
            <a:pPr lvl="0"/>
            <a:r>
              <a:rPr lang="en-US" altLang="en-US"/>
              <a:t>Click to edit Master title style</a:t>
            </a:r>
          </a:p>
        </p:txBody>
      </p:sp>
      <p:sp>
        <p:nvSpPr>
          <p:cNvPr id="1028" name="Rectangle 4"/>
          <p:cNvSpPr>
            <a:spLocks noGrp="1" noChangeArrowheads="1"/>
          </p:cNvSpPr>
          <p:nvPr>
            <p:ph type="body" idx="1"/>
          </p:nvPr>
        </p:nvSpPr>
        <p:spPr bwMode="auto">
          <a:xfrm>
            <a:off x="457200" y="1719263"/>
            <a:ext cx="8229600" cy="4411662"/>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00" tIns="45702" rIns="91400" bIns="4570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36869" name="Rectangle 5"/>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00" tIns="45702" rIns="91400" bIns="45702" numCol="1" anchor="t" anchorCtr="0" compatLnSpc="1">
            <a:prstTxWarp prst="textNoShape">
              <a:avLst/>
            </a:prstTxWarp>
          </a:bodyPr>
          <a:lstStyle>
            <a:lvl1pPr>
              <a:defRPr sz="1000">
                <a:latin typeface="Arial" charset="0"/>
                <a:ea typeface="+mn-ea"/>
                <a:cs typeface="+mn-cs"/>
              </a:defRPr>
            </a:lvl1pPr>
          </a:lstStyle>
          <a:p>
            <a:pPr>
              <a:defRPr/>
            </a:pPr>
            <a:endParaRPr lang="en-US" altLang="en-US">
              <a:solidFill>
                <a:srgbClr val="000000"/>
              </a:solidFill>
            </a:endParaRPr>
          </a:p>
        </p:txBody>
      </p:sp>
      <p:sp>
        <p:nvSpPr>
          <p:cNvPr id="36870" name="Rectangle 6"/>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00" tIns="45702" rIns="91400" bIns="45702" numCol="1" anchor="t" anchorCtr="0" compatLnSpc="1">
            <a:prstTxWarp prst="textNoShape">
              <a:avLst/>
            </a:prstTxWarp>
          </a:bodyPr>
          <a:lstStyle>
            <a:lvl1pPr algn="ctr">
              <a:defRPr sz="1000">
                <a:latin typeface="Arial" charset="0"/>
                <a:ea typeface="+mn-ea"/>
                <a:cs typeface="+mn-cs"/>
              </a:defRPr>
            </a:lvl1pPr>
          </a:lstStyle>
          <a:p>
            <a:pPr>
              <a:defRPr/>
            </a:pPr>
            <a:endParaRPr lang="en-US" altLang="en-US">
              <a:solidFill>
                <a:srgbClr val="000000"/>
              </a:solidFill>
            </a:endParaRPr>
          </a:p>
        </p:txBody>
      </p:sp>
      <p:sp>
        <p:nvSpPr>
          <p:cNvPr id="36871" name="Rectangle 7"/>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00" tIns="45702" rIns="91400" bIns="45702" numCol="1" anchor="t" anchorCtr="0" compatLnSpc="1">
            <a:prstTxWarp prst="textNoShape">
              <a:avLst/>
            </a:prstTxWarp>
          </a:bodyPr>
          <a:lstStyle>
            <a:lvl1pPr algn="r">
              <a:defRPr sz="1000"/>
            </a:lvl1pPr>
          </a:lstStyle>
          <a:p>
            <a:fld id="{F83E4A4C-3EAA-7845-8BBF-2E25ABEFF8EA}" type="slidenum">
              <a:rPr lang="en-US" altLang="en-US">
                <a:solidFill>
                  <a:srgbClr val="000000"/>
                </a:solidFill>
              </a:rPr>
              <a:pPr/>
              <a:t>‹#›</a:t>
            </a:fld>
            <a:endParaRPr lang="en-US" altLang="en-US">
              <a:solidFill>
                <a:srgbClr val="000000"/>
              </a:solidFill>
            </a:endParaRPr>
          </a:p>
        </p:txBody>
      </p:sp>
      <p:grpSp>
        <p:nvGrpSpPr>
          <p:cNvPr id="1032" name="Group 8"/>
          <p:cNvGrpSpPr>
            <a:grpSpLocks/>
          </p:cNvGrpSpPr>
          <p:nvPr/>
        </p:nvGrpSpPr>
        <p:grpSpPr bwMode="auto">
          <a:xfrm>
            <a:off x="8153400" y="152400"/>
            <a:ext cx="792163" cy="1295400"/>
            <a:chOff x="5136" y="960"/>
            <a:chExt cx="528" cy="864"/>
          </a:xfrm>
        </p:grpSpPr>
        <p:sp>
          <p:nvSpPr>
            <p:cNvPr id="1034" name="Oval 9"/>
            <p:cNvSpPr>
              <a:spLocks noChangeArrowheads="1"/>
            </p:cNvSpPr>
            <p:nvPr/>
          </p:nvSpPr>
          <p:spPr bwMode="auto">
            <a:xfrm>
              <a:off x="5136" y="960"/>
              <a:ext cx="80" cy="80"/>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35" name="Oval 10"/>
            <p:cNvSpPr>
              <a:spLocks noChangeArrowheads="1"/>
            </p:cNvSpPr>
            <p:nvPr/>
          </p:nvSpPr>
          <p:spPr bwMode="auto">
            <a:xfrm>
              <a:off x="5248" y="960"/>
              <a:ext cx="79" cy="80"/>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36" name="Oval 11"/>
            <p:cNvSpPr>
              <a:spLocks noChangeArrowheads="1"/>
            </p:cNvSpPr>
            <p:nvPr/>
          </p:nvSpPr>
          <p:spPr bwMode="auto">
            <a:xfrm>
              <a:off x="5360" y="960"/>
              <a:ext cx="76" cy="80"/>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37" name="Oval 12"/>
            <p:cNvSpPr>
              <a:spLocks noChangeArrowheads="1"/>
            </p:cNvSpPr>
            <p:nvPr/>
          </p:nvSpPr>
          <p:spPr bwMode="auto">
            <a:xfrm>
              <a:off x="5136" y="1072"/>
              <a:ext cx="80" cy="7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38" name="Oval 13"/>
            <p:cNvSpPr>
              <a:spLocks noChangeArrowheads="1"/>
            </p:cNvSpPr>
            <p:nvPr/>
          </p:nvSpPr>
          <p:spPr bwMode="auto">
            <a:xfrm>
              <a:off x="5248" y="1072"/>
              <a:ext cx="79" cy="7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39" name="Oval 14"/>
            <p:cNvSpPr>
              <a:spLocks noChangeArrowheads="1"/>
            </p:cNvSpPr>
            <p:nvPr/>
          </p:nvSpPr>
          <p:spPr bwMode="auto">
            <a:xfrm>
              <a:off x="5360" y="1072"/>
              <a:ext cx="76" cy="7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40" name="Oval 15"/>
            <p:cNvSpPr>
              <a:spLocks noChangeArrowheads="1"/>
            </p:cNvSpPr>
            <p:nvPr/>
          </p:nvSpPr>
          <p:spPr bwMode="auto">
            <a:xfrm>
              <a:off x="5472" y="1072"/>
              <a:ext cx="73" cy="7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41" name="Oval 16"/>
            <p:cNvSpPr>
              <a:spLocks noChangeArrowheads="1"/>
            </p:cNvSpPr>
            <p:nvPr/>
          </p:nvSpPr>
          <p:spPr bwMode="auto">
            <a:xfrm>
              <a:off x="5136" y="1184"/>
              <a:ext cx="80" cy="73"/>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42" name="Oval 17"/>
            <p:cNvSpPr>
              <a:spLocks noChangeArrowheads="1"/>
            </p:cNvSpPr>
            <p:nvPr/>
          </p:nvSpPr>
          <p:spPr bwMode="auto">
            <a:xfrm>
              <a:off x="5248" y="1184"/>
              <a:ext cx="79" cy="73"/>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43" name="Oval 18"/>
            <p:cNvSpPr>
              <a:spLocks noChangeArrowheads="1"/>
            </p:cNvSpPr>
            <p:nvPr/>
          </p:nvSpPr>
          <p:spPr bwMode="auto">
            <a:xfrm>
              <a:off x="5360" y="1184"/>
              <a:ext cx="76" cy="73"/>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44" name="Oval 19"/>
            <p:cNvSpPr>
              <a:spLocks noChangeArrowheads="1"/>
            </p:cNvSpPr>
            <p:nvPr/>
          </p:nvSpPr>
          <p:spPr bwMode="auto">
            <a:xfrm>
              <a:off x="5472" y="1184"/>
              <a:ext cx="73" cy="73"/>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45" name="Oval 20"/>
            <p:cNvSpPr>
              <a:spLocks noChangeArrowheads="1"/>
            </p:cNvSpPr>
            <p:nvPr/>
          </p:nvSpPr>
          <p:spPr bwMode="auto">
            <a:xfrm>
              <a:off x="5584" y="1184"/>
              <a:ext cx="80" cy="73"/>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46" name="Oval 21"/>
            <p:cNvSpPr>
              <a:spLocks noChangeArrowheads="1"/>
            </p:cNvSpPr>
            <p:nvPr/>
          </p:nvSpPr>
          <p:spPr bwMode="auto">
            <a:xfrm>
              <a:off x="5136" y="1296"/>
              <a:ext cx="80" cy="80"/>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47" name="Oval 22"/>
            <p:cNvSpPr>
              <a:spLocks noChangeArrowheads="1"/>
            </p:cNvSpPr>
            <p:nvPr/>
          </p:nvSpPr>
          <p:spPr bwMode="auto">
            <a:xfrm>
              <a:off x="5248" y="1296"/>
              <a:ext cx="79" cy="80"/>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48" name="Oval 23"/>
            <p:cNvSpPr>
              <a:spLocks noChangeArrowheads="1"/>
            </p:cNvSpPr>
            <p:nvPr/>
          </p:nvSpPr>
          <p:spPr bwMode="auto">
            <a:xfrm>
              <a:off x="5360" y="1296"/>
              <a:ext cx="76" cy="80"/>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49" name="Oval 24"/>
            <p:cNvSpPr>
              <a:spLocks noChangeArrowheads="1"/>
            </p:cNvSpPr>
            <p:nvPr/>
          </p:nvSpPr>
          <p:spPr bwMode="auto">
            <a:xfrm>
              <a:off x="5472" y="1296"/>
              <a:ext cx="73" cy="80"/>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50" name="Oval 25"/>
            <p:cNvSpPr>
              <a:spLocks noChangeArrowheads="1"/>
            </p:cNvSpPr>
            <p:nvPr/>
          </p:nvSpPr>
          <p:spPr bwMode="auto">
            <a:xfrm>
              <a:off x="5136" y="1408"/>
              <a:ext cx="80" cy="80"/>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51" name="Oval 26"/>
            <p:cNvSpPr>
              <a:spLocks noChangeArrowheads="1"/>
            </p:cNvSpPr>
            <p:nvPr/>
          </p:nvSpPr>
          <p:spPr bwMode="auto">
            <a:xfrm>
              <a:off x="5248" y="1408"/>
              <a:ext cx="79" cy="80"/>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52" name="Oval 27"/>
            <p:cNvSpPr>
              <a:spLocks noChangeArrowheads="1"/>
            </p:cNvSpPr>
            <p:nvPr/>
          </p:nvSpPr>
          <p:spPr bwMode="auto">
            <a:xfrm>
              <a:off x="5360" y="1408"/>
              <a:ext cx="76" cy="80"/>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53" name="Oval 28"/>
            <p:cNvSpPr>
              <a:spLocks noChangeArrowheads="1"/>
            </p:cNvSpPr>
            <p:nvPr/>
          </p:nvSpPr>
          <p:spPr bwMode="auto">
            <a:xfrm>
              <a:off x="5472" y="1408"/>
              <a:ext cx="73" cy="80"/>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54" name="Oval 29"/>
            <p:cNvSpPr>
              <a:spLocks noChangeArrowheads="1"/>
            </p:cNvSpPr>
            <p:nvPr/>
          </p:nvSpPr>
          <p:spPr bwMode="auto">
            <a:xfrm>
              <a:off x="5584" y="1408"/>
              <a:ext cx="80" cy="80"/>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55" name="Oval 30"/>
            <p:cNvSpPr>
              <a:spLocks noChangeArrowheads="1"/>
            </p:cNvSpPr>
            <p:nvPr/>
          </p:nvSpPr>
          <p:spPr bwMode="auto">
            <a:xfrm>
              <a:off x="5136" y="1520"/>
              <a:ext cx="80" cy="79"/>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56" name="Oval 31"/>
            <p:cNvSpPr>
              <a:spLocks noChangeArrowheads="1"/>
            </p:cNvSpPr>
            <p:nvPr/>
          </p:nvSpPr>
          <p:spPr bwMode="auto">
            <a:xfrm>
              <a:off x="5248" y="1520"/>
              <a:ext cx="79" cy="79"/>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57" name="Oval 32"/>
            <p:cNvSpPr>
              <a:spLocks noChangeArrowheads="1"/>
            </p:cNvSpPr>
            <p:nvPr/>
          </p:nvSpPr>
          <p:spPr bwMode="auto">
            <a:xfrm>
              <a:off x="5360" y="1520"/>
              <a:ext cx="76" cy="79"/>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58" name="Oval 33"/>
            <p:cNvSpPr>
              <a:spLocks noChangeArrowheads="1"/>
            </p:cNvSpPr>
            <p:nvPr/>
          </p:nvSpPr>
          <p:spPr bwMode="auto">
            <a:xfrm>
              <a:off x="5472" y="1520"/>
              <a:ext cx="73" cy="79"/>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59" name="Oval 34"/>
            <p:cNvSpPr>
              <a:spLocks noChangeArrowheads="1"/>
            </p:cNvSpPr>
            <p:nvPr/>
          </p:nvSpPr>
          <p:spPr bwMode="auto">
            <a:xfrm>
              <a:off x="5136" y="1632"/>
              <a:ext cx="80" cy="75"/>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60" name="Oval 35"/>
            <p:cNvSpPr>
              <a:spLocks noChangeArrowheads="1"/>
            </p:cNvSpPr>
            <p:nvPr/>
          </p:nvSpPr>
          <p:spPr bwMode="auto">
            <a:xfrm>
              <a:off x="5248" y="1632"/>
              <a:ext cx="79" cy="75"/>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61" name="Oval 36"/>
            <p:cNvSpPr>
              <a:spLocks noChangeArrowheads="1"/>
            </p:cNvSpPr>
            <p:nvPr/>
          </p:nvSpPr>
          <p:spPr bwMode="auto">
            <a:xfrm>
              <a:off x="5360" y="1632"/>
              <a:ext cx="76" cy="75"/>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62" name="Oval 37"/>
            <p:cNvSpPr>
              <a:spLocks noChangeArrowheads="1"/>
            </p:cNvSpPr>
            <p:nvPr/>
          </p:nvSpPr>
          <p:spPr bwMode="auto">
            <a:xfrm>
              <a:off x="5472" y="1632"/>
              <a:ext cx="73" cy="75"/>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63" name="Oval 38"/>
            <p:cNvSpPr>
              <a:spLocks noChangeArrowheads="1"/>
            </p:cNvSpPr>
            <p:nvPr/>
          </p:nvSpPr>
          <p:spPr bwMode="auto">
            <a:xfrm>
              <a:off x="5248" y="1744"/>
              <a:ext cx="79" cy="80"/>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64" name="Oval 39"/>
            <p:cNvSpPr>
              <a:spLocks noChangeArrowheads="1"/>
            </p:cNvSpPr>
            <p:nvPr/>
          </p:nvSpPr>
          <p:spPr bwMode="auto">
            <a:xfrm>
              <a:off x="5472" y="1744"/>
              <a:ext cx="73" cy="80"/>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grpSp>
      <p:pic>
        <p:nvPicPr>
          <p:cNvPr id="1033" name="Picture 40"/>
          <p:cNvPicPr>
            <a:picLocks noChangeAspect="1" noChangeArrowheads="1"/>
          </p:cNvPicPr>
          <p:nvPr userDrawn="1"/>
        </p:nvPicPr>
        <p:blipFill>
          <a:blip r:embed="rId13">
            <a:extLst>
              <a:ext uri="{28A0092B-C50C-407E-A947-70E740481C1C}">
                <a14:useLocalDpi xmlns="" xmlns:a14="http://schemas.microsoft.com/office/drawing/2010/main" val="0"/>
              </a:ext>
            </a:extLst>
          </a:blip>
          <a:srcRect/>
          <a:stretch>
            <a:fillRect/>
          </a:stretch>
        </p:blipFill>
        <p:spPr bwMode="auto">
          <a:xfrm>
            <a:off x="7772400" y="5610225"/>
            <a:ext cx="1200150" cy="1247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4041939346"/>
      </p:ext>
    </p:extLst>
  </p:cSld>
  <p:clrMap bg1="lt1" tx1="dk1" bg2="lt2" tx2="dk2" accent1="accent1" accent2="accent2" accent3="accent3" accent4="accent4" accent5="accent5" accent6="accent6" hlink="hlink" folHlink="folHlink"/>
  <p:sldLayoutIdLst>
    <p:sldLayoutId id="2147492217" r:id="rId1"/>
    <p:sldLayoutId id="2147492218" r:id="rId2"/>
    <p:sldLayoutId id="2147492219" r:id="rId3"/>
    <p:sldLayoutId id="2147492220" r:id="rId4"/>
    <p:sldLayoutId id="2147492221" r:id="rId5"/>
    <p:sldLayoutId id="2147492222" r:id="rId6"/>
    <p:sldLayoutId id="2147492223" r:id="rId7"/>
    <p:sldLayoutId id="2147492224" r:id="rId8"/>
    <p:sldLayoutId id="2147492225" r:id="rId9"/>
    <p:sldLayoutId id="2147492226" r:id="rId10"/>
    <p:sldLayoutId id="2147492227" r:id="rId11"/>
  </p:sldLayoutIdLst>
  <p:timing>
    <p:tnLst>
      <p:par>
        <p:cTn id="1" dur="indefinite" restart="never" nodeType="tmRoot"/>
      </p:par>
    </p:tnLst>
  </p:timing>
  <p:txStyles>
    <p:titleStyle>
      <a:lvl1pPr algn="l" rtl="0" eaLnBrk="0" fontAlgn="base" hangingPunct="0">
        <a:spcBef>
          <a:spcPct val="0"/>
        </a:spcBef>
        <a:spcAft>
          <a:spcPct val="0"/>
        </a:spcAft>
        <a:defRPr sz="3900" b="1">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3900" b="1">
          <a:solidFill>
            <a:schemeClr val="tx2"/>
          </a:solidFill>
          <a:latin typeface="Arial" charset="0"/>
          <a:ea typeface="ＭＳ Ｐゴシック" charset="0"/>
          <a:cs typeface="ＭＳ Ｐゴシック" charset="0"/>
        </a:defRPr>
      </a:lvl2pPr>
      <a:lvl3pPr algn="l" rtl="0" eaLnBrk="0" fontAlgn="base" hangingPunct="0">
        <a:spcBef>
          <a:spcPct val="0"/>
        </a:spcBef>
        <a:spcAft>
          <a:spcPct val="0"/>
        </a:spcAft>
        <a:defRPr sz="3900" b="1">
          <a:solidFill>
            <a:schemeClr val="tx2"/>
          </a:solidFill>
          <a:latin typeface="Arial" charset="0"/>
          <a:ea typeface="ＭＳ Ｐゴシック" charset="0"/>
          <a:cs typeface="ＭＳ Ｐゴシック" charset="0"/>
        </a:defRPr>
      </a:lvl3pPr>
      <a:lvl4pPr algn="l" rtl="0" eaLnBrk="0" fontAlgn="base" hangingPunct="0">
        <a:spcBef>
          <a:spcPct val="0"/>
        </a:spcBef>
        <a:spcAft>
          <a:spcPct val="0"/>
        </a:spcAft>
        <a:defRPr sz="3900" b="1">
          <a:solidFill>
            <a:schemeClr val="tx2"/>
          </a:solidFill>
          <a:latin typeface="Arial" charset="0"/>
          <a:ea typeface="ＭＳ Ｐゴシック" charset="0"/>
          <a:cs typeface="ＭＳ Ｐゴシック" charset="0"/>
        </a:defRPr>
      </a:lvl4pPr>
      <a:lvl5pPr algn="l" rtl="0" eaLnBrk="0" fontAlgn="base" hangingPunct="0">
        <a:spcBef>
          <a:spcPct val="0"/>
        </a:spcBef>
        <a:spcAft>
          <a:spcPct val="0"/>
        </a:spcAft>
        <a:defRPr sz="3900" b="1">
          <a:solidFill>
            <a:schemeClr val="tx2"/>
          </a:solidFill>
          <a:latin typeface="Arial" charset="0"/>
          <a:ea typeface="ＭＳ Ｐゴシック" charset="0"/>
          <a:cs typeface="ＭＳ Ｐゴシック" charset="0"/>
        </a:defRPr>
      </a:lvl5pPr>
      <a:lvl6pPr marL="457011" algn="l" rtl="0" fontAlgn="base">
        <a:spcBef>
          <a:spcPct val="0"/>
        </a:spcBef>
        <a:spcAft>
          <a:spcPct val="0"/>
        </a:spcAft>
        <a:defRPr sz="3900" b="1">
          <a:solidFill>
            <a:schemeClr val="tx2"/>
          </a:solidFill>
          <a:latin typeface="Arial" charset="0"/>
        </a:defRPr>
      </a:lvl6pPr>
      <a:lvl7pPr marL="914021" algn="l" rtl="0" fontAlgn="base">
        <a:spcBef>
          <a:spcPct val="0"/>
        </a:spcBef>
        <a:spcAft>
          <a:spcPct val="0"/>
        </a:spcAft>
        <a:defRPr sz="3900" b="1">
          <a:solidFill>
            <a:schemeClr val="tx2"/>
          </a:solidFill>
          <a:latin typeface="Arial" charset="0"/>
        </a:defRPr>
      </a:lvl7pPr>
      <a:lvl8pPr marL="1371032" algn="l" rtl="0" fontAlgn="base">
        <a:spcBef>
          <a:spcPct val="0"/>
        </a:spcBef>
        <a:spcAft>
          <a:spcPct val="0"/>
        </a:spcAft>
        <a:defRPr sz="3900" b="1">
          <a:solidFill>
            <a:schemeClr val="tx2"/>
          </a:solidFill>
          <a:latin typeface="Arial" charset="0"/>
        </a:defRPr>
      </a:lvl8pPr>
      <a:lvl9pPr marL="1828041" algn="l" rtl="0" fontAlgn="base">
        <a:spcBef>
          <a:spcPct val="0"/>
        </a:spcBef>
        <a:spcAft>
          <a:spcPct val="0"/>
        </a:spcAft>
        <a:defRPr sz="3900" b="1">
          <a:solidFill>
            <a:schemeClr val="tx2"/>
          </a:solidFill>
          <a:latin typeface="Arial" charset="0"/>
        </a:defRPr>
      </a:lvl9pPr>
    </p:titleStyle>
    <p:bodyStyle>
      <a:lvl1pPr marL="341313" indent="-341313" algn="l" rtl="0" eaLnBrk="0" fontAlgn="base" hangingPunct="0">
        <a:spcBef>
          <a:spcPct val="20000"/>
        </a:spcBef>
        <a:spcAft>
          <a:spcPct val="0"/>
        </a:spcAft>
        <a:buClr>
          <a:schemeClr val="tx2"/>
        </a:buClr>
        <a:buSzPct val="70000"/>
        <a:buFont typeface="Wingdings" charset="2"/>
        <a:buChar char="l"/>
        <a:defRPr sz="3000">
          <a:solidFill>
            <a:schemeClr val="tx1"/>
          </a:solidFill>
          <a:latin typeface="+mn-lt"/>
          <a:ea typeface="ＭＳ Ｐゴシック" charset="0"/>
          <a:cs typeface="ＭＳ Ｐゴシック" charset="0"/>
        </a:defRPr>
      </a:lvl1pPr>
      <a:lvl2pPr marL="690563" indent="-346075" algn="l" rtl="0" eaLnBrk="0" fontAlgn="base" hangingPunct="0">
        <a:spcBef>
          <a:spcPct val="20000"/>
        </a:spcBef>
        <a:spcAft>
          <a:spcPct val="0"/>
        </a:spcAft>
        <a:buClr>
          <a:schemeClr val="accent2"/>
        </a:buClr>
        <a:buSzPct val="70000"/>
        <a:buFont typeface="Wingdings" charset="2"/>
        <a:buChar char="l"/>
        <a:defRPr sz="2600">
          <a:solidFill>
            <a:schemeClr val="tx1"/>
          </a:solidFill>
          <a:latin typeface="+mn-lt"/>
          <a:ea typeface="ＭＳ Ｐゴシック" charset="0"/>
        </a:defRPr>
      </a:lvl2pPr>
      <a:lvl3pPr marL="985838" indent="-292100" algn="l" rtl="0" eaLnBrk="0" fontAlgn="base" hangingPunct="0">
        <a:spcBef>
          <a:spcPct val="20000"/>
        </a:spcBef>
        <a:spcAft>
          <a:spcPct val="0"/>
        </a:spcAft>
        <a:buClr>
          <a:schemeClr val="accent1"/>
        </a:buClr>
        <a:buSzPct val="70000"/>
        <a:buFont typeface="Wingdings" charset="2"/>
        <a:buChar char="l"/>
        <a:defRPr sz="2300">
          <a:solidFill>
            <a:schemeClr val="tx1"/>
          </a:solidFill>
          <a:latin typeface="+mn-lt"/>
          <a:ea typeface="ＭＳ Ｐゴシック" charset="0"/>
        </a:defRPr>
      </a:lvl3pPr>
      <a:lvl4pPr marL="1279525" indent="-290513" algn="l" rtl="0" eaLnBrk="0" fontAlgn="base" hangingPunct="0">
        <a:spcBef>
          <a:spcPct val="20000"/>
        </a:spcBef>
        <a:spcAft>
          <a:spcPct val="0"/>
        </a:spcAft>
        <a:buClr>
          <a:schemeClr val="tx2"/>
        </a:buClr>
        <a:buSzPct val="75000"/>
        <a:buFont typeface="Wingdings" charset="2"/>
        <a:buChar char="§"/>
        <a:defRPr sz="2000">
          <a:solidFill>
            <a:schemeClr val="tx1"/>
          </a:solidFill>
          <a:latin typeface="+mn-lt"/>
          <a:ea typeface="ＭＳ Ｐゴシック" charset="0"/>
        </a:defRPr>
      </a:lvl4pPr>
      <a:lvl5pPr marL="1597025" indent="-314325" algn="l" rtl="0" eaLnBrk="0" fontAlgn="base" hangingPunct="0">
        <a:spcBef>
          <a:spcPct val="20000"/>
        </a:spcBef>
        <a:spcAft>
          <a:spcPct val="0"/>
        </a:spcAft>
        <a:buClr>
          <a:schemeClr val="folHlink"/>
        </a:buClr>
        <a:buSzPct val="80000"/>
        <a:buFont typeface="Wingdings" charset="2"/>
        <a:buChar char="§"/>
        <a:defRPr sz="2000">
          <a:solidFill>
            <a:schemeClr val="tx1"/>
          </a:solidFill>
          <a:latin typeface="+mn-lt"/>
          <a:ea typeface="ＭＳ Ｐゴシック" charset="0"/>
        </a:defRPr>
      </a:lvl5pPr>
      <a:lvl6pPr marL="2054961" indent="-315782"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1971" indent="-315782"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68981" indent="-315782"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5992" indent="-315782"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p:bodyStyle>
    <p:otherStyle>
      <a:defPPr>
        <a:defRPr lang="en-US"/>
      </a:defPPr>
      <a:lvl1pPr marL="0" algn="l" defTabSz="914021" rtl="0" eaLnBrk="1" latinLnBrk="0" hangingPunct="1">
        <a:defRPr sz="1800" kern="1200">
          <a:solidFill>
            <a:schemeClr val="tx1"/>
          </a:solidFill>
          <a:latin typeface="+mn-lt"/>
          <a:ea typeface="+mn-ea"/>
          <a:cs typeface="+mn-cs"/>
        </a:defRPr>
      </a:lvl1pPr>
      <a:lvl2pPr marL="457011" algn="l" defTabSz="914021" rtl="0" eaLnBrk="1" latinLnBrk="0" hangingPunct="1">
        <a:defRPr sz="1800" kern="1200">
          <a:solidFill>
            <a:schemeClr val="tx1"/>
          </a:solidFill>
          <a:latin typeface="+mn-lt"/>
          <a:ea typeface="+mn-ea"/>
          <a:cs typeface="+mn-cs"/>
        </a:defRPr>
      </a:lvl2pPr>
      <a:lvl3pPr marL="914021" algn="l" defTabSz="914021" rtl="0" eaLnBrk="1" latinLnBrk="0" hangingPunct="1">
        <a:defRPr sz="1800" kern="1200">
          <a:solidFill>
            <a:schemeClr val="tx1"/>
          </a:solidFill>
          <a:latin typeface="+mn-lt"/>
          <a:ea typeface="+mn-ea"/>
          <a:cs typeface="+mn-cs"/>
        </a:defRPr>
      </a:lvl3pPr>
      <a:lvl4pPr marL="1371032" algn="l" defTabSz="914021" rtl="0" eaLnBrk="1" latinLnBrk="0" hangingPunct="1">
        <a:defRPr sz="1800" kern="1200">
          <a:solidFill>
            <a:schemeClr val="tx1"/>
          </a:solidFill>
          <a:latin typeface="+mn-lt"/>
          <a:ea typeface="+mn-ea"/>
          <a:cs typeface="+mn-cs"/>
        </a:defRPr>
      </a:lvl4pPr>
      <a:lvl5pPr marL="1828041" algn="l" defTabSz="914021" rtl="0" eaLnBrk="1" latinLnBrk="0" hangingPunct="1">
        <a:defRPr sz="1800" kern="1200">
          <a:solidFill>
            <a:schemeClr val="tx1"/>
          </a:solidFill>
          <a:latin typeface="+mn-lt"/>
          <a:ea typeface="+mn-ea"/>
          <a:cs typeface="+mn-cs"/>
        </a:defRPr>
      </a:lvl5pPr>
      <a:lvl6pPr marL="2285052" algn="l" defTabSz="914021" rtl="0" eaLnBrk="1" latinLnBrk="0" hangingPunct="1">
        <a:defRPr sz="1800" kern="1200">
          <a:solidFill>
            <a:schemeClr val="tx1"/>
          </a:solidFill>
          <a:latin typeface="+mn-lt"/>
          <a:ea typeface="+mn-ea"/>
          <a:cs typeface="+mn-cs"/>
        </a:defRPr>
      </a:lvl6pPr>
      <a:lvl7pPr marL="2742062" algn="l" defTabSz="914021" rtl="0" eaLnBrk="1" latinLnBrk="0" hangingPunct="1">
        <a:defRPr sz="1800" kern="1200">
          <a:solidFill>
            <a:schemeClr val="tx1"/>
          </a:solidFill>
          <a:latin typeface="+mn-lt"/>
          <a:ea typeface="+mn-ea"/>
          <a:cs typeface="+mn-cs"/>
        </a:defRPr>
      </a:lvl7pPr>
      <a:lvl8pPr marL="3199072" algn="l" defTabSz="914021" rtl="0" eaLnBrk="1" latinLnBrk="0" hangingPunct="1">
        <a:defRPr sz="1800" kern="1200">
          <a:solidFill>
            <a:schemeClr val="tx1"/>
          </a:solidFill>
          <a:latin typeface="+mn-lt"/>
          <a:ea typeface="+mn-ea"/>
          <a:cs typeface="+mn-cs"/>
        </a:defRPr>
      </a:lvl8pPr>
      <a:lvl9pPr marL="3656083" algn="l" defTabSz="914021"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2"/>
          <p:cNvSpPr>
            <a:spLocks noChangeShapeType="1"/>
          </p:cNvSpPr>
          <p:nvPr/>
        </p:nvSpPr>
        <p:spPr bwMode="auto">
          <a:xfrm>
            <a:off x="7962900" y="152400"/>
            <a:ext cx="0" cy="15240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lIns="91400" tIns="45702" rIns="91400" bIns="45702"/>
          <a:lstStyle/>
          <a:p>
            <a:endParaRPr lang="vi-VN">
              <a:solidFill>
                <a:srgbClr val="000000"/>
              </a:solidFill>
            </a:endParaRPr>
          </a:p>
        </p:txBody>
      </p:sp>
      <p:sp>
        <p:nvSpPr>
          <p:cNvPr id="1027" name="Rectangle 3"/>
          <p:cNvSpPr>
            <a:spLocks noGrp="1" noChangeArrowheads="1"/>
          </p:cNvSpPr>
          <p:nvPr>
            <p:ph type="title"/>
          </p:nvPr>
        </p:nvSpPr>
        <p:spPr bwMode="auto">
          <a:xfrm>
            <a:off x="457200" y="122238"/>
            <a:ext cx="7543800" cy="12954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00" tIns="45702" rIns="91400" bIns="45702" numCol="1" anchor="b" anchorCtr="0" compatLnSpc="1">
            <a:prstTxWarp prst="textNoShape">
              <a:avLst/>
            </a:prstTxWarp>
          </a:bodyPr>
          <a:lstStyle/>
          <a:p>
            <a:pPr lvl="0"/>
            <a:r>
              <a:rPr lang="en-US" altLang="en-US"/>
              <a:t>Click to edit Master title style</a:t>
            </a:r>
          </a:p>
        </p:txBody>
      </p:sp>
      <p:sp>
        <p:nvSpPr>
          <p:cNvPr id="1028" name="Rectangle 4"/>
          <p:cNvSpPr>
            <a:spLocks noGrp="1" noChangeArrowheads="1"/>
          </p:cNvSpPr>
          <p:nvPr>
            <p:ph type="body" idx="1"/>
          </p:nvPr>
        </p:nvSpPr>
        <p:spPr bwMode="auto">
          <a:xfrm>
            <a:off x="457200" y="1719263"/>
            <a:ext cx="8229600" cy="4411662"/>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00" tIns="45702" rIns="91400" bIns="4570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36869" name="Rectangle 5"/>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00" tIns="45702" rIns="91400" bIns="45702" numCol="1" anchor="t" anchorCtr="0" compatLnSpc="1">
            <a:prstTxWarp prst="textNoShape">
              <a:avLst/>
            </a:prstTxWarp>
          </a:bodyPr>
          <a:lstStyle>
            <a:lvl1pPr>
              <a:defRPr sz="1000">
                <a:latin typeface="Arial" charset="0"/>
                <a:ea typeface="+mn-ea"/>
                <a:cs typeface="+mn-cs"/>
              </a:defRPr>
            </a:lvl1pPr>
          </a:lstStyle>
          <a:p>
            <a:pPr>
              <a:defRPr/>
            </a:pPr>
            <a:endParaRPr lang="en-US" altLang="en-US">
              <a:solidFill>
                <a:srgbClr val="000000"/>
              </a:solidFill>
            </a:endParaRPr>
          </a:p>
        </p:txBody>
      </p:sp>
      <p:sp>
        <p:nvSpPr>
          <p:cNvPr id="36870" name="Rectangle 6"/>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00" tIns="45702" rIns="91400" bIns="45702" numCol="1" anchor="t" anchorCtr="0" compatLnSpc="1">
            <a:prstTxWarp prst="textNoShape">
              <a:avLst/>
            </a:prstTxWarp>
          </a:bodyPr>
          <a:lstStyle>
            <a:lvl1pPr algn="ctr">
              <a:defRPr sz="1000">
                <a:latin typeface="Arial" charset="0"/>
                <a:ea typeface="+mn-ea"/>
                <a:cs typeface="+mn-cs"/>
              </a:defRPr>
            </a:lvl1pPr>
          </a:lstStyle>
          <a:p>
            <a:pPr>
              <a:defRPr/>
            </a:pPr>
            <a:endParaRPr lang="en-US" altLang="en-US">
              <a:solidFill>
                <a:srgbClr val="000000"/>
              </a:solidFill>
            </a:endParaRPr>
          </a:p>
        </p:txBody>
      </p:sp>
      <p:sp>
        <p:nvSpPr>
          <p:cNvPr id="36871" name="Rectangle 7"/>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00" tIns="45702" rIns="91400" bIns="45702" numCol="1" anchor="t" anchorCtr="0" compatLnSpc="1">
            <a:prstTxWarp prst="textNoShape">
              <a:avLst/>
            </a:prstTxWarp>
          </a:bodyPr>
          <a:lstStyle>
            <a:lvl1pPr algn="r">
              <a:defRPr sz="1000"/>
            </a:lvl1pPr>
          </a:lstStyle>
          <a:p>
            <a:fld id="{F83E4A4C-3EAA-7845-8BBF-2E25ABEFF8EA}" type="slidenum">
              <a:rPr lang="en-US" altLang="en-US">
                <a:solidFill>
                  <a:srgbClr val="000000"/>
                </a:solidFill>
              </a:rPr>
              <a:pPr/>
              <a:t>‹#›</a:t>
            </a:fld>
            <a:endParaRPr lang="en-US" altLang="en-US">
              <a:solidFill>
                <a:srgbClr val="000000"/>
              </a:solidFill>
            </a:endParaRPr>
          </a:p>
        </p:txBody>
      </p:sp>
      <p:grpSp>
        <p:nvGrpSpPr>
          <p:cNvPr id="1032" name="Group 8"/>
          <p:cNvGrpSpPr>
            <a:grpSpLocks/>
          </p:cNvGrpSpPr>
          <p:nvPr/>
        </p:nvGrpSpPr>
        <p:grpSpPr bwMode="auto">
          <a:xfrm>
            <a:off x="8153400" y="152400"/>
            <a:ext cx="792163" cy="1295400"/>
            <a:chOff x="5136" y="960"/>
            <a:chExt cx="528" cy="864"/>
          </a:xfrm>
        </p:grpSpPr>
        <p:sp>
          <p:nvSpPr>
            <p:cNvPr id="1034" name="Oval 9"/>
            <p:cNvSpPr>
              <a:spLocks noChangeArrowheads="1"/>
            </p:cNvSpPr>
            <p:nvPr/>
          </p:nvSpPr>
          <p:spPr bwMode="auto">
            <a:xfrm>
              <a:off x="5136" y="960"/>
              <a:ext cx="80" cy="80"/>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35" name="Oval 10"/>
            <p:cNvSpPr>
              <a:spLocks noChangeArrowheads="1"/>
            </p:cNvSpPr>
            <p:nvPr/>
          </p:nvSpPr>
          <p:spPr bwMode="auto">
            <a:xfrm>
              <a:off x="5248" y="960"/>
              <a:ext cx="79" cy="80"/>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36" name="Oval 11"/>
            <p:cNvSpPr>
              <a:spLocks noChangeArrowheads="1"/>
            </p:cNvSpPr>
            <p:nvPr/>
          </p:nvSpPr>
          <p:spPr bwMode="auto">
            <a:xfrm>
              <a:off x="5360" y="960"/>
              <a:ext cx="76" cy="80"/>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37" name="Oval 12"/>
            <p:cNvSpPr>
              <a:spLocks noChangeArrowheads="1"/>
            </p:cNvSpPr>
            <p:nvPr/>
          </p:nvSpPr>
          <p:spPr bwMode="auto">
            <a:xfrm>
              <a:off x="5136" y="1072"/>
              <a:ext cx="80" cy="7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38" name="Oval 13"/>
            <p:cNvSpPr>
              <a:spLocks noChangeArrowheads="1"/>
            </p:cNvSpPr>
            <p:nvPr/>
          </p:nvSpPr>
          <p:spPr bwMode="auto">
            <a:xfrm>
              <a:off x="5248" y="1072"/>
              <a:ext cx="79" cy="7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39" name="Oval 14"/>
            <p:cNvSpPr>
              <a:spLocks noChangeArrowheads="1"/>
            </p:cNvSpPr>
            <p:nvPr/>
          </p:nvSpPr>
          <p:spPr bwMode="auto">
            <a:xfrm>
              <a:off x="5360" y="1072"/>
              <a:ext cx="76" cy="7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40" name="Oval 15"/>
            <p:cNvSpPr>
              <a:spLocks noChangeArrowheads="1"/>
            </p:cNvSpPr>
            <p:nvPr/>
          </p:nvSpPr>
          <p:spPr bwMode="auto">
            <a:xfrm>
              <a:off x="5472" y="1072"/>
              <a:ext cx="73" cy="7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41" name="Oval 16"/>
            <p:cNvSpPr>
              <a:spLocks noChangeArrowheads="1"/>
            </p:cNvSpPr>
            <p:nvPr/>
          </p:nvSpPr>
          <p:spPr bwMode="auto">
            <a:xfrm>
              <a:off x="5136" y="1184"/>
              <a:ext cx="80" cy="73"/>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42" name="Oval 17"/>
            <p:cNvSpPr>
              <a:spLocks noChangeArrowheads="1"/>
            </p:cNvSpPr>
            <p:nvPr/>
          </p:nvSpPr>
          <p:spPr bwMode="auto">
            <a:xfrm>
              <a:off x="5248" y="1184"/>
              <a:ext cx="79" cy="73"/>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43" name="Oval 18"/>
            <p:cNvSpPr>
              <a:spLocks noChangeArrowheads="1"/>
            </p:cNvSpPr>
            <p:nvPr/>
          </p:nvSpPr>
          <p:spPr bwMode="auto">
            <a:xfrm>
              <a:off x="5360" y="1184"/>
              <a:ext cx="76" cy="73"/>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44" name="Oval 19"/>
            <p:cNvSpPr>
              <a:spLocks noChangeArrowheads="1"/>
            </p:cNvSpPr>
            <p:nvPr/>
          </p:nvSpPr>
          <p:spPr bwMode="auto">
            <a:xfrm>
              <a:off x="5472" y="1184"/>
              <a:ext cx="73" cy="73"/>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45" name="Oval 20"/>
            <p:cNvSpPr>
              <a:spLocks noChangeArrowheads="1"/>
            </p:cNvSpPr>
            <p:nvPr/>
          </p:nvSpPr>
          <p:spPr bwMode="auto">
            <a:xfrm>
              <a:off x="5584" y="1184"/>
              <a:ext cx="80" cy="73"/>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46" name="Oval 21"/>
            <p:cNvSpPr>
              <a:spLocks noChangeArrowheads="1"/>
            </p:cNvSpPr>
            <p:nvPr/>
          </p:nvSpPr>
          <p:spPr bwMode="auto">
            <a:xfrm>
              <a:off x="5136" y="1296"/>
              <a:ext cx="80" cy="80"/>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47" name="Oval 22"/>
            <p:cNvSpPr>
              <a:spLocks noChangeArrowheads="1"/>
            </p:cNvSpPr>
            <p:nvPr/>
          </p:nvSpPr>
          <p:spPr bwMode="auto">
            <a:xfrm>
              <a:off x="5248" y="1296"/>
              <a:ext cx="79" cy="80"/>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48" name="Oval 23"/>
            <p:cNvSpPr>
              <a:spLocks noChangeArrowheads="1"/>
            </p:cNvSpPr>
            <p:nvPr/>
          </p:nvSpPr>
          <p:spPr bwMode="auto">
            <a:xfrm>
              <a:off x="5360" y="1296"/>
              <a:ext cx="76" cy="80"/>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49" name="Oval 24"/>
            <p:cNvSpPr>
              <a:spLocks noChangeArrowheads="1"/>
            </p:cNvSpPr>
            <p:nvPr/>
          </p:nvSpPr>
          <p:spPr bwMode="auto">
            <a:xfrm>
              <a:off x="5472" y="1296"/>
              <a:ext cx="73" cy="80"/>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50" name="Oval 25"/>
            <p:cNvSpPr>
              <a:spLocks noChangeArrowheads="1"/>
            </p:cNvSpPr>
            <p:nvPr/>
          </p:nvSpPr>
          <p:spPr bwMode="auto">
            <a:xfrm>
              <a:off x="5136" y="1408"/>
              <a:ext cx="80" cy="80"/>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51" name="Oval 26"/>
            <p:cNvSpPr>
              <a:spLocks noChangeArrowheads="1"/>
            </p:cNvSpPr>
            <p:nvPr/>
          </p:nvSpPr>
          <p:spPr bwMode="auto">
            <a:xfrm>
              <a:off x="5248" y="1408"/>
              <a:ext cx="79" cy="80"/>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52" name="Oval 27"/>
            <p:cNvSpPr>
              <a:spLocks noChangeArrowheads="1"/>
            </p:cNvSpPr>
            <p:nvPr/>
          </p:nvSpPr>
          <p:spPr bwMode="auto">
            <a:xfrm>
              <a:off x="5360" y="1408"/>
              <a:ext cx="76" cy="80"/>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53" name="Oval 28"/>
            <p:cNvSpPr>
              <a:spLocks noChangeArrowheads="1"/>
            </p:cNvSpPr>
            <p:nvPr/>
          </p:nvSpPr>
          <p:spPr bwMode="auto">
            <a:xfrm>
              <a:off x="5472" y="1408"/>
              <a:ext cx="73" cy="80"/>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54" name="Oval 29"/>
            <p:cNvSpPr>
              <a:spLocks noChangeArrowheads="1"/>
            </p:cNvSpPr>
            <p:nvPr/>
          </p:nvSpPr>
          <p:spPr bwMode="auto">
            <a:xfrm>
              <a:off x="5584" y="1408"/>
              <a:ext cx="80" cy="80"/>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55" name="Oval 30"/>
            <p:cNvSpPr>
              <a:spLocks noChangeArrowheads="1"/>
            </p:cNvSpPr>
            <p:nvPr/>
          </p:nvSpPr>
          <p:spPr bwMode="auto">
            <a:xfrm>
              <a:off x="5136" y="1520"/>
              <a:ext cx="80" cy="79"/>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56" name="Oval 31"/>
            <p:cNvSpPr>
              <a:spLocks noChangeArrowheads="1"/>
            </p:cNvSpPr>
            <p:nvPr/>
          </p:nvSpPr>
          <p:spPr bwMode="auto">
            <a:xfrm>
              <a:off x="5248" y="1520"/>
              <a:ext cx="79" cy="79"/>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57" name="Oval 32"/>
            <p:cNvSpPr>
              <a:spLocks noChangeArrowheads="1"/>
            </p:cNvSpPr>
            <p:nvPr/>
          </p:nvSpPr>
          <p:spPr bwMode="auto">
            <a:xfrm>
              <a:off x="5360" y="1520"/>
              <a:ext cx="76" cy="79"/>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58" name="Oval 33"/>
            <p:cNvSpPr>
              <a:spLocks noChangeArrowheads="1"/>
            </p:cNvSpPr>
            <p:nvPr/>
          </p:nvSpPr>
          <p:spPr bwMode="auto">
            <a:xfrm>
              <a:off x="5472" y="1520"/>
              <a:ext cx="73" cy="79"/>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59" name="Oval 34"/>
            <p:cNvSpPr>
              <a:spLocks noChangeArrowheads="1"/>
            </p:cNvSpPr>
            <p:nvPr/>
          </p:nvSpPr>
          <p:spPr bwMode="auto">
            <a:xfrm>
              <a:off x="5136" y="1632"/>
              <a:ext cx="80" cy="75"/>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60" name="Oval 35"/>
            <p:cNvSpPr>
              <a:spLocks noChangeArrowheads="1"/>
            </p:cNvSpPr>
            <p:nvPr/>
          </p:nvSpPr>
          <p:spPr bwMode="auto">
            <a:xfrm>
              <a:off x="5248" y="1632"/>
              <a:ext cx="79" cy="75"/>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61" name="Oval 36"/>
            <p:cNvSpPr>
              <a:spLocks noChangeArrowheads="1"/>
            </p:cNvSpPr>
            <p:nvPr/>
          </p:nvSpPr>
          <p:spPr bwMode="auto">
            <a:xfrm>
              <a:off x="5360" y="1632"/>
              <a:ext cx="76" cy="75"/>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62" name="Oval 37"/>
            <p:cNvSpPr>
              <a:spLocks noChangeArrowheads="1"/>
            </p:cNvSpPr>
            <p:nvPr/>
          </p:nvSpPr>
          <p:spPr bwMode="auto">
            <a:xfrm>
              <a:off x="5472" y="1632"/>
              <a:ext cx="73" cy="75"/>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63" name="Oval 38"/>
            <p:cNvSpPr>
              <a:spLocks noChangeArrowheads="1"/>
            </p:cNvSpPr>
            <p:nvPr/>
          </p:nvSpPr>
          <p:spPr bwMode="auto">
            <a:xfrm>
              <a:off x="5248" y="1744"/>
              <a:ext cx="79" cy="80"/>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64" name="Oval 39"/>
            <p:cNvSpPr>
              <a:spLocks noChangeArrowheads="1"/>
            </p:cNvSpPr>
            <p:nvPr/>
          </p:nvSpPr>
          <p:spPr bwMode="auto">
            <a:xfrm>
              <a:off x="5472" y="1744"/>
              <a:ext cx="73" cy="80"/>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grpSp>
      <p:pic>
        <p:nvPicPr>
          <p:cNvPr id="1033" name="Picture 40"/>
          <p:cNvPicPr>
            <a:picLocks noChangeAspect="1" noChangeArrowheads="1"/>
          </p:cNvPicPr>
          <p:nvPr userDrawn="1"/>
        </p:nvPicPr>
        <p:blipFill>
          <a:blip r:embed="rId13">
            <a:extLst>
              <a:ext uri="{28A0092B-C50C-407E-A947-70E740481C1C}">
                <a14:useLocalDpi xmlns="" xmlns:a14="http://schemas.microsoft.com/office/drawing/2010/main" val="0"/>
              </a:ext>
            </a:extLst>
          </a:blip>
          <a:srcRect/>
          <a:stretch>
            <a:fillRect/>
          </a:stretch>
        </p:blipFill>
        <p:spPr bwMode="auto">
          <a:xfrm>
            <a:off x="7772400" y="5610225"/>
            <a:ext cx="1200150" cy="1247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012218323"/>
      </p:ext>
    </p:extLst>
  </p:cSld>
  <p:clrMap bg1="lt1" tx1="dk1" bg2="lt2" tx2="dk2" accent1="accent1" accent2="accent2" accent3="accent3" accent4="accent4" accent5="accent5" accent6="accent6" hlink="hlink" folHlink="folHlink"/>
  <p:sldLayoutIdLst>
    <p:sldLayoutId id="2147492229" r:id="rId1"/>
    <p:sldLayoutId id="2147492230" r:id="rId2"/>
    <p:sldLayoutId id="2147492231" r:id="rId3"/>
    <p:sldLayoutId id="2147492232" r:id="rId4"/>
    <p:sldLayoutId id="2147492233" r:id="rId5"/>
    <p:sldLayoutId id="2147492234" r:id="rId6"/>
    <p:sldLayoutId id="2147492235" r:id="rId7"/>
    <p:sldLayoutId id="2147492236" r:id="rId8"/>
    <p:sldLayoutId id="2147492237" r:id="rId9"/>
    <p:sldLayoutId id="2147492238" r:id="rId10"/>
    <p:sldLayoutId id="2147492239" r:id="rId11"/>
  </p:sldLayoutIdLst>
  <p:timing>
    <p:tnLst>
      <p:par>
        <p:cTn id="1" dur="indefinite" restart="never" nodeType="tmRoot"/>
      </p:par>
    </p:tnLst>
  </p:timing>
  <p:txStyles>
    <p:titleStyle>
      <a:lvl1pPr algn="l" rtl="0" eaLnBrk="0" fontAlgn="base" hangingPunct="0">
        <a:spcBef>
          <a:spcPct val="0"/>
        </a:spcBef>
        <a:spcAft>
          <a:spcPct val="0"/>
        </a:spcAft>
        <a:defRPr sz="3900" b="1">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3900" b="1">
          <a:solidFill>
            <a:schemeClr val="tx2"/>
          </a:solidFill>
          <a:latin typeface="Arial" charset="0"/>
          <a:ea typeface="ＭＳ Ｐゴシック" charset="0"/>
          <a:cs typeface="ＭＳ Ｐゴシック" charset="0"/>
        </a:defRPr>
      </a:lvl2pPr>
      <a:lvl3pPr algn="l" rtl="0" eaLnBrk="0" fontAlgn="base" hangingPunct="0">
        <a:spcBef>
          <a:spcPct val="0"/>
        </a:spcBef>
        <a:spcAft>
          <a:spcPct val="0"/>
        </a:spcAft>
        <a:defRPr sz="3900" b="1">
          <a:solidFill>
            <a:schemeClr val="tx2"/>
          </a:solidFill>
          <a:latin typeface="Arial" charset="0"/>
          <a:ea typeface="ＭＳ Ｐゴシック" charset="0"/>
          <a:cs typeface="ＭＳ Ｐゴシック" charset="0"/>
        </a:defRPr>
      </a:lvl3pPr>
      <a:lvl4pPr algn="l" rtl="0" eaLnBrk="0" fontAlgn="base" hangingPunct="0">
        <a:spcBef>
          <a:spcPct val="0"/>
        </a:spcBef>
        <a:spcAft>
          <a:spcPct val="0"/>
        </a:spcAft>
        <a:defRPr sz="3900" b="1">
          <a:solidFill>
            <a:schemeClr val="tx2"/>
          </a:solidFill>
          <a:latin typeface="Arial" charset="0"/>
          <a:ea typeface="ＭＳ Ｐゴシック" charset="0"/>
          <a:cs typeface="ＭＳ Ｐゴシック" charset="0"/>
        </a:defRPr>
      </a:lvl4pPr>
      <a:lvl5pPr algn="l" rtl="0" eaLnBrk="0" fontAlgn="base" hangingPunct="0">
        <a:spcBef>
          <a:spcPct val="0"/>
        </a:spcBef>
        <a:spcAft>
          <a:spcPct val="0"/>
        </a:spcAft>
        <a:defRPr sz="3900" b="1">
          <a:solidFill>
            <a:schemeClr val="tx2"/>
          </a:solidFill>
          <a:latin typeface="Arial" charset="0"/>
          <a:ea typeface="ＭＳ Ｐゴシック" charset="0"/>
          <a:cs typeface="ＭＳ Ｐゴシック" charset="0"/>
        </a:defRPr>
      </a:lvl5pPr>
      <a:lvl6pPr marL="457011" algn="l" rtl="0" fontAlgn="base">
        <a:spcBef>
          <a:spcPct val="0"/>
        </a:spcBef>
        <a:spcAft>
          <a:spcPct val="0"/>
        </a:spcAft>
        <a:defRPr sz="3900" b="1">
          <a:solidFill>
            <a:schemeClr val="tx2"/>
          </a:solidFill>
          <a:latin typeface="Arial" charset="0"/>
        </a:defRPr>
      </a:lvl6pPr>
      <a:lvl7pPr marL="914021" algn="l" rtl="0" fontAlgn="base">
        <a:spcBef>
          <a:spcPct val="0"/>
        </a:spcBef>
        <a:spcAft>
          <a:spcPct val="0"/>
        </a:spcAft>
        <a:defRPr sz="3900" b="1">
          <a:solidFill>
            <a:schemeClr val="tx2"/>
          </a:solidFill>
          <a:latin typeface="Arial" charset="0"/>
        </a:defRPr>
      </a:lvl7pPr>
      <a:lvl8pPr marL="1371032" algn="l" rtl="0" fontAlgn="base">
        <a:spcBef>
          <a:spcPct val="0"/>
        </a:spcBef>
        <a:spcAft>
          <a:spcPct val="0"/>
        </a:spcAft>
        <a:defRPr sz="3900" b="1">
          <a:solidFill>
            <a:schemeClr val="tx2"/>
          </a:solidFill>
          <a:latin typeface="Arial" charset="0"/>
        </a:defRPr>
      </a:lvl8pPr>
      <a:lvl9pPr marL="1828041" algn="l" rtl="0" fontAlgn="base">
        <a:spcBef>
          <a:spcPct val="0"/>
        </a:spcBef>
        <a:spcAft>
          <a:spcPct val="0"/>
        </a:spcAft>
        <a:defRPr sz="3900" b="1">
          <a:solidFill>
            <a:schemeClr val="tx2"/>
          </a:solidFill>
          <a:latin typeface="Arial" charset="0"/>
        </a:defRPr>
      </a:lvl9pPr>
    </p:titleStyle>
    <p:bodyStyle>
      <a:lvl1pPr marL="341313" indent="-341313" algn="l" rtl="0" eaLnBrk="0" fontAlgn="base" hangingPunct="0">
        <a:spcBef>
          <a:spcPct val="20000"/>
        </a:spcBef>
        <a:spcAft>
          <a:spcPct val="0"/>
        </a:spcAft>
        <a:buClr>
          <a:schemeClr val="tx2"/>
        </a:buClr>
        <a:buSzPct val="70000"/>
        <a:buFont typeface="Wingdings" charset="2"/>
        <a:buChar char="l"/>
        <a:defRPr sz="3000">
          <a:solidFill>
            <a:schemeClr val="tx1"/>
          </a:solidFill>
          <a:latin typeface="+mn-lt"/>
          <a:ea typeface="ＭＳ Ｐゴシック" charset="0"/>
          <a:cs typeface="ＭＳ Ｐゴシック" charset="0"/>
        </a:defRPr>
      </a:lvl1pPr>
      <a:lvl2pPr marL="690563" indent="-346075" algn="l" rtl="0" eaLnBrk="0" fontAlgn="base" hangingPunct="0">
        <a:spcBef>
          <a:spcPct val="20000"/>
        </a:spcBef>
        <a:spcAft>
          <a:spcPct val="0"/>
        </a:spcAft>
        <a:buClr>
          <a:schemeClr val="accent2"/>
        </a:buClr>
        <a:buSzPct val="70000"/>
        <a:buFont typeface="Wingdings" charset="2"/>
        <a:buChar char="l"/>
        <a:defRPr sz="2600">
          <a:solidFill>
            <a:schemeClr val="tx1"/>
          </a:solidFill>
          <a:latin typeface="+mn-lt"/>
          <a:ea typeface="ＭＳ Ｐゴシック" charset="0"/>
        </a:defRPr>
      </a:lvl2pPr>
      <a:lvl3pPr marL="985838" indent="-292100" algn="l" rtl="0" eaLnBrk="0" fontAlgn="base" hangingPunct="0">
        <a:spcBef>
          <a:spcPct val="20000"/>
        </a:spcBef>
        <a:spcAft>
          <a:spcPct val="0"/>
        </a:spcAft>
        <a:buClr>
          <a:schemeClr val="accent1"/>
        </a:buClr>
        <a:buSzPct val="70000"/>
        <a:buFont typeface="Wingdings" charset="2"/>
        <a:buChar char="l"/>
        <a:defRPr sz="2300">
          <a:solidFill>
            <a:schemeClr val="tx1"/>
          </a:solidFill>
          <a:latin typeface="+mn-lt"/>
          <a:ea typeface="ＭＳ Ｐゴシック" charset="0"/>
        </a:defRPr>
      </a:lvl3pPr>
      <a:lvl4pPr marL="1279525" indent="-290513" algn="l" rtl="0" eaLnBrk="0" fontAlgn="base" hangingPunct="0">
        <a:spcBef>
          <a:spcPct val="20000"/>
        </a:spcBef>
        <a:spcAft>
          <a:spcPct val="0"/>
        </a:spcAft>
        <a:buClr>
          <a:schemeClr val="tx2"/>
        </a:buClr>
        <a:buSzPct val="75000"/>
        <a:buFont typeface="Wingdings" charset="2"/>
        <a:buChar char="§"/>
        <a:defRPr sz="2000">
          <a:solidFill>
            <a:schemeClr val="tx1"/>
          </a:solidFill>
          <a:latin typeface="+mn-lt"/>
          <a:ea typeface="ＭＳ Ｐゴシック" charset="0"/>
        </a:defRPr>
      </a:lvl4pPr>
      <a:lvl5pPr marL="1597025" indent="-314325" algn="l" rtl="0" eaLnBrk="0" fontAlgn="base" hangingPunct="0">
        <a:spcBef>
          <a:spcPct val="20000"/>
        </a:spcBef>
        <a:spcAft>
          <a:spcPct val="0"/>
        </a:spcAft>
        <a:buClr>
          <a:schemeClr val="folHlink"/>
        </a:buClr>
        <a:buSzPct val="80000"/>
        <a:buFont typeface="Wingdings" charset="2"/>
        <a:buChar char="§"/>
        <a:defRPr sz="2000">
          <a:solidFill>
            <a:schemeClr val="tx1"/>
          </a:solidFill>
          <a:latin typeface="+mn-lt"/>
          <a:ea typeface="ＭＳ Ｐゴシック" charset="0"/>
        </a:defRPr>
      </a:lvl5pPr>
      <a:lvl6pPr marL="2054961" indent="-315782"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1971" indent="-315782"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68981" indent="-315782"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5992" indent="-315782"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p:bodyStyle>
    <p:otherStyle>
      <a:defPPr>
        <a:defRPr lang="en-US"/>
      </a:defPPr>
      <a:lvl1pPr marL="0" algn="l" defTabSz="914021" rtl="0" eaLnBrk="1" latinLnBrk="0" hangingPunct="1">
        <a:defRPr sz="1800" kern="1200">
          <a:solidFill>
            <a:schemeClr val="tx1"/>
          </a:solidFill>
          <a:latin typeface="+mn-lt"/>
          <a:ea typeface="+mn-ea"/>
          <a:cs typeface="+mn-cs"/>
        </a:defRPr>
      </a:lvl1pPr>
      <a:lvl2pPr marL="457011" algn="l" defTabSz="914021" rtl="0" eaLnBrk="1" latinLnBrk="0" hangingPunct="1">
        <a:defRPr sz="1800" kern="1200">
          <a:solidFill>
            <a:schemeClr val="tx1"/>
          </a:solidFill>
          <a:latin typeface="+mn-lt"/>
          <a:ea typeface="+mn-ea"/>
          <a:cs typeface="+mn-cs"/>
        </a:defRPr>
      </a:lvl2pPr>
      <a:lvl3pPr marL="914021" algn="l" defTabSz="914021" rtl="0" eaLnBrk="1" latinLnBrk="0" hangingPunct="1">
        <a:defRPr sz="1800" kern="1200">
          <a:solidFill>
            <a:schemeClr val="tx1"/>
          </a:solidFill>
          <a:latin typeface="+mn-lt"/>
          <a:ea typeface="+mn-ea"/>
          <a:cs typeface="+mn-cs"/>
        </a:defRPr>
      </a:lvl3pPr>
      <a:lvl4pPr marL="1371032" algn="l" defTabSz="914021" rtl="0" eaLnBrk="1" latinLnBrk="0" hangingPunct="1">
        <a:defRPr sz="1800" kern="1200">
          <a:solidFill>
            <a:schemeClr val="tx1"/>
          </a:solidFill>
          <a:latin typeface="+mn-lt"/>
          <a:ea typeface="+mn-ea"/>
          <a:cs typeface="+mn-cs"/>
        </a:defRPr>
      </a:lvl4pPr>
      <a:lvl5pPr marL="1828041" algn="l" defTabSz="914021" rtl="0" eaLnBrk="1" latinLnBrk="0" hangingPunct="1">
        <a:defRPr sz="1800" kern="1200">
          <a:solidFill>
            <a:schemeClr val="tx1"/>
          </a:solidFill>
          <a:latin typeface="+mn-lt"/>
          <a:ea typeface="+mn-ea"/>
          <a:cs typeface="+mn-cs"/>
        </a:defRPr>
      </a:lvl5pPr>
      <a:lvl6pPr marL="2285052" algn="l" defTabSz="914021" rtl="0" eaLnBrk="1" latinLnBrk="0" hangingPunct="1">
        <a:defRPr sz="1800" kern="1200">
          <a:solidFill>
            <a:schemeClr val="tx1"/>
          </a:solidFill>
          <a:latin typeface="+mn-lt"/>
          <a:ea typeface="+mn-ea"/>
          <a:cs typeface="+mn-cs"/>
        </a:defRPr>
      </a:lvl6pPr>
      <a:lvl7pPr marL="2742062" algn="l" defTabSz="914021" rtl="0" eaLnBrk="1" latinLnBrk="0" hangingPunct="1">
        <a:defRPr sz="1800" kern="1200">
          <a:solidFill>
            <a:schemeClr val="tx1"/>
          </a:solidFill>
          <a:latin typeface="+mn-lt"/>
          <a:ea typeface="+mn-ea"/>
          <a:cs typeface="+mn-cs"/>
        </a:defRPr>
      </a:lvl7pPr>
      <a:lvl8pPr marL="3199072" algn="l" defTabSz="914021" rtl="0" eaLnBrk="1" latinLnBrk="0" hangingPunct="1">
        <a:defRPr sz="1800" kern="1200">
          <a:solidFill>
            <a:schemeClr val="tx1"/>
          </a:solidFill>
          <a:latin typeface="+mn-lt"/>
          <a:ea typeface="+mn-ea"/>
          <a:cs typeface="+mn-cs"/>
        </a:defRPr>
      </a:lvl8pPr>
      <a:lvl9pPr marL="3656083" algn="l" defTabSz="914021"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95938" name="Title Placeholder 1"/>
          <p:cNvSpPr>
            <a:spLocks noGrp="1"/>
          </p:cNvSpPr>
          <p:nvPr>
            <p:ph type="title"/>
          </p:nvPr>
        </p:nvSpPr>
        <p:spPr bwMode="auto">
          <a:xfrm>
            <a:off x="457200" y="274638"/>
            <a:ext cx="8229600" cy="11430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95939" name="Text Placeholder 2"/>
          <p:cNvSpPr>
            <a:spLocks noGrp="1"/>
          </p:cNvSpPr>
          <p:nvPr>
            <p:ph type="body" idx="1"/>
          </p:nvPr>
        </p:nvSpPr>
        <p:spPr bwMode="auto">
          <a:xfrm>
            <a:off x="457200" y="1600200"/>
            <a:ext cx="8229600" cy="4525963"/>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defTabSz="457200" fontAlgn="auto">
              <a:spcBef>
                <a:spcPts val="0"/>
              </a:spcBef>
              <a:spcAft>
                <a:spcPts val="0"/>
              </a:spcAft>
              <a:defRPr sz="1200">
                <a:solidFill>
                  <a:prstClr val="black">
                    <a:tint val="75000"/>
                  </a:prstClr>
                </a:solidFill>
                <a:latin typeface="Calibri"/>
                <a:ea typeface="+mn-ea"/>
                <a:cs typeface="+mn-cs"/>
              </a:defRPr>
            </a:lvl1pPr>
          </a:lstStyle>
          <a:p>
            <a:pPr>
              <a:defRPr/>
            </a:pPr>
            <a:fld id="{734A047E-4F3A-524D-8F06-02160EE0123A}" type="datetimeFigureOut">
              <a:rPr lang="en-US"/>
              <a:pPr>
                <a:defRPr/>
              </a:pPr>
              <a:t>6/13/2019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defTabSz="457200" fontAlgn="auto">
              <a:spcBef>
                <a:spcPts val="0"/>
              </a:spcBef>
              <a:spcAft>
                <a:spcPts val="0"/>
              </a:spcAft>
              <a:defRPr sz="1200">
                <a:solidFill>
                  <a:prstClr val="black">
                    <a:tint val="75000"/>
                  </a:prstClr>
                </a:solidFill>
                <a:latin typeface="Calibri"/>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defTabSz="457200" fontAlgn="auto">
              <a:spcBef>
                <a:spcPts val="0"/>
              </a:spcBef>
              <a:spcAft>
                <a:spcPts val="0"/>
              </a:spcAft>
              <a:defRPr sz="1200">
                <a:solidFill>
                  <a:prstClr val="black">
                    <a:tint val="75000"/>
                  </a:prstClr>
                </a:solidFill>
                <a:latin typeface="Calibri"/>
                <a:ea typeface="+mn-ea"/>
                <a:cs typeface="+mn-cs"/>
              </a:defRPr>
            </a:lvl1pPr>
          </a:lstStyle>
          <a:p>
            <a:pPr>
              <a:defRPr/>
            </a:pPr>
            <a:fld id="{2CAC6076-2561-C44C-8716-8C33D74EBECE}" type="slidenum">
              <a:rPr lang="en-US"/>
              <a:pPr>
                <a:defRPr/>
              </a:pPr>
              <a:t>‹#›</a:t>
            </a:fld>
            <a:endParaRPr lang="en-US"/>
          </a:p>
        </p:txBody>
      </p:sp>
    </p:spTree>
    <p:extLst>
      <p:ext uri="{BB962C8B-B14F-4D97-AF65-F5344CB8AC3E}">
        <p14:creationId xmlns="" xmlns:p14="http://schemas.microsoft.com/office/powerpoint/2010/main" val="1756435921"/>
      </p:ext>
    </p:extLst>
  </p:cSld>
  <p:clrMap bg1="lt1" tx1="dk1" bg2="lt2" tx2="dk2" accent1="accent1" accent2="accent2" accent3="accent3" accent4="accent4" accent5="accent5" accent6="accent6" hlink="hlink" folHlink="folHlink"/>
  <p:sldLayoutIdLst>
    <p:sldLayoutId id="2147492241" r:id="rId1"/>
    <p:sldLayoutId id="2147492242" r:id="rId2"/>
    <p:sldLayoutId id="2147492243" r:id="rId3"/>
    <p:sldLayoutId id="2147492244" r:id="rId4"/>
    <p:sldLayoutId id="2147492245" r:id="rId5"/>
    <p:sldLayoutId id="2147492246" r:id="rId6"/>
    <p:sldLayoutId id="2147492247" r:id="rId7"/>
    <p:sldLayoutId id="2147492248" r:id="rId8"/>
    <p:sldLayoutId id="2147492249" r:id="rId9"/>
    <p:sldLayoutId id="2147492250" r:id="rId10"/>
    <p:sldLayoutId id="2147492251" r:id="rId11"/>
    <p:sldLayoutId id="2147492252" r:id="rId12"/>
    <p:sldLayoutId id="2147492253" r:id="rId13"/>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0113" y="244158"/>
            <a:ext cx="7345362" cy="1339850"/>
          </a:xfrm>
          <a:prstGeom prst="rect">
            <a:avLst/>
          </a:prstGeom>
        </p:spPr>
        <p:txBody>
          <a:bodyPr vert="horz" lIns="91440" tIns="45720" rIns="91440" bIns="45720" rtlCol="0" anchor="ctr">
            <a:normAutofit/>
          </a:bodyPr>
          <a:lstStyle/>
          <a:p>
            <a:r>
              <a:rPr lang="en-US" dirty="0" smtClean="0"/>
              <a:t>Click to edit Master title style</a:t>
            </a:r>
            <a:endParaRPr dirty="0"/>
          </a:p>
        </p:txBody>
      </p:sp>
      <p:sp>
        <p:nvSpPr>
          <p:cNvPr id="3" name="Text Placeholder 2"/>
          <p:cNvSpPr>
            <a:spLocks noGrp="1"/>
          </p:cNvSpPr>
          <p:nvPr>
            <p:ph type="body" idx="1"/>
          </p:nvPr>
        </p:nvSpPr>
        <p:spPr>
          <a:xfrm>
            <a:off x="900112" y="2133601"/>
            <a:ext cx="7345363" cy="393192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2"/>
          </p:nvPr>
        </p:nvSpPr>
        <p:spPr>
          <a:xfrm>
            <a:off x="243840" y="6371591"/>
            <a:ext cx="2133600" cy="259317"/>
          </a:xfrm>
          <a:prstGeom prst="rect">
            <a:avLst/>
          </a:prstGeom>
        </p:spPr>
        <p:txBody>
          <a:bodyPr vert="horz" lIns="91440" tIns="45720" rIns="91440" bIns="45720" rtlCol="0" anchor="ctr"/>
          <a:lstStyle>
            <a:lvl1pPr algn="l">
              <a:defRPr sz="1200">
                <a:solidFill>
                  <a:schemeClr val="bg2">
                    <a:lumMod val="60000"/>
                    <a:lumOff val="40000"/>
                  </a:schemeClr>
                </a:solidFill>
                <a:latin typeface="Brush Script MT" pitchFamily="66" charset="0"/>
              </a:defRPr>
            </a:lvl1pPr>
          </a:lstStyle>
          <a:p>
            <a:pPr fontAlgn="auto">
              <a:spcBef>
                <a:spcPts val="0"/>
              </a:spcBef>
              <a:spcAft>
                <a:spcPts val="0"/>
              </a:spcAft>
            </a:pPr>
            <a:fld id="{7D290233-0DD1-4A80-BB1E-9ADC3556DBB6}" type="datetimeFigureOut">
              <a:rPr lang="en-US" smtClean="0">
                <a:solidFill>
                  <a:srgbClr val="7C8F97">
                    <a:lumMod val="60000"/>
                    <a:lumOff val="40000"/>
                  </a:srgbClr>
                </a:solidFill>
                <a:ea typeface=""/>
              </a:rPr>
              <a:pPr fontAlgn="auto">
                <a:spcBef>
                  <a:spcPts val="0"/>
                </a:spcBef>
                <a:spcAft>
                  <a:spcPts val="0"/>
                </a:spcAft>
              </a:pPr>
              <a:t>6/13/2019</a:t>
            </a:fld>
            <a:endParaRPr lang="en-US">
              <a:solidFill>
                <a:srgbClr val="7C8F97">
                  <a:lumMod val="60000"/>
                  <a:lumOff val="40000"/>
                </a:srgbClr>
              </a:solidFill>
              <a:ea typeface=""/>
            </a:endParaRPr>
          </a:p>
        </p:txBody>
      </p:sp>
      <p:sp>
        <p:nvSpPr>
          <p:cNvPr id="5" name="Footer Placeholder 4"/>
          <p:cNvSpPr>
            <a:spLocks noGrp="1"/>
          </p:cNvSpPr>
          <p:nvPr>
            <p:ph type="ftr" sz="quarter" idx="3"/>
          </p:nvPr>
        </p:nvSpPr>
        <p:spPr>
          <a:xfrm>
            <a:off x="5958840" y="6371591"/>
            <a:ext cx="2895600" cy="257810"/>
          </a:xfrm>
          <a:prstGeom prst="rect">
            <a:avLst/>
          </a:prstGeom>
        </p:spPr>
        <p:txBody>
          <a:bodyPr vert="horz" lIns="91440" tIns="45720" rIns="91440" bIns="45720" rtlCol="0" anchor="ctr"/>
          <a:lstStyle>
            <a:lvl1pPr marL="0" algn="r" defTabSz="914400" rtl="0" eaLnBrk="1" latinLnBrk="0" hangingPunct="1">
              <a:defRPr sz="1200" kern="1200">
                <a:solidFill>
                  <a:schemeClr val="bg2">
                    <a:lumMod val="60000"/>
                    <a:lumOff val="40000"/>
                  </a:schemeClr>
                </a:solidFill>
                <a:latin typeface="Brush Script MT" pitchFamily="66" charset="0"/>
                <a:ea typeface="+mn-ea"/>
                <a:cs typeface="+mn-cs"/>
              </a:defRPr>
            </a:lvl1pPr>
          </a:lstStyle>
          <a:p>
            <a:pPr fontAlgn="auto">
              <a:spcBef>
                <a:spcPts val="0"/>
              </a:spcBef>
              <a:spcAft>
                <a:spcPts val="0"/>
              </a:spcAft>
            </a:pPr>
            <a:endParaRPr lang="en-US">
              <a:solidFill>
                <a:srgbClr val="7C8F97">
                  <a:lumMod val="60000"/>
                  <a:lumOff val="40000"/>
                </a:srgbClr>
              </a:solidFill>
            </a:endParaRPr>
          </a:p>
        </p:txBody>
      </p:sp>
      <p:sp>
        <p:nvSpPr>
          <p:cNvPr id="6" name="Slide Number Placeholder 5"/>
          <p:cNvSpPr>
            <a:spLocks noGrp="1"/>
          </p:cNvSpPr>
          <p:nvPr>
            <p:ph type="sldNum" sz="quarter" idx="4"/>
          </p:nvPr>
        </p:nvSpPr>
        <p:spPr>
          <a:xfrm>
            <a:off x="4191000" y="6356350"/>
            <a:ext cx="762000" cy="271463"/>
          </a:xfrm>
          <a:prstGeom prst="rect">
            <a:avLst/>
          </a:prstGeom>
        </p:spPr>
        <p:txBody>
          <a:bodyPr vert="horz" lIns="91440" tIns="45720" rIns="91440" bIns="45720" rtlCol="0" anchor="ctr"/>
          <a:lstStyle>
            <a:lvl1pPr marL="0" algn="ctr" defTabSz="914400" rtl="0" eaLnBrk="1" latinLnBrk="0" hangingPunct="1">
              <a:defRPr sz="1200" kern="1200">
                <a:solidFill>
                  <a:schemeClr val="bg2">
                    <a:lumMod val="60000"/>
                    <a:lumOff val="40000"/>
                  </a:schemeClr>
                </a:solidFill>
                <a:latin typeface="+mn-lt"/>
                <a:ea typeface="+mn-ea"/>
                <a:cs typeface="+mn-cs"/>
              </a:defRPr>
            </a:lvl1pPr>
          </a:lstStyle>
          <a:p>
            <a:pPr fontAlgn="auto">
              <a:spcBef>
                <a:spcPts val="0"/>
              </a:spcBef>
              <a:spcAft>
                <a:spcPts val="0"/>
              </a:spcAft>
            </a:pPr>
            <a:fld id="{CFE4BAC9-6D41-4691-9299-18EF07EF0177}" type="slidenum">
              <a:rPr lang="en-US" smtClean="0">
                <a:solidFill>
                  <a:srgbClr val="7C8F97">
                    <a:lumMod val="60000"/>
                    <a:lumOff val="40000"/>
                  </a:srgbClr>
                </a:solidFill>
              </a:rPr>
              <a:pPr fontAlgn="auto">
                <a:spcBef>
                  <a:spcPts val="0"/>
                </a:spcBef>
                <a:spcAft>
                  <a:spcPts val="0"/>
                </a:spcAft>
              </a:pPr>
              <a:t>‹#›</a:t>
            </a:fld>
            <a:endParaRPr lang="en-US">
              <a:solidFill>
                <a:srgbClr val="7C8F97">
                  <a:lumMod val="60000"/>
                  <a:lumOff val="40000"/>
                </a:srgbClr>
              </a:solidFill>
            </a:endParaRPr>
          </a:p>
        </p:txBody>
      </p:sp>
    </p:spTree>
    <p:extLst>
      <p:ext uri="{BB962C8B-B14F-4D97-AF65-F5344CB8AC3E}">
        <p14:creationId xmlns="" xmlns:p14="http://schemas.microsoft.com/office/powerpoint/2010/main" val="259080154"/>
      </p:ext>
    </p:extLst>
  </p:cSld>
  <p:clrMap bg1="lt1" tx1="dk1" bg2="lt2" tx2="dk2" accent1="accent1" accent2="accent2" accent3="accent3" accent4="accent4" accent5="accent5" accent6="accent6" hlink="hlink" folHlink="folHlink"/>
  <p:sldLayoutIdLst>
    <p:sldLayoutId id="2147492255" r:id="rId1"/>
    <p:sldLayoutId id="2147492256" r:id="rId2"/>
    <p:sldLayoutId id="2147492257" r:id="rId3"/>
    <p:sldLayoutId id="2147492258" r:id="rId4"/>
    <p:sldLayoutId id="2147492259" r:id="rId5"/>
    <p:sldLayoutId id="2147492260" r:id="rId6"/>
    <p:sldLayoutId id="2147492261" r:id="rId7"/>
    <p:sldLayoutId id="2147492262" r:id="rId8"/>
    <p:sldLayoutId id="2147492263" r:id="rId9"/>
    <p:sldLayoutId id="2147492264" r:id="rId10"/>
    <p:sldLayoutId id="2147492265" r:id="rId11"/>
    <p:sldLayoutId id="2147492266" r:id="rId12"/>
    <p:sldLayoutId id="2147492267" r:id="rId13"/>
    <p:sldLayoutId id="2147492268" r:id="rId14"/>
  </p:sldLayoutIdLst>
  <p:txStyles>
    <p:titleStyle>
      <a:lvl1pPr algn="ctr" defTabSz="914400" rtl="0" eaLnBrk="1" latinLnBrk="0" hangingPunct="1">
        <a:spcBef>
          <a:spcPct val="0"/>
        </a:spcBef>
        <a:buNone/>
        <a:defRPr sz="4800"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ts val="2000"/>
        </a:spcBef>
        <a:buClr>
          <a:schemeClr val="tx1">
            <a:lumMod val="75000"/>
            <a:lumOff val="25000"/>
          </a:schemeClr>
        </a:buClr>
        <a:buFont typeface="Arial" pitchFamily="34" charset="0"/>
        <a:buChar char="•"/>
        <a:defRPr sz="2400" kern="1200">
          <a:solidFill>
            <a:schemeClr val="tx1">
              <a:lumMod val="75000"/>
              <a:lumOff val="25000"/>
            </a:schemeClr>
          </a:solidFill>
          <a:latin typeface="+mn-lt"/>
          <a:ea typeface="+mn-ea"/>
          <a:cs typeface="+mn-cs"/>
        </a:defRPr>
      </a:lvl1pPr>
      <a:lvl2pPr marL="579438" indent="-228600" algn="l" defTabSz="914400" rtl="0" eaLnBrk="1" latinLnBrk="0" hangingPunct="1">
        <a:spcBef>
          <a:spcPts val="600"/>
        </a:spcBef>
        <a:buClr>
          <a:schemeClr val="bg2">
            <a:lumMod val="60000"/>
            <a:lumOff val="40000"/>
          </a:schemeClr>
        </a:buClr>
        <a:buFont typeface="Arial" pitchFamily="34" charset="0"/>
        <a:buChar char="•"/>
        <a:defRPr sz="2200" kern="1200">
          <a:solidFill>
            <a:schemeClr val="tx1">
              <a:lumMod val="75000"/>
              <a:lumOff val="25000"/>
            </a:schemeClr>
          </a:solidFill>
          <a:latin typeface="+mn-lt"/>
          <a:ea typeface="+mn-ea"/>
          <a:cs typeface="+mn-cs"/>
        </a:defRPr>
      </a:lvl2pPr>
      <a:lvl3pPr marL="808038" indent="-228600" algn="l" defTabSz="914400" rtl="0" eaLnBrk="1" latinLnBrk="0" hangingPunct="1">
        <a:spcBef>
          <a:spcPts val="600"/>
        </a:spcBef>
        <a:buClr>
          <a:schemeClr val="tx1">
            <a:lumMod val="75000"/>
            <a:lumOff val="25000"/>
          </a:schemeClr>
        </a:buClr>
        <a:buFont typeface="Arial" pitchFamily="34" charset="0"/>
        <a:buChar char="•"/>
        <a:defRPr sz="2000" kern="1200">
          <a:solidFill>
            <a:schemeClr val="tx1">
              <a:lumMod val="75000"/>
              <a:lumOff val="25000"/>
            </a:schemeClr>
          </a:solidFill>
          <a:latin typeface="+mn-lt"/>
          <a:ea typeface="+mn-ea"/>
          <a:cs typeface="+mn-cs"/>
        </a:defRPr>
      </a:lvl3pPr>
      <a:lvl4pPr marL="1036638" indent="-228600" algn="l" defTabSz="914400" rtl="0" eaLnBrk="1" latinLnBrk="0" hangingPunct="1">
        <a:spcBef>
          <a:spcPts val="600"/>
        </a:spcBef>
        <a:buClr>
          <a:schemeClr val="bg2">
            <a:lumMod val="60000"/>
            <a:lumOff val="40000"/>
          </a:schemeClr>
        </a:buClr>
        <a:buFont typeface="Arial" pitchFamily="34" charset="0"/>
        <a:buChar char="•"/>
        <a:defRPr sz="1800" kern="1200">
          <a:solidFill>
            <a:schemeClr val="tx1">
              <a:lumMod val="75000"/>
              <a:lumOff val="25000"/>
            </a:schemeClr>
          </a:solidFill>
          <a:latin typeface="+mn-lt"/>
          <a:ea typeface="+mn-ea"/>
          <a:cs typeface="+mn-cs"/>
        </a:defRPr>
      </a:lvl4pPr>
      <a:lvl5pPr marL="1265238" indent="-228600" algn="l" defTabSz="914400" rtl="0" eaLnBrk="1" latinLnBrk="0" hangingPunct="1">
        <a:spcBef>
          <a:spcPts val="600"/>
        </a:spcBef>
        <a:buClr>
          <a:schemeClr val="tx1">
            <a:lumMod val="75000"/>
            <a:lumOff val="25000"/>
          </a:schemeClr>
        </a:buClr>
        <a:buFont typeface="Arial" pitchFamily="34" charset="0"/>
        <a:buChar char="•"/>
        <a:defRPr sz="1800" kern="1200">
          <a:solidFill>
            <a:schemeClr val="tx1">
              <a:lumMod val="75000"/>
              <a:lumOff val="25000"/>
            </a:schemeClr>
          </a:solidFill>
          <a:latin typeface="+mn-lt"/>
          <a:ea typeface="+mn-ea"/>
          <a:cs typeface="+mn-cs"/>
        </a:defRPr>
      </a:lvl5pPr>
      <a:lvl6pPr marL="1485900"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6pPr>
      <a:lvl7pPr marL="1712913"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7pPr>
      <a:lvl8pPr marL="1947863"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8pPr>
      <a:lvl9pPr marL="2174875"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a:solidFill>
            <a:schemeClr val="tx1">
              <a:lumMod val="75000"/>
              <a:lumOff val="2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0113" y="244158"/>
            <a:ext cx="7345362" cy="1339850"/>
          </a:xfrm>
          <a:prstGeom prst="rect">
            <a:avLst/>
          </a:prstGeom>
        </p:spPr>
        <p:txBody>
          <a:bodyPr vert="horz" lIns="91440" tIns="45720" rIns="91440" bIns="45720" rtlCol="0" anchor="ctr">
            <a:normAutofit/>
          </a:bodyPr>
          <a:lstStyle/>
          <a:p>
            <a:r>
              <a:rPr lang="en-US" dirty="0" smtClean="0"/>
              <a:t>Click to edit Master title style</a:t>
            </a:r>
            <a:endParaRPr dirty="0"/>
          </a:p>
        </p:txBody>
      </p:sp>
      <p:sp>
        <p:nvSpPr>
          <p:cNvPr id="3" name="Text Placeholder 2"/>
          <p:cNvSpPr>
            <a:spLocks noGrp="1"/>
          </p:cNvSpPr>
          <p:nvPr>
            <p:ph type="body" idx="1"/>
          </p:nvPr>
        </p:nvSpPr>
        <p:spPr>
          <a:xfrm>
            <a:off x="900112" y="2133601"/>
            <a:ext cx="7345363" cy="393192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2"/>
          </p:nvPr>
        </p:nvSpPr>
        <p:spPr>
          <a:xfrm>
            <a:off x="243840" y="6371591"/>
            <a:ext cx="2133600" cy="259317"/>
          </a:xfrm>
          <a:prstGeom prst="rect">
            <a:avLst/>
          </a:prstGeom>
        </p:spPr>
        <p:txBody>
          <a:bodyPr vert="horz" lIns="91440" tIns="45720" rIns="91440" bIns="45720" rtlCol="0" anchor="ctr"/>
          <a:lstStyle>
            <a:lvl1pPr algn="l">
              <a:defRPr sz="1200">
                <a:solidFill>
                  <a:schemeClr val="bg2">
                    <a:lumMod val="60000"/>
                    <a:lumOff val="40000"/>
                  </a:schemeClr>
                </a:solidFill>
                <a:latin typeface="Brush Script MT" pitchFamily="66" charset="0"/>
              </a:defRPr>
            </a:lvl1pPr>
          </a:lstStyle>
          <a:p>
            <a:pPr fontAlgn="auto">
              <a:spcBef>
                <a:spcPts val="0"/>
              </a:spcBef>
              <a:spcAft>
                <a:spcPts val="0"/>
              </a:spcAft>
            </a:pPr>
            <a:fld id="{7D290233-0DD1-4A80-BB1E-9ADC3556DBB6}" type="datetimeFigureOut">
              <a:rPr lang="en-US" smtClean="0">
                <a:solidFill>
                  <a:srgbClr val="7C8F97">
                    <a:lumMod val="60000"/>
                    <a:lumOff val="40000"/>
                  </a:srgbClr>
                </a:solidFill>
                <a:ea typeface=""/>
              </a:rPr>
              <a:pPr fontAlgn="auto">
                <a:spcBef>
                  <a:spcPts val="0"/>
                </a:spcBef>
                <a:spcAft>
                  <a:spcPts val="0"/>
                </a:spcAft>
              </a:pPr>
              <a:t>6/13/2019</a:t>
            </a:fld>
            <a:endParaRPr lang="en-US">
              <a:solidFill>
                <a:srgbClr val="7C8F97">
                  <a:lumMod val="60000"/>
                  <a:lumOff val="40000"/>
                </a:srgbClr>
              </a:solidFill>
              <a:ea typeface=""/>
            </a:endParaRPr>
          </a:p>
        </p:txBody>
      </p:sp>
      <p:sp>
        <p:nvSpPr>
          <p:cNvPr id="5" name="Footer Placeholder 4"/>
          <p:cNvSpPr>
            <a:spLocks noGrp="1"/>
          </p:cNvSpPr>
          <p:nvPr>
            <p:ph type="ftr" sz="quarter" idx="3"/>
          </p:nvPr>
        </p:nvSpPr>
        <p:spPr>
          <a:xfrm>
            <a:off x="5958840" y="6371591"/>
            <a:ext cx="2895600" cy="257810"/>
          </a:xfrm>
          <a:prstGeom prst="rect">
            <a:avLst/>
          </a:prstGeom>
        </p:spPr>
        <p:txBody>
          <a:bodyPr vert="horz" lIns="91440" tIns="45720" rIns="91440" bIns="45720" rtlCol="0" anchor="ctr"/>
          <a:lstStyle>
            <a:lvl1pPr marL="0" algn="r" defTabSz="914400" rtl="0" eaLnBrk="1" latinLnBrk="0" hangingPunct="1">
              <a:defRPr sz="1200" kern="1200">
                <a:solidFill>
                  <a:schemeClr val="bg2">
                    <a:lumMod val="60000"/>
                    <a:lumOff val="40000"/>
                  </a:schemeClr>
                </a:solidFill>
                <a:latin typeface="Brush Script MT" pitchFamily="66" charset="0"/>
                <a:ea typeface="+mn-ea"/>
                <a:cs typeface="+mn-cs"/>
              </a:defRPr>
            </a:lvl1pPr>
          </a:lstStyle>
          <a:p>
            <a:pPr fontAlgn="auto">
              <a:spcBef>
                <a:spcPts val="0"/>
              </a:spcBef>
              <a:spcAft>
                <a:spcPts val="0"/>
              </a:spcAft>
            </a:pPr>
            <a:endParaRPr lang="en-US">
              <a:solidFill>
                <a:srgbClr val="7C8F97">
                  <a:lumMod val="60000"/>
                  <a:lumOff val="40000"/>
                </a:srgbClr>
              </a:solidFill>
            </a:endParaRPr>
          </a:p>
        </p:txBody>
      </p:sp>
      <p:sp>
        <p:nvSpPr>
          <p:cNvPr id="6" name="Slide Number Placeholder 5"/>
          <p:cNvSpPr>
            <a:spLocks noGrp="1"/>
          </p:cNvSpPr>
          <p:nvPr>
            <p:ph type="sldNum" sz="quarter" idx="4"/>
          </p:nvPr>
        </p:nvSpPr>
        <p:spPr>
          <a:xfrm>
            <a:off x="4191000" y="6356350"/>
            <a:ext cx="762000" cy="271463"/>
          </a:xfrm>
          <a:prstGeom prst="rect">
            <a:avLst/>
          </a:prstGeom>
        </p:spPr>
        <p:txBody>
          <a:bodyPr vert="horz" lIns="91440" tIns="45720" rIns="91440" bIns="45720" rtlCol="0" anchor="ctr"/>
          <a:lstStyle>
            <a:lvl1pPr marL="0" algn="ctr" defTabSz="914400" rtl="0" eaLnBrk="1" latinLnBrk="0" hangingPunct="1">
              <a:defRPr sz="1200" kern="1200">
                <a:solidFill>
                  <a:schemeClr val="bg2">
                    <a:lumMod val="60000"/>
                    <a:lumOff val="40000"/>
                  </a:schemeClr>
                </a:solidFill>
                <a:latin typeface="+mn-lt"/>
                <a:ea typeface="+mn-ea"/>
                <a:cs typeface="+mn-cs"/>
              </a:defRPr>
            </a:lvl1pPr>
          </a:lstStyle>
          <a:p>
            <a:pPr fontAlgn="auto">
              <a:spcBef>
                <a:spcPts val="0"/>
              </a:spcBef>
              <a:spcAft>
                <a:spcPts val="0"/>
              </a:spcAft>
            </a:pPr>
            <a:fld id="{CFE4BAC9-6D41-4691-9299-18EF07EF0177}" type="slidenum">
              <a:rPr lang="en-US" smtClean="0">
                <a:solidFill>
                  <a:srgbClr val="7C8F97">
                    <a:lumMod val="60000"/>
                    <a:lumOff val="40000"/>
                  </a:srgbClr>
                </a:solidFill>
              </a:rPr>
              <a:pPr fontAlgn="auto">
                <a:spcBef>
                  <a:spcPts val="0"/>
                </a:spcBef>
                <a:spcAft>
                  <a:spcPts val="0"/>
                </a:spcAft>
              </a:pPr>
              <a:t>‹#›</a:t>
            </a:fld>
            <a:endParaRPr lang="en-US">
              <a:solidFill>
                <a:srgbClr val="7C8F97">
                  <a:lumMod val="60000"/>
                  <a:lumOff val="40000"/>
                </a:srgbClr>
              </a:solidFill>
            </a:endParaRPr>
          </a:p>
        </p:txBody>
      </p:sp>
    </p:spTree>
    <p:extLst>
      <p:ext uri="{BB962C8B-B14F-4D97-AF65-F5344CB8AC3E}">
        <p14:creationId xmlns="" xmlns:p14="http://schemas.microsoft.com/office/powerpoint/2010/main" val="2045840118"/>
      </p:ext>
    </p:extLst>
  </p:cSld>
  <p:clrMap bg1="lt1" tx1="dk1" bg2="lt2" tx2="dk2" accent1="accent1" accent2="accent2" accent3="accent3" accent4="accent4" accent5="accent5" accent6="accent6" hlink="hlink" folHlink="folHlink"/>
  <p:sldLayoutIdLst>
    <p:sldLayoutId id="2147492270" r:id="rId1"/>
    <p:sldLayoutId id="2147492271" r:id="rId2"/>
    <p:sldLayoutId id="2147492272" r:id="rId3"/>
    <p:sldLayoutId id="2147492273" r:id="rId4"/>
    <p:sldLayoutId id="2147492274" r:id="rId5"/>
    <p:sldLayoutId id="2147492275" r:id="rId6"/>
    <p:sldLayoutId id="2147492276" r:id="rId7"/>
    <p:sldLayoutId id="2147492277" r:id="rId8"/>
    <p:sldLayoutId id="2147492278" r:id="rId9"/>
    <p:sldLayoutId id="2147492279" r:id="rId10"/>
    <p:sldLayoutId id="2147492280" r:id="rId11"/>
    <p:sldLayoutId id="2147492281" r:id="rId12"/>
    <p:sldLayoutId id="2147492282" r:id="rId13"/>
    <p:sldLayoutId id="2147492283" r:id="rId14"/>
  </p:sldLayoutIdLst>
  <p:txStyles>
    <p:titleStyle>
      <a:lvl1pPr algn="ctr" defTabSz="914400" rtl="0" eaLnBrk="1" latinLnBrk="0" hangingPunct="1">
        <a:spcBef>
          <a:spcPct val="0"/>
        </a:spcBef>
        <a:buNone/>
        <a:defRPr sz="4800"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ts val="2000"/>
        </a:spcBef>
        <a:buClr>
          <a:schemeClr val="tx1">
            <a:lumMod val="75000"/>
            <a:lumOff val="25000"/>
          </a:schemeClr>
        </a:buClr>
        <a:buFont typeface="Arial" pitchFamily="34" charset="0"/>
        <a:buChar char="•"/>
        <a:defRPr sz="2400" kern="1200">
          <a:solidFill>
            <a:schemeClr val="tx1">
              <a:lumMod val="75000"/>
              <a:lumOff val="25000"/>
            </a:schemeClr>
          </a:solidFill>
          <a:latin typeface="+mn-lt"/>
          <a:ea typeface="+mn-ea"/>
          <a:cs typeface="+mn-cs"/>
        </a:defRPr>
      </a:lvl1pPr>
      <a:lvl2pPr marL="579438" indent="-228600" algn="l" defTabSz="914400" rtl="0" eaLnBrk="1" latinLnBrk="0" hangingPunct="1">
        <a:spcBef>
          <a:spcPts val="600"/>
        </a:spcBef>
        <a:buClr>
          <a:schemeClr val="bg2">
            <a:lumMod val="60000"/>
            <a:lumOff val="40000"/>
          </a:schemeClr>
        </a:buClr>
        <a:buFont typeface="Arial" pitchFamily="34" charset="0"/>
        <a:buChar char="•"/>
        <a:defRPr sz="2200" kern="1200">
          <a:solidFill>
            <a:schemeClr val="tx1">
              <a:lumMod val="75000"/>
              <a:lumOff val="25000"/>
            </a:schemeClr>
          </a:solidFill>
          <a:latin typeface="+mn-lt"/>
          <a:ea typeface="+mn-ea"/>
          <a:cs typeface="+mn-cs"/>
        </a:defRPr>
      </a:lvl2pPr>
      <a:lvl3pPr marL="808038" indent="-228600" algn="l" defTabSz="914400" rtl="0" eaLnBrk="1" latinLnBrk="0" hangingPunct="1">
        <a:spcBef>
          <a:spcPts val="600"/>
        </a:spcBef>
        <a:buClr>
          <a:schemeClr val="tx1">
            <a:lumMod val="75000"/>
            <a:lumOff val="25000"/>
          </a:schemeClr>
        </a:buClr>
        <a:buFont typeface="Arial" pitchFamily="34" charset="0"/>
        <a:buChar char="•"/>
        <a:defRPr sz="2000" kern="1200">
          <a:solidFill>
            <a:schemeClr val="tx1">
              <a:lumMod val="75000"/>
              <a:lumOff val="25000"/>
            </a:schemeClr>
          </a:solidFill>
          <a:latin typeface="+mn-lt"/>
          <a:ea typeface="+mn-ea"/>
          <a:cs typeface="+mn-cs"/>
        </a:defRPr>
      </a:lvl3pPr>
      <a:lvl4pPr marL="1036638" indent="-228600" algn="l" defTabSz="914400" rtl="0" eaLnBrk="1" latinLnBrk="0" hangingPunct="1">
        <a:spcBef>
          <a:spcPts val="600"/>
        </a:spcBef>
        <a:buClr>
          <a:schemeClr val="bg2">
            <a:lumMod val="60000"/>
            <a:lumOff val="40000"/>
          </a:schemeClr>
        </a:buClr>
        <a:buFont typeface="Arial" pitchFamily="34" charset="0"/>
        <a:buChar char="•"/>
        <a:defRPr sz="1800" kern="1200">
          <a:solidFill>
            <a:schemeClr val="tx1">
              <a:lumMod val="75000"/>
              <a:lumOff val="25000"/>
            </a:schemeClr>
          </a:solidFill>
          <a:latin typeface="+mn-lt"/>
          <a:ea typeface="+mn-ea"/>
          <a:cs typeface="+mn-cs"/>
        </a:defRPr>
      </a:lvl4pPr>
      <a:lvl5pPr marL="1265238" indent="-228600" algn="l" defTabSz="914400" rtl="0" eaLnBrk="1" latinLnBrk="0" hangingPunct="1">
        <a:spcBef>
          <a:spcPts val="600"/>
        </a:spcBef>
        <a:buClr>
          <a:schemeClr val="tx1">
            <a:lumMod val="75000"/>
            <a:lumOff val="25000"/>
          </a:schemeClr>
        </a:buClr>
        <a:buFont typeface="Arial" pitchFamily="34" charset="0"/>
        <a:buChar char="•"/>
        <a:defRPr sz="1800" kern="1200">
          <a:solidFill>
            <a:schemeClr val="tx1">
              <a:lumMod val="75000"/>
              <a:lumOff val="25000"/>
            </a:schemeClr>
          </a:solidFill>
          <a:latin typeface="+mn-lt"/>
          <a:ea typeface="+mn-ea"/>
          <a:cs typeface="+mn-cs"/>
        </a:defRPr>
      </a:lvl5pPr>
      <a:lvl6pPr marL="1485900"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6pPr>
      <a:lvl7pPr marL="1712913"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7pPr>
      <a:lvl8pPr marL="1947863"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8pPr>
      <a:lvl9pPr marL="2174875"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a:solidFill>
            <a:schemeClr val="tx1">
              <a:lumMod val="75000"/>
              <a:lumOff val="2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0113" y="244158"/>
            <a:ext cx="7345362" cy="1339850"/>
          </a:xfrm>
          <a:prstGeom prst="rect">
            <a:avLst/>
          </a:prstGeom>
        </p:spPr>
        <p:txBody>
          <a:bodyPr vert="horz" lIns="91440" tIns="45720" rIns="91440" bIns="45720" rtlCol="0" anchor="ctr">
            <a:normAutofit/>
          </a:bodyPr>
          <a:lstStyle/>
          <a:p>
            <a:r>
              <a:rPr lang="en-US" dirty="0" smtClean="0"/>
              <a:t>Click to edit Master title style</a:t>
            </a:r>
            <a:endParaRPr dirty="0"/>
          </a:p>
        </p:txBody>
      </p:sp>
      <p:sp>
        <p:nvSpPr>
          <p:cNvPr id="3" name="Text Placeholder 2"/>
          <p:cNvSpPr>
            <a:spLocks noGrp="1"/>
          </p:cNvSpPr>
          <p:nvPr>
            <p:ph type="body" idx="1"/>
          </p:nvPr>
        </p:nvSpPr>
        <p:spPr>
          <a:xfrm>
            <a:off x="900112" y="2133601"/>
            <a:ext cx="7345363" cy="393192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2"/>
          </p:nvPr>
        </p:nvSpPr>
        <p:spPr>
          <a:xfrm>
            <a:off x="243840" y="6371591"/>
            <a:ext cx="2133600" cy="259317"/>
          </a:xfrm>
          <a:prstGeom prst="rect">
            <a:avLst/>
          </a:prstGeom>
        </p:spPr>
        <p:txBody>
          <a:bodyPr vert="horz" lIns="91440" tIns="45720" rIns="91440" bIns="45720" rtlCol="0" anchor="ctr"/>
          <a:lstStyle>
            <a:lvl1pPr algn="l">
              <a:defRPr sz="1200">
                <a:solidFill>
                  <a:schemeClr val="bg2">
                    <a:lumMod val="60000"/>
                    <a:lumOff val="40000"/>
                  </a:schemeClr>
                </a:solidFill>
                <a:latin typeface="Brush Script MT" pitchFamily="66" charset="0"/>
              </a:defRPr>
            </a:lvl1pPr>
          </a:lstStyle>
          <a:p>
            <a:pPr fontAlgn="auto">
              <a:spcBef>
                <a:spcPts val="0"/>
              </a:spcBef>
              <a:spcAft>
                <a:spcPts val="0"/>
              </a:spcAft>
            </a:pPr>
            <a:fld id="{7D290233-0DD1-4A80-BB1E-9ADC3556DBB6}" type="datetimeFigureOut">
              <a:rPr lang="en-US" smtClean="0">
                <a:solidFill>
                  <a:srgbClr val="7C8F97">
                    <a:lumMod val="60000"/>
                    <a:lumOff val="40000"/>
                  </a:srgbClr>
                </a:solidFill>
                <a:ea typeface=""/>
              </a:rPr>
              <a:pPr fontAlgn="auto">
                <a:spcBef>
                  <a:spcPts val="0"/>
                </a:spcBef>
                <a:spcAft>
                  <a:spcPts val="0"/>
                </a:spcAft>
              </a:pPr>
              <a:t>6/13/2019</a:t>
            </a:fld>
            <a:endParaRPr lang="en-US">
              <a:solidFill>
                <a:srgbClr val="7C8F97">
                  <a:lumMod val="60000"/>
                  <a:lumOff val="40000"/>
                </a:srgbClr>
              </a:solidFill>
              <a:ea typeface=""/>
            </a:endParaRPr>
          </a:p>
        </p:txBody>
      </p:sp>
      <p:sp>
        <p:nvSpPr>
          <p:cNvPr id="5" name="Footer Placeholder 4"/>
          <p:cNvSpPr>
            <a:spLocks noGrp="1"/>
          </p:cNvSpPr>
          <p:nvPr>
            <p:ph type="ftr" sz="quarter" idx="3"/>
          </p:nvPr>
        </p:nvSpPr>
        <p:spPr>
          <a:xfrm>
            <a:off x="5958840" y="6371591"/>
            <a:ext cx="2895600" cy="257810"/>
          </a:xfrm>
          <a:prstGeom prst="rect">
            <a:avLst/>
          </a:prstGeom>
        </p:spPr>
        <p:txBody>
          <a:bodyPr vert="horz" lIns="91440" tIns="45720" rIns="91440" bIns="45720" rtlCol="0" anchor="ctr"/>
          <a:lstStyle>
            <a:lvl1pPr marL="0" algn="r" defTabSz="914400" rtl="0" eaLnBrk="1" latinLnBrk="0" hangingPunct="1">
              <a:defRPr sz="1200" kern="1200">
                <a:solidFill>
                  <a:schemeClr val="bg2">
                    <a:lumMod val="60000"/>
                    <a:lumOff val="40000"/>
                  </a:schemeClr>
                </a:solidFill>
                <a:latin typeface="Brush Script MT" pitchFamily="66" charset="0"/>
                <a:ea typeface="+mn-ea"/>
                <a:cs typeface="+mn-cs"/>
              </a:defRPr>
            </a:lvl1pPr>
          </a:lstStyle>
          <a:p>
            <a:pPr fontAlgn="auto">
              <a:spcBef>
                <a:spcPts val="0"/>
              </a:spcBef>
              <a:spcAft>
                <a:spcPts val="0"/>
              </a:spcAft>
            </a:pPr>
            <a:endParaRPr lang="en-US">
              <a:solidFill>
                <a:srgbClr val="7C8F97">
                  <a:lumMod val="60000"/>
                  <a:lumOff val="40000"/>
                </a:srgbClr>
              </a:solidFill>
            </a:endParaRPr>
          </a:p>
        </p:txBody>
      </p:sp>
      <p:sp>
        <p:nvSpPr>
          <p:cNvPr id="6" name="Slide Number Placeholder 5"/>
          <p:cNvSpPr>
            <a:spLocks noGrp="1"/>
          </p:cNvSpPr>
          <p:nvPr>
            <p:ph type="sldNum" sz="quarter" idx="4"/>
          </p:nvPr>
        </p:nvSpPr>
        <p:spPr>
          <a:xfrm>
            <a:off x="4191000" y="6356350"/>
            <a:ext cx="762000" cy="271463"/>
          </a:xfrm>
          <a:prstGeom prst="rect">
            <a:avLst/>
          </a:prstGeom>
        </p:spPr>
        <p:txBody>
          <a:bodyPr vert="horz" lIns="91440" tIns="45720" rIns="91440" bIns="45720" rtlCol="0" anchor="ctr"/>
          <a:lstStyle>
            <a:lvl1pPr marL="0" algn="ctr" defTabSz="914400" rtl="0" eaLnBrk="1" latinLnBrk="0" hangingPunct="1">
              <a:defRPr sz="1200" kern="1200">
                <a:solidFill>
                  <a:schemeClr val="bg2">
                    <a:lumMod val="60000"/>
                    <a:lumOff val="40000"/>
                  </a:schemeClr>
                </a:solidFill>
                <a:latin typeface="+mn-lt"/>
                <a:ea typeface="+mn-ea"/>
                <a:cs typeface="+mn-cs"/>
              </a:defRPr>
            </a:lvl1pPr>
          </a:lstStyle>
          <a:p>
            <a:pPr fontAlgn="auto">
              <a:spcBef>
                <a:spcPts val="0"/>
              </a:spcBef>
              <a:spcAft>
                <a:spcPts val="0"/>
              </a:spcAft>
            </a:pPr>
            <a:fld id="{CFE4BAC9-6D41-4691-9299-18EF07EF0177}" type="slidenum">
              <a:rPr lang="en-US" smtClean="0">
                <a:solidFill>
                  <a:srgbClr val="7C8F97">
                    <a:lumMod val="60000"/>
                    <a:lumOff val="40000"/>
                  </a:srgbClr>
                </a:solidFill>
              </a:rPr>
              <a:pPr fontAlgn="auto">
                <a:spcBef>
                  <a:spcPts val="0"/>
                </a:spcBef>
                <a:spcAft>
                  <a:spcPts val="0"/>
                </a:spcAft>
              </a:pPr>
              <a:t>‹#›</a:t>
            </a:fld>
            <a:endParaRPr lang="en-US">
              <a:solidFill>
                <a:srgbClr val="7C8F97">
                  <a:lumMod val="60000"/>
                  <a:lumOff val="40000"/>
                </a:srgbClr>
              </a:solidFill>
            </a:endParaRPr>
          </a:p>
        </p:txBody>
      </p:sp>
    </p:spTree>
    <p:extLst>
      <p:ext uri="{BB962C8B-B14F-4D97-AF65-F5344CB8AC3E}">
        <p14:creationId xmlns="" xmlns:p14="http://schemas.microsoft.com/office/powerpoint/2010/main" val="873725168"/>
      </p:ext>
    </p:extLst>
  </p:cSld>
  <p:clrMap bg1="lt1" tx1="dk1" bg2="lt2" tx2="dk2" accent1="accent1" accent2="accent2" accent3="accent3" accent4="accent4" accent5="accent5" accent6="accent6" hlink="hlink" folHlink="folHlink"/>
  <p:sldLayoutIdLst>
    <p:sldLayoutId id="2147492285" r:id="rId1"/>
    <p:sldLayoutId id="2147492286" r:id="rId2"/>
    <p:sldLayoutId id="2147492287" r:id="rId3"/>
    <p:sldLayoutId id="2147492288" r:id="rId4"/>
    <p:sldLayoutId id="2147492289" r:id="rId5"/>
    <p:sldLayoutId id="2147492290" r:id="rId6"/>
    <p:sldLayoutId id="2147492291" r:id="rId7"/>
    <p:sldLayoutId id="2147492292" r:id="rId8"/>
    <p:sldLayoutId id="2147492293" r:id="rId9"/>
    <p:sldLayoutId id="2147492294" r:id="rId10"/>
    <p:sldLayoutId id="2147492295" r:id="rId11"/>
    <p:sldLayoutId id="2147492296" r:id="rId12"/>
    <p:sldLayoutId id="2147492297" r:id="rId13"/>
    <p:sldLayoutId id="2147492298" r:id="rId14"/>
  </p:sldLayoutIdLst>
  <p:txStyles>
    <p:titleStyle>
      <a:lvl1pPr algn="ctr" defTabSz="914400" rtl="0" eaLnBrk="1" latinLnBrk="0" hangingPunct="1">
        <a:spcBef>
          <a:spcPct val="0"/>
        </a:spcBef>
        <a:buNone/>
        <a:defRPr sz="4800"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ts val="2000"/>
        </a:spcBef>
        <a:buClr>
          <a:schemeClr val="tx1">
            <a:lumMod val="75000"/>
            <a:lumOff val="25000"/>
          </a:schemeClr>
        </a:buClr>
        <a:buFont typeface="Arial" pitchFamily="34" charset="0"/>
        <a:buChar char="•"/>
        <a:defRPr sz="2400" kern="1200">
          <a:solidFill>
            <a:schemeClr val="tx1">
              <a:lumMod val="75000"/>
              <a:lumOff val="25000"/>
            </a:schemeClr>
          </a:solidFill>
          <a:latin typeface="+mn-lt"/>
          <a:ea typeface="+mn-ea"/>
          <a:cs typeface="+mn-cs"/>
        </a:defRPr>
      </a:lvl1pPr>
      <a:lvl2pPr marL="579438" indent="-228600" algn="l" defTabSz="914400" rtl="0" eaLnBrk="1" latinLnBrk="0" hangingPunct="1">
        <a:spcBef>
          <a:spcPts val="600"/>
        </a:spcBef>
        <a:buClr>
          <a:schemeClr val="bg2">
            <a:lumMod val="60000"/>
            <a:lumOff val="40000"/>
          </a:schemeClr>
        </a:buClr>
        <a:buFont typeface="Arial" pitchFamily="34" charset="0"/>
        <a:buChar char="•"/>
        <a:defRPr sz="2200" kern="1200">
          <a:solidFill>
            <a:schemeClr val="tx1">
              <a:lumMod val="75000"/>
              <a:lumOff val="25000"/>
            </a:schemeClr>
          </a:solidFill>
          <a:latin typeface="+mn-lt"/>
          <a:ea typeface="+mn-ea"/>
          <a:cs typeface="+mn-cs"/>
        </a:defRPr>
      </a:lvl2pPr>
      <a:lvl3pPr marL="808038" indent="-228600" algn="l" defTabSz="914400" rtl="0" eaLnBrk="1" latinLnBrk="0" hangingPunct="1">
        <a:spcBef>
          <a:spcPts val="600"/>
        </a:spcBef>
        <a:buClr>
          <a:schemeClr val="tx1">
            <a:lumMod val="75000"/>
            <a:lumOff val="25000"/>
          </a:schemeClr>
        </a:buClr>
        <a:buFont typeface="Arial" pitchFamily="34" charset="0"/>
        <a:buChar char="•"/>
        <a:defRPr sz="2000" kern="1200">
          <a:solidFill>
            <a:schemeClr val="tx1">
              <a:lumMod val="75000"/>
              <a:lumOff val="25000"/>
            </a:schemeClr>
          </a:solidFill>
          <a:latin typeface="+mn-lt"/>
          <a:ea typeface="+mn-ea"/>
          <a:cs typeface="+mn-cs"/>
        </a:defRPr>
      </a:lvl3pPr>
      <a:lvl4pPr marL="1036638" indent="-228600" algn="l" defTabSz="914400" rtl="0" eaLnBrk="1" latinLnBrk="0" hangingPunct="1">
        <a:spcBef>
          <a:spcPts val="600"/>
        </a:spcBef>
        <a:buClr>
          <a:schemeClr val="bg2">
            <a:lumMod val="60000"/>
            <a:lumOff val="40000"/>
          </a:schemeClr>
        </a:buClr>
        <a:buFont typeface="Arial" pitchFamily="34" charset="0"/>
        <a:buChar char="•"/>
        <a:defRPr sz="1800" kern="1200">
          <a:solidFill>
            <a:schemeClr val="tx1">
              <a:lumMod val="75000"/>
              <a:lumOff val="25000"/>
            </a:schemeClr>
          </a:solidFill>
          <a:latin typeface="+mn-lt"/>
          <a:ea typeface="+mn-ea"/>
          <a:cs typeface="+mn-cs"/>
        </a:defRPr>
      </a:lvl4pPr>
      <a:lvl5pPr marL="1265238" indent="-228600" algn="l" defTabSz="914400" rtl="0" eaLnBrk="1" latinLnBrk="0" hangingPunct="1">
        <a:spcBef>
          <a:spcPts val="600"/>
        </a:spcBef>
        <a:buClr>
          <a:schemeClr val="tx1">
            <a:lumMod val="75000"/>
            <a:lumOff val="25000"/>
          </a:schemeClr>
        </a:buClr>
        <a:buFont typeface="Arial" pitchFamily="34" charset="0"/>
        <a:buChar char="•"/>
        <a:defRPr sz="1800" kern="1200">
          <a:solidFill>
            <a:schemeClr val="tx1">
              <a:lumMod val="75000"/>
              <a:lumOff val="25000"/>
            </a:schemeClr>
          </a:solidFill>
          <a:latin typeface="+mn-lt"/>
          <a:ea typeface="+mn-ea"/>
          <a:cs typeface="+mn-cs"/>
        </a:defRPr>
      </a:lvl5pPr>
      <a:lvl6pPr marL="1485900"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6pPr>
      <a:lvl7pPr marL="1712913"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7pPr>
      <a:lvl8pPr marL="1947863"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8pPr>
      <a:lvl9pPr marL="2174875"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a:solidFill>
            <a:schemeClr val="tx1">
              <a:lumMod val="75000"/>
              <a:lumOff val="2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0113" y="244158"/>
            <a:ext cx="7345362" cy="1339850"/>
          </a:xfrm>
          <a:prstGeom prst="rect">
            <a:avLst/>
          </a:prstGeom>
        </p:spPr>
        <p:txBody>
          <a:bodyPr vert="horz" lIns="91440" tIns="45720" rIns="91440" bIns="45720" rtlCol="0" anchor="ctr">
            <a:normAutofit/>
          </a:bodyPr>
          <a:lstStyle/>
          <a:p>
            <a:r>
              <a:rPr lang="en-US" dirty="0" smtClean="0"/>
              <a:t>Click to edit Master title style</a:t>
            </a:r>
            <a:endParaRPr dirty="0"/>
          </a:p>
        </p:txBody>
      </p:sp>
      <p:sp>
        <p:nvSpPr>
          <p:cNvPr id="3" name="Text Placeholder 2"/>
          <p:cNvSpPr>
            <a:spLocks noGrp="1"/>
          </p:cNvSpPr>
          <p:nvPr>
            <p:ph type="body" idx="1"/>
          </p:nvPr>
        </p:nvSpPr>
        <p:spPr>
          <a:xfrm>
            <a:off x="900112" y="2133601"/>
            <a:ext cx="7345363" cy="393192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2"/>
          </p:nvPr>
        </p:nvSpPr>
        <p:spPr>
          <a:xfrm>
            <a:off x="243840" y="6371591"/>
            <a:ext cx="2133600" cy="259317"/>
          </a:xfrm>
          <a:prstGeom prst="rect">
            <a:avLst/>
          </a:prstGeom>
        </p:spPr>
        <p:txBody>
          <a:bodyPr vert="horz" lIns="91440" tIns="45720" rIns="91440" bIns="45720" rtlCol="0" anchor="ctr"/>
          <a:lstStyle>
            <a:lvl1pPr algn="l">
              <a:defRPr sz="1200">
                <a:solidFill>
                  <a:schemeClr val="bg2">
                    <a:lumMod val="60000"/>
                    <a:lumOff val="40000"/>
                  </a:schemeClr>
                </a:solidFill>
                <a:latin typeface="Brush Script MT" pitchFamily="66" charset="0"/>
              </a:defRPr>
            </a:lvl1pPr>
          </a:lstStyle>
          <a:p>
            <a:pPr fontAlgn="auto">
              <a:spcBef>
                <a:spcPts val="0"/>
              </a:spcBef>
              <a:spcAft>
                <a:spcPts val="0"/>
              </a:spcAft>
            </a:pPr>
            <a:fld id="{7D290233-0DD1-4A80-BB1E-9ADC3556DBB6}" type="datetimeFigureOut">
              <a:rPr lang="en-US" smtClean="0">
                <a:solidFill>
                  <a:srgbClr val="7C8F97">
                    <a:lumMod val="60000"/>
                    <a:lumOff val="40000"/>
                  </a:srgbClr>
                </a:solidFill>
                <a:ea typeface=""/>
              </a:rPr>
              <a:pPr fontAlgn="auto">
                <a:spcBef>
                  <a:spcPts val="0"/>
                </a:spcBef>
                <a:spcAft>
                  <a:spcPts val="0"/>
                </a:spcAft>
              </a:pPr>
              <a:t>6/13/2019</a:t>
            </a:fld>
            <a:endParaRPr lang="en-US">
              <a:solidFill>
                <a:srgbClr val="7C8F97">
                  <a:lumMod val="60000"/>
                  <a:lumOff val="40000"/>
                </a:srgbClr>
              </a:solidFill>
              <a:ea typeface=""/>
            </a:endParaRPr>
          </a:p>
        </p:txBody>
      </p:sp>
      <p:sp>
        <p:nvSpPr>
          <p:cNvPr id="5" name="Footer Placeholder 4"/>
          <p:cNvSpPr>
            <a:spLocks noGrp="1"/>
          </p:cNvSpPr>
          <p:nvPr>
            <p:ph type="ftr" sz="quarter" idx="3"/>
          </p:nvPr>
        </p:nvSpPr>
        <p:spPr>
          <a:xfrm>
            <a:off x="5958840" y="6371591"/>
            <a:ext cx="2895600" cy="257810"/>
          </a:xfrm>
          <a:prstGeom prst="rect">
            <a:avLst/>
          </a:prstGeom>
        </p:spPr>
        <p:txBody>
          <a:bodyPr vert="horz" lIns="91440" tIns="45720" rIns="91440" bIns="45720" rtlCol="0" anchor="ctr"/>
          <a:lstStyle>
            <a:lvl1pPr marL="0" algn="r" defTabSz="914400" rtl="0" eaLnBrk="1" latinLnBrk="0" hangingPunct="1">
              <a:defRPr sz="1200" kern="1200">
                <a:solidFill>
                  <a:schemeClr val="bg2">
                    <a:lumMod val="60000"/>
                    <a:lumOff val="40000"/>
                  </a:schemeClr>
                </a:solidFill>
                <a:latin typeface="Brush Script MT" pitchFamily="66" charset="0"/>
                <a:ea typeface="+mn-ea"/>
                <a:cs typeface="+mn-cs"/>
              </a:defRPr>
            </a:lvl1pPr>
          </a:lstStyle>
          <a:p>
            <a:pPr fontAlgn="auto">
              <a:spcBef>
                <a:spcPts val="0"/>
              </a:spcBef>
              <a:spcAft>
                <a:spcPts val="0"/>
              </a:spcAft>
            </a:pPr>
            <a:endParaRPr lang="en-US">
              <a:solidFill>
                <a:srgbClr val="7C8F97">
                  <a:lumMod val="60000"/>
                  <a:lumOff val="40000"/>
                </a:srgbClr>
              </a:solidFill>
            </a:endParaRPr>
          </a:p>
        </p:txBody>
      </p:sp>
      <p:sp>
        <p:nvSpPr>
          <p:cNvPr id="6" name="Slide Number Placeholder 5"/>
          <p:cNvSpPr>
            <a:spLocks noGrp="1"/>
          </p:cNvSpPr>
          <p:nvPr>
            <p:ph type="sldNum" sz="quarter" idx="4"/>
          </p:nvPr>
        </p:nvSpPr>
        <p:spPr>
          <a:xfrm>
            <a:off x="4191000" y="6356350"/>
            <a:ext cx="762000" cy="271463"/>
          </a:xfrm>
          <a:prstGeom prst="rect">
            <a:avLst/>
          </a:prstGeom>
        </p:spPr>
        <p:txBody>
          <a:bodyPr vert="horz" lIns="91440" tIns="45720" rIns="91440" bIns="45720" rtlCol="0" anchor="ctr"/>
          <a:lstStyle>
            <a:lvl1pPr marL="0" algn="ctr" defTabSz="914400" rtl="0" eaLnBrk="1" latinLnBrk="0" hangingPunct="1">
              <a:defRPr sz="1200" kern="1200">
                <a:solidFill>
                  <a:schemeClr val="bg2">
                    <a:lumMod val="60000"/>
                    <a:lumOff val="40000"/>
                  </a:schemeClr>
                </a:solidFill>
                <a:latin typeface="+mn-lt"/>
                <a:ea typeface="+mn-ea"/>
                <a:cs typeface="+mn-cs"/>
              </a:defRPr>
            </a:lvl1pPr>
          </a:lstStyle>
          <a:p>
            <a:pPr fontAlgn="auto">
              <a:spcBef>
                <a:spcPts val="0"/>
              </a:spcBef>
              <a:spcAft>
                <a:spcPts val="0"/>
              </a:spcAft>
            </a:pPr>
            <a:fld id="{CFE4BAC9-6D41-4691-9299-18EF07EF0177}" type="slidenum">
              <a:rPr lang="en-US" smtClean="0">
                <a:solidFill>
                  <a:srgbClr val="7C8F97">
                    <a:lumMod val="60000"/>
                    <a:lumOff val="40000"/>
                  </a:srgbClr>
                </a:solidFill>
              </a:rPr>
              <a:pPr fontAlgn="auto">
                <a:spcBef>
                  <a:spcPts val="0"/>
                </a:spcBef>
                <a:spcAft>
                  <a:spcPts val="0"/>
                </a:spcAft>
              </a:pPr>
              <a:t>‹#›</a:t>
            </a:fld>
            <a:endParaRPr lang="en-US">
              <a:solidFill>
                <a:srgbClr val="7C8F97">
                  <a:lumMod val="60000"/>
                  <a:lumOff val="40000"/>
                </a:srgbClr>
              </a:solidFill>
            </a:endParaRPr>
          </a:p>
        </p:txBody>
      </p:sp>
    </p:spTree>
    <p:extLst>
      <p:ext uri="{BB962C8B-B14F-4D97-AF65-F5344CB8AC3E}">
        <p14:creationId xmlns="" xmlns:p14="http://schemas.microsoft.com/office/powerpoint/2010/main" val="868055766"/>
      </p:ext>
    </p:extLst>
  </p:cSld>
  <p:clrMap bg1="lt1" tx1="dk1" bg2="lt2" tx2="dk2" accent1="accent1" accent2="accent2" accent3="accent3" accent4="accent4" accent5="accent5" accent6="accent6" hlink="hlink" folHlink="folHlink"/>
  <p:sldLayoutIdLst>
    <p:sldLayoutId id="2147492300" r:id="rId1"/>
    <p:sldLayoutId id="2147492301" r:id="rId2"/>
    <p:sldLayoutId id="2147492302" r:id="rId3"/>
    <p:sldLayoutId id="2147492303" r:id="rId4"/>
    <p:sldLayoutId id="2147492304" r:id="rId5"/>
    <p:sldLayoutId id="2147492305" r:id="rId6"/>
    <p:sldLayoutId id="2147492306" r:id="rId7"/>
    <p:sldLayoutId id="2147492307" r:id="rId8"/>
    <p:sldLayoutId id="2147492308" r:id="rId9"/>
    <p:sldLayoutId id="2147492309" r:id="rId10"/>
    <p:sldLayoutId id="2147492310" r:id="rId11"/>
    <p:sldLayoutId id="2147492311" r:id="rId12"/>
    <p:sldLayoutId id="2147492312" r:id="rId13"/>
    <p:sldLayoutId id="2147492313" r:id="rId14"/>
  </p:sldLayoutIdLst>
  <p:txStyles>
    <p:titleStyle>
      <a:lvl1pPr algn="ctr" defTabSz="914400" rtl="0" eaLnBrk="1" latinLnBrk="0" hangingPunct="1">
        <a:spcBef>
          <a:spcPct val="0"/>
        </a:spcBef>
        <a:buNone/>
        <a:defRPr sz="4800"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ts val="2000"/>
        </a:spcBef>
        <a:buClr>
          <a:schemeClr val="tx1">
            <a:lumMod val="75000"/>
            <a:lumOff val="25000"/>
          </a:schemeClr>
        </a:buClr>
        <a:buFont typeface="Arial" pitchFamily="34" charset="0"/>
        <a:buChar char="•"/>
        <a:defRPr sz="2400" kern="1200">
          <a:solidFill>
            <a:schemeClr val="tx1">
              <a:lumMod val="75000"/>
              <a:lumOff val="25000"/>
            </a:schemeClr>
          </a:solidFill>
          <a:latin typeface="+mn-lt"/>
          <a:ea typeface="+mn-ea"/>
          <a:cs typeface="+mn-cs"/>
        </a:defRPr>
      </a:lvl1pPr>
      <a:lvl2pPr marL="579438" indent="-228600" algn="l" defTabSz="914400" rtl="0" eaLnBrk="1" latinLnBrk="0" hangingPunct="1">
        <a:spcBef>
          <a:spcPts val="600"/>
        </a:spcBef>
        <a:buClr>
          <a:schemeClr val="bg2">
            <a:lumMod val="60000"/>
            <a:lumOff val="40000"/>
          </a:schemeClr>
        </a:buClr>
        <a:buFont typeface="Arial" pitchFamily="34" charset="0"/>
        <a:buChar char="•"/>
        <a:defRPr sz="2200" kern="1200">
          <a:solidFill>
            <a:schemeClr val="tx1">
              <a:lumMod val="75000"/>
              <a:lumOff val="25000"/>
            </a:schemeClr>
          </a:solidFill>
          <a:latin typeface="+mn-lt"/>
          <a:ea typeface="+mn-ea"/>
          <a:cs typeface="+mn-cs"/>
        </a:defRPr>
      </a:lvl2pPr>
      <a:lvl3pPr marL="808038" indent="-228600" algn="l" defTabSz="914400" rtl="0" eaLnBrk="1" latinLnBrk="0" hangingPunct="1">
        <a:spcBef>
          <a:spcPts val="600"/>
        </a:spcBef>
        <a:buClr>
          <a:schemeClr val="tx1">
            <a:lumMod val="75000"/>
            <a:lumOff val="25000"/>
          </a:schemeClr>
        </a:buClr>
        <a:buFont typeface="Arial" pitchFamily="34" charset="0"/>
        <a:buChar char="•"/>
        <a:defRPr sz="2000" kern="1200">
          <a:solidFill>
            <a:schemeClr val="tx1">
              <a:lumMod val="75000"/>
              <a:lumOff val="25000"/>
            </a:schemeClr>
          </a:solidFill>
          <a:latin typeface="+mn-lt"/>
          <a:ea typeface="+mn-ea"/>
          <a:cs typeface="+mn-cs"/>
        </a:defRPr>
      </a:lvl3pPr>
      <a:lvl4pPr marL="1036638" indent="-228600" algn="l" defTabSz="914400" rtl="0" eaLnBrk="1" latinLnBrk="0" hangingPunct="1">
        <a:spcBef>
          <a:spcPts val="600"/>
        </a:spcBef>
        <a:buClr>
          <a:schemeClr val="bg2">
            <a:lumMod val="60000"/>
            <a:lumOff val="40000"/>
          </a:schemeClr>
        </a:buClr>
        <a:buFont typeface="Arial" pitchFamily="34" charset="0"/>
        <a:buChar char="•"/>
        <a:defRPr sz="1800" kern="1200">
          <a:solidFill>
            <a:schemeClr val="tx1">
              <a:lumMod val="75000"/>
              <a:lumOff val="25000"/>
            </a:schemeClr>
          </a:solidFill>
          <a:latin typeface="+mn-lt"/>
          <a:ea typeface="+mn-ea"/>
          <a:cs typeface="+mn-cs"/>
        </a:defRPr>
      </a:lvl4pPr>
      <a:lvl5pPr marL="1265238" indent="-228600" algn="l" defTabSz="914400" rtl="0" eaLnBrk="1" latinLnBrk="0" hangingPunct="1">
        <a:spcBef>
          <a:spcPts val="600"/>
        </a:spcBef>
        <a:buClr>
          <a:schemeClr val="tx1">
            <a:lumMod val="75000"/>
            <a:lumOff val="25000"/>
          </a:schemeClr>
        </a:buClr>
        <a:buFont typeface="Arial" pitchFamily="34" charset="0"/>
        <a:buChar char="•"/>
        <a:defRPr sz="1800" kern="1200">
          <a:solidFill>
            <a:schemeClr val="tx1">
              <a:lumMod val="75000"/>
              <a:lumOff val="25000"/>
            </a:schemeClr>
          </a:solidFill>
          <a:latin typeface="+mn-lt"/>
          <a:ea typeface="+mn-ea"/>
          <a:cs typeface="+mn-cs"/>
        </a:defRPr>
      </a:lvl5pPr>
      <a:lvl6pPr marL="1485900"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6pPr>
      <a:lvl7pPr marL="1712913"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7pPr>
      <a:lvl8pPr marL="1947863"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8pPr>
      <a:lvl9pPr marL="2174875"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a:solidFill>
            <a:schemeClr val="tx1">
              <a:lumMod val="75000"/>
              <a:lumOff val="2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2"/>
          <p:cNvSpPr>
            <a:spLocks noChangeShapeType="1"/>
          </p:cNvSpPr>
          <p:nvPr/>
        </p:nvSpPr>
        <p:spPr bwMode="auto">
          <a:xfrm>
            <a:off x="7962900" y="152400"/>
            <a:ext cx="0" cy="15240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lIns="91400" tIns="45702" rIns="91400" bIns="45702"/>
          <a:lstStyle/>
          <a:p>
            <a:endParaRPr lang="vi-VN">
              <a:solidFill>
                <a:srgbClr val="000000"/>
              </a:solidFill>
            </a:endParaRPr>
          </a:p>
        </p:txBody>
      </p:sp>
      <p:sp>
        <p:nvSpPr>
          <p:cNvPr id="1027" name="Rectangle 3"/>
          <p:cNvSpPr>
            <a:spLocks noGrp="1" noChangeArrowheads="1"/>
          </p:cNvSpPr>
          <p:nvPr>
            <p:ph type="title"/>
          </p:nvPr>
        </p:nvSpPr>
        <p:spPr bwMode="auto">
          <a:xfrm>
            <a:off x="457200" y="122238"/>
            <a:ext cx="7543800" cy="12954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00" tIns="45702" rIns="91400" bIns="45702" numCol="1" anchor="b" anchorCtr="0" compatLnSpc="1">
            <a:prstTxWarp prst="textNoShape">
              <a:avLst/>
            </a:prstTxWarp>
          </a:bodyPr>
          <a:lstStyle/>
          <a:p>
            <a:pPr lvl="0"/>
            <a:r>
              <a:rPr lang="en-US" altLang="en-US"/>
              <a:t>Click to edit Master title style</a:t>
            </a:r>
          </a:p>
        </p:txBody>
      </p:sp>
      <p:sp>
        <p:nvSpPr>
          <p:cNvPr id="1028" name="Rectangle 4"/>
          <p:cNvSpPr>
            <a:spLocks noGrp="1" noChangeArrowheads="1"/>
          </p:cNvSpPr>
          <p:nvPr>
            <p:ph type="body" idx="1"/>
          </p:nvPr>
        </p:nvSpPr>
        <p:spPr bwMode="auto">
          <a:xfrm>
            <a:off x="457200" y="1719263"/>
            <a:ext cx="8229600" cy="4411662"/>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00" tIns="45702" rIns="91400" bIns="4570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36869" name="Rectangle 5"/>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00" tIns="45702" rIns="91400" bIns="45702" numCol="1" anchor="t" anchorCtr="0" compatLnSpc="1">
            <a:prstTxWarp prst="textNoShape">
              <a:avLst/>
            </a:prstTxWarp>
          </a:bodyPr>
          <a:lstStyle>
            <a:lvl1pPr>
              <a:defRPr sz="1000">
                <a:latin typeface="Arial" charset="0"/>
                <a:ea typeface="+mn-ea"/>
                <a:cs typeface="+mn-cs"/>
              </a:defRPr>
            </a:lvl1pPr>
          </a:lstStyle>
          <a:p>
            <a:pPr>
              <a:defRPr/>
            </a:pPr>
            <a:endParaRPr lang="en-US" altLang="en-US">
              <a:solidFill>
                <a:srgbClr val="000000"/>
              </a:solidFill>
            </a:endParaRPr>
          </a:p>
        </p:txBody>
      </p:sp>
      <p:sp>
        <p:nvSpPr>
          <p:cNvPr id="36870" name="Rectangle 6"/>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00" tIns="45702" rIns="91400" bIns="45702" numCol="1" anchor="t" anchorCtr="0" compatLnSpc="1">
            <a:prstTxWarp prst="textNoShape">
              <a:avLst/>
            </a:prstTxWarp>
          </a:bodyPr>
          <a:lstStyle>
            <a:lvl1pPr algn="ctr">
              <a:defRPr sz="1000">
                <a:latin typeface="Arial" charset="0"/>
                <a:ea typeface="+mn-ea"/>
                <a:cs typeface="+mn-cs"/>
              </a:defRPr>
            </a:lvl1pPr>
          </a:lstStyle>
          <a:p>
            <a:pPr>
              <a:defRPr/>
            </a:pPr>
            <a:endParaRPr lang="en-US" altLang="en-US">
              <a:solidFill>
                <a:srgbClr val="000000"/>
              </a:solidFill>
            </a:endParaRPr>
          </a:p>
        </p:txBody>
      </p:sp>
      <p:sp>
        <p:nvSpPr>
          <p:cNvPr id="36871" name="Rectangle 7"/>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00" tIns="45702" rIns="91400" bIns="45702" numCol="1" anchor="t" anchorCtr="0" compatLnSpc="1">
            <a:prstTxWarp prst="textNoShape">
              <a:avLst/>
            </a:prstTxWarp>
          </a:bodyPr>
          <a:lstStyle>
            <a:lvl1pPr algn="r">
              <a:defRPr sz="1000"/>
            </a:lvl1pPr>
          </a:lstStyle>
          <a:p>
            <a:fld id="{F83E4A4C-3EAA-7845-8BBF-2E25ABEFF8EA}" type="slidenum">
              <a:rPr lang="en-US" altLang="en-US">
                <a:solidFill>
                  <a:srgbClr val="000000"/>
                </a:solidFill>
              </a:rPr>
              <a:pPr/>
              <a:t>‹#›</a:t>
            </a:fld>
            <a:endParaRPr lang="en-US" altLang="en-US">
              <a:solidFill>
                <a:srgbClr val="000000"/>
              </a:solidFill>
            </a:endParaRPr>
          </a:p>
        </p:txBody>
      </p:sp>
      <p:grpSp>
        <p:nvGrpSpPr>
          <p:cNvPr id="1032" name="Group 8"/>
          <p:cNvGrpSpPr>
            <a:grpSpLocks/>
          </p:cNvGrpSpPr>
          <p:nvPr/>
        </p:nvGrpSpPr>
        <p:grpSpPr bwMode="auto">
          <a:xfrm>
            <a:off x="8153400" y="152400"/>
            <a:ext cx="792163" cy="1295400"/>
            <a:chOff x="5136" y="960"/>
            <a:chExt cx="528" cy="864"/>
          </a:xfrm>
        </p:grpSpPr>
        <p:sp>
          <p:nvSpPr>
            <p:cNvPr id="1034" name="Oval 9"/>
            <p:cNvSpPr>
              <a:spLocks noChangeArrowheads="1"/>
            </p:cNvSpPr>
            <p:nvPr/>
          </p:nvSpPr>
          <p:spPr bwMode="auto">
            <a:xfrm>
              <a:off x="5136" y="960"/>
              <a:ext cx="80" cy="80"/>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35" name="Oval 10"/>
            <p:cNvSpPr>
              <a:spLocks noChangeArrowheads="1"/>
            </p:cNvSpPr>
            <p:nvPr/>
          </p:nvSpPr>
          <p:spPr bwMode="auto">
            <a:xfrm>
              <a:off x="5248" y="960"/>
              <a:ext cx="79" cy="80"/>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36" name="Oval 11"/>
            <p:cNvSpPr>
              <a:spLocks noChangeArrowheads="1"/>
            </p:cNvSpPr>
            <p:nvPr/>
          </p:nvSpPr>
          <p:spPr bwMode="auto">
            <a:xfrm>
              <a:off x="5360" y="960"/>
              <a:ext cx="76" cy="80"/>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37" name="Oval 12"/>
            <p:cNvSpPr>
              <a:spLocks noChangeArrowheads="1"/>
            </p:cNvSpPr>
            <p:nvPr/>
          </p:nvSpPr>
          <p:spPr bwMode="auto">
            <a:xfrm>
              <a:off x="5136" y="1072"/>
              <a:ext cx="80" cy="7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38" name="Oval 13"/>
            <p:cNvSpPr>
              <a:spLocks noChangeArrowheads="1"/>
            </p:cNvSpPr>
            <p:nvPr/>
          </p:nvSpPr>
          <p:spPr bwMode="auto">
            <a:xfrm>
              <a:off x="5248" y="1072"/>
              <a:ext cx="79" cy="7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39" name="Oval 14"/>
            <p:cNvSpPr>
              <a:spLocks noChangeArrowheads="1"/>
            </p:cNvSpPr>
            <p:nvPr/>
          </p:nvSpPr>
          <p:spPr bwMode="auto">
            <a:xfrm>
              <a:off x="5360" y="1072"/>
              <a:ext cx="76" cy="7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40" name="Oval 15"/>
            <p:cNvSpPr>
              <a:spLocks noChangeArrowheads="1"/>
            </p:cNvSpPr>
            <p:nvPr/>
          </p:nvSpPr>
          <p:spPr bwMode="auto">
            <a:xfrm>
              <a:off x="5472" y="1072"/>
              <a:ext cx="73" cy="7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41" name="Oval 16"/>
            <p:cNvSpPr>
              <a:spLocks noChangeArrowheads="1"/>
            </p:cNvSpPr>
            <p:nvPr/>
          </p:nvSpPr>
          <p:spPr bwMode="auto">
            <a:xfrm>
              <a:off x="5136" y="1184"/>
              <a:ext cx="80" cy="73"/>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42" name="Oval 17"/>
            <p:cNvSpPr>
              <a:spLocks noChangeArrowheads="1"/>
            </p:cNvSpPr>
            <p:nvPr/>
          </p:nvSpPr>
          <p:spPr bwMode="auto">
            <a:xfrm>
              <a:off x="5248" y="1184"/>
              <a:ext cx="79" cy="73"/>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43" name="Oval 18"/>
            <p:cNvSpPr>
              <a:spLocks noChangeArrowheads="1"/>
            </p:cNvSpPr>
            <p:nvPr/>
          </p:nvSpPr>
          <p:spPr bwMode="auto">
            <a:xfrm>
              <a:off x="5360" y="1184"/>
              <a:ext cx="76" cy="73"/>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44" name="Oval 19"/>
            <p:cNvSpPr>
              <a:spLocks noChangeArrowheads="1"/>
            </p:cNvSpPr>
            <p:nvPr/>
          </p:nvSpPr>
          <p:spPr bwMode="auto">
            <a:xfrm>
              <a:off x="5472" y="1184"/>
              <a:ext cx="73" cy="73"/>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45" name="Oval 20"/>
            <p:cNvSpPr>
              <a:spLocks noChangeArrowheads="1"/>
            </p:cNvSpPr>
            <p:nvPr/>
          </p:nvSpPr>
          <p:spPr bwMode="auto">
            <a:xfrm>
              <a:off x="5584" y="1184"/>
              <a:ext cx="80" cy="73"/>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46" name="Oval 21"/>
            <p:cNvSpPr>
              <a:spLocks noChangeArrowheads="1"/>
            </p:cNvSpPr>
            <p:nvPr/>
          </p:nvSpPr>
          <p:spPr bwMode="auto">
            <a:xfrm>
              <a:off x="5136" y="1296"/>
              <a:ext cx="80" cy="80"/>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47" name="Oval 22"/>
            <p:cNvSpPr>
              <a:spLocks noChangeArrowheads="1"/>
            </p:cNvSpPr>
            <p:nvPr/>
          </p:nvSpPr>
          <p:spPr bwMode="auto">
            <a:xfrm>
              <a:off x="5248" y="1296"/>
              <a:ext cx="79" cy="80"/>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48" name="Oval 23"/>
            <p:cNvSpPr>
              <a:spLocks noChangeArrowheads="1"/>
            </p:cNvSpPr>
            <p:nvPr/>
          </p:nvSpPr>
          <p:spPr bwMode="auto">
            <a:xfrm>
              <a:off x="5360" y="1296"/>
              <a:ext cx="76" cy="80"/>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49" name="Oval 24"/>
            <p:cNvSpPr>
              <a:spLocks noChangeArrowheads="1"/>
            </p:cNvSpPr>
            <p:nvPr/>
          </p:nvSpPr>
          <p:spPr bwMode="auto">
            <a:xfrm>
              <a:off x="5472" y="1296"/>
              <a:ext cx="73" cy="80"/>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50" name="Oval 25"/>
            <p:cNvSpPr>
              <a:spLocks noChangeArrowheads="1"/>
            </p:cNvSpPr>
            <p:nvPr/>
          </p:nvSpPr>
          <p:spPr bwMode="auto">
            <a:xfrm>
              <a:off x="5136" y="1408"/>
              <a:ext cx="80" cy="80"/>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51" name="Oval 26"/>
            <p:cNvSpPr>
              <a:spLocks noChangeArrowheads="1"/>
            </p:cNvSpPr>
            <p:nvPr/>
          </p:nvSpPr>
          <p:spPr bwMode="auto">
            <a:xfrm>
              <a:off x="5248" y="1408"/>
              <a:ext cx="79" cy="80"/>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52" name="Oval 27"/>
            <p:cNvSpPr>
              <a:spLocks noChangeArrowheads="1"/>
            </p:cNvSpPr>
            <p:nvPr/>
          </p:nvSpPr>
          <p:spPr bwMode="auto">
            <a:xfrm>
              <a:off x="5360" y="1408"/>
              <a:ext cx="76" cy="80"/>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53" name="Oval 28"/>
            <p:cNvSpPr>
              <a:spLocks noChangeArrowheads="1"/>
            </p:cNvSpPr>
            <p:nvPr/>
          </p:nvSpPr>
          <p:spPr bwMode="auto">
            <a:xfrm>
              <a:off x="5472" y="1408"/>
              <a:ext cx="73" cy="80"/>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54" name="Oval 29"/>
            <p:cNvSpPr>
              <a:spLocks noChangeArrowheads="1"/>
            </p:cNvSpPr>
            <p:nvPr/>
          </p:nvSpPr>
          <p:spPr bwMode="auto">
            <a:xfrm>
              <a:off x="5584" y="1408"/>
              <a:ext cx="80" cy="80"/>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55" name="Oval 30"/>
            <p:cNvSpPr>
              <a:spLocks noChangeArrowheads="1"/>
            </p:cNvSpPr>
            <p:nvPr/>
          </p:nvSpPr>
          <p:spPr bwMode="auto">
            <a:xfrm>
              <a:off x="5136" y="1520"/>
              <a:ext cx="80" cy="79"/>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56" name="Oval 31"/>
            <p:cNvSpPr>
              <a:spLocks noChangeArrowheads="1"/>
            </p:cNvSpPr>
            <p:nvPr/>
          </p:nvSpPr>
          <p:spPr bwMode="auto">
            <a:xfrm>
              <a:off x="5248" y="1520"/>
              <a:ext cx="79" cy="79"/>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57" name="Oval 32"/>
            <p:cNvSpPr>
              <a:spLocks noChangeArrowheads="1"/>
            </p:cNvSpPr>
            <p:nvPr/>
          </p:nvSpPr>
          <p:spPr bwMode="auto">
            <a:xfrm>
              <a:off x="5360" y="1520"/>
              <a:ext cx="76" cy="79"/>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58" name="Oval 33"/>
            <p:cNvSpPr>
              <a:spLocks noChangeArrowheads="1"/>
            </p:cNvSpPr>
            <p:nvPr/>
          </p:nvSpPr>
          <p:spPr bwMode="auto">
            <a:xfrm>
              <a:off x="5472" y="1520"/>
              <a:ext cx="73" cy="79"/>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59" name="Oval 34"/>
            <p:cNvSpPr>
              <a:spLocks noChangeArrowheads="1"/>
            </p:cNvSpPr>
            <p:nvPr/>
          </p:nvSpPr>
          <p:spPr bwMode="auto">
            <a:xfrm>
              <a:off x="5136" y="1632"/>
              <a:ext cx="80" cy="75"/>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60" name="Oval 35"/>
            <p:cNvSpPr>
              <a:spLocks noChangeArrowheads="1"/>
            </p:cNvSpPr>
            <p:nvPr/>
          </p:nvSpPr>
          <p:spPr bwMode="auto">
            <a:xfrm>
              <a:off x="5248" y="1632"/>
              <a:ext cx="79" cy="75"/>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61" name="Oval 36"/>
            <p:cNvSpPr>
              <a:spLocks noChangeArrowheads="1"/>
            </p:cNvSpPr>
            <p:nvPr/>
          </p:nvSpPr>
          <p:spPr bwMode="auto">
            <a:xfrm>
              <a:off x="5360" y="1632"/>
              <a:ext cx="76" cy="75"/>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62" name="Oval 37"/>
            <p:cNvSpPr>
              <a:spLocks noChangeArrowheads="1"/>
            </p:cNvSpPr>
            <p:nvPr/>
          </p:nvSpPr>
          <p:spPr bwMode="auto">
            <a:xfrm>
              <a:off x="5472" y="1632"/>
              <a:ext cx="73" cy="75"/>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63" name="Oval 38"/>
            <p:cNvSpPr>
              <a:spLocks noChangeArrowheads="1"/>
            </p:cNvSpPr>
            <p:nvPr/>
          </p:nvSpPr>
          <p:spPr bwMode="auto">
            <a:xfrm>
              <a:off x="5248" y="1744"/>
              <a:ext cx="79" cy="80"/>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1064" name="Oval 39"/>
            <p:cNvSpPr>
              <a:spLocks noChangeArrowheads="1"/>
            </p:cNvSpPr>
            <p:nvPr/>
          </p:nvSpPr>
          <p:spPr bwMode="auto">
            <a:xfrm>
              <a:off x="5472" y="1744"/>
              <a:ext cx="73" cy="80"/>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grpSp>
      <p:pic>
        <p:nvPicPr>
          <p:cNvPr id="1033" name="Picture 40"/>
          <p:cNvPicPr>
            <a:picLocks noChangeAspect="1" noChangeArrowheads="1"/>
          </p:cNvPicPr>
          <p:nvPr userDrawn="1"/>
        </p:nvPicPr>
        <p:blipFill>
          <a:blip r:embed="rId13">
            <a:extLst>
              <a:ext uri="{28A0092B-C50C-407E-A947-70E740481C1C}">
                <a14:useLocalDpi xmlns="" xmlns:a14="http://schemas.microsoft.com/office/drawing/2010/main" val="0"/>
              </a:ext>
            </a:extLst>
          </a:blip>
          <a:srcRect/>
          <a:stretch>
            <a:fillRect/>
          </a:stretch>
        </p:blipFill>
        <p:spPr bwMode="auto">
          <a:xfrm>
            <a:off x="7772400" y="5610225"/>
            <a:ext cx="1200150" cy="1247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982881931"/>
      </p:ext>
    </p:extLst>
  </p:cSld>
  <p:clrMap bg1="lt1" tx1="dk1" bg2="lt2" tx2="dk2" accent1="accent1" accent2="accent2" accent3="accent3" accent4="accent4" accent5="accent5" accent6="accent6" hlink="hlink" folHlink="folHlink"/>
  <p:sldLayoutIdLst>
    <p:sldLayoutId id="2147492315" r:id="rId1"/>
    <p:sldLayoutId id="2147492316" r:id="rId2"/>
    <p:sldLayoutId id="2147492317" r:id="rId3"/>
    <p:sldLayoutId id="2147492318" r:id="rId4"/>
    <p:sldLayoutId id="2147492319" r:id="rId5"/>
    <p:sldLayoutId id="2147492320" r:id="rId6"/>
    <p:sldLayoutId id="2147492321" r:id="rId7"/>
    <p:sldLayoutId id="2147492322" r:id="rId8"/>
    <p:sldLayoutId id="2147492323" r:id="rId9"/>
    <p:sldLayoutId id="2147492324" r:id="rId10"/>
    <p:sldLayoutId id="2147492325" r:id="rId11"/>
  </p:sldLayoutIdLst>
  <p:timing>
    <p:tnLst>
      <p:par>
        <p:cTn id="1" dur="indefinite" restart="never" nodeType="tmRoot"/>
      </p:par>
    </p:tnLst>
  </p:timing>
  <p:txStyles>
    <p:titleStyle>
      <a:lvl1pPr algn="l" rtl="0" eaLnBrk="0" fontAlgn="base" hangingPunct="0">
        <a:spcBef>
          <a:spcPct val="0"/>
        </a:spcBef>
        <a:spcAft>
          <a:spcPct val="0"/>
        </a:spcAft>
        <a:defRPr sz="3900" b="1">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3900" b="1">
          <a:solidFill>
            <a:schemeClr val="tx2"/>
          </a:solidFill>
          <a:latin typeface="Arial" charset="0"/>
          <a:ea typeface="ＭＳ Ｐゴシック" charset="0"/>
          <a:cs typeface="ＭＳ Ｐゴシック" charset="0"/>
        </a:defRPr>
      </a:lvl2pPr>
      <a:lvl3pPr algn="l" rtl="0" eaLnBrk="0" fontAlgn="base" hangingPunct="0">
        <a:spcBef>
          <a:spcPct val="0"/>
        </a:spcBef>
        <a:spcAft>
          <a:spcPct val="0"/>
        </a:spcAft>
        <a:defRPr sz="3900" b="1">
          <a:solidFill>
            <a:schemeClr val="tx2"/>
          </a:solidFill>
          <a:latin typeface="Arial" charset="0"/>
          <a:ea typeface="ＭＳ Ｐゴシック" charset="0"/>
          <a:cs typeface="ＭＳ Ｐゴシック" charset="0"/>
        </a:defRPr>
      </a:lvl3pPr>
      <a:lvl4pPr algn="l" rtl="0" eaLnBrk="0" fontAlgn="base" hangingPunct="0">
        <a:spcBef>
          <a:spcPct val="0"/>
        </a:spcBef>
        <a:spcAft>
          <a:spcPct val="0"/>
        </a:spcAft>
        <a:defRPr sz="3900" b="1">
          <a:solidFill>
            <a:schemeClr val="tx2"/>
          </a:solidFill>
          <a:latin typeface="Arial" charset="0"/>
          <a:ea typeface="ＭＳ Ｐゴシック" charset="0"/>
          <a:cs typeface="ＭＳ Ｐゴシック" charset="0"/>
        </a:defRPr>
      </a:lvl4pPr>
      <a:lvl5pPr algn="l" rtl="0" eaLnBrk="0" fontAlgn="base" hangingPunct="0">
        <a:spcBef>
          <a:spcPct val="0"/>
        </a:spcBef>
        <a:spcAft>
          <a:spcPct val="0"/>
        </a:spcAft>
        <a:defRPr sz="3900" b="1">
          <a:solidFill>
            <a:schemeClr val="tx2"/>
          </a:solidFill>
          <a:latin typeface="Arial" charset="0"/>
          <a:ea typeface="ＭＳ Ｐゴシック" charset="0"/>
          <a:cs typeface="ＭＳ Ｐゴシック" charset="0"/>
        </a:defRPr>
      </a:lvl5pPr>
      <a:lvl6pPr marL="457011" algn="l" rtl="0" fontAlgn="base">
        <a:spcBef>
          <a:spcPct val="0"/>
        </a:spcBef>
        <a:spcAft>
          <a:spcPct val="0"/>
        </a:spcAft>
        <a:defRPr sz="3900" b="1">
          <a:solidFill>
            <a:schemeClr val="tx2"/>
          </a:solidFill>
          <a:latin typeface="Arial" charset="0"/>
        </a:defRPr>
      </a:lvl6pPr>
      <a:lvl7pPr marL="914021" algn="l" rtl="0" fontAlgn="base">
        <a:spcBef>
          <a:spcPct val="0"/>
        </a:spcBef>
        <a:spcAft>
          <a:spcPct val="0"/>
        </a:spcAft>
        <a:defRPr sz="3900" b="1">
          <a:solidFill>
            <a:schemeClr val="tx2"/>
          </a:solidFill>
          <a:latin typeface="Arial" charset="0"/>
        </a:defRPr>
      </a:lvl7pPr>
      <a:lvl8pPr marL="1371032" algn="l" rtl="0" fontAlgn="base">
        <a:spcBef>
          <a:spcPct val="0"/>
        </a:spcBef>
        <a:spcAft>
          <a:spcPct val="0"/>
        </a:spcAft>
        <a:defRPr sz="3900" b="1">
          <a:solidFill>
            <a:schemeClr val="tx2"/>
          </a:solidFill>
          <a:latin typeface="Arial" charset="0"/>
        </a:defRPr>
      </a:lvl8pPr>
      <a:lvl9pPr marL="1828041" algn="l" rtl="0" fontAlgn="base">
        <a:spcBef>
          <a:spcPct val="0"/>
        </a:spcBef>
        <a:spcAft>
          <a:spcPct val="0"/>
        </a:spcAft>
        <a:defRPr sz="3900" b="1">
          <a:solidFill>
            <a:schemeClr val="tx2"/>
          </a:solidFill>
          <a:latin typeface="Arial" charset="0"/>
        </a:defRPr>
      </a:lvl9pPr>
    </p:titleStyle>
    <p:bodyStyle>
      <a:lvl1pPr marL="341313" indent="-341313" algn="l" rtl="0" eaLnBrk="0" fontAlgn="base" hangingPunct="0">
        <a:spcBef>
          <a:spcPct val="20000"/>
        </a:spcBef>
        <a:spcAft>
          <a:spcPct val="0"/>
        </a:spcAft>
        <a:buClr>
          <a:schemeClr val="tx2"/>
        </a:buClr>
        <a:buSzPct val="70000"/>
        <a:buFont typeface="Wingdings" charset="2"/>
        <a:buChar char="l"/>
        <a:defRPr sz="3000">
          <a:solidFill>
            <a:schemeClr val="tx1"/>
          </a:solidFill>
          <a:latin typeface="+mn-lt"/>
          <a:ea typeface="ＭＳ Ｐゴシック" charset="0"/>
          <a:cs typeface="ＭＳ Ｐゴシック" charset="0"/>
        </a:defRPr>
      </a:lvl1pPr>
      <a:lvl2pPr marL="690563" indent="-346075" algn="l" rtl="0" eaLnBrk="0" fontAlgn="base" hangingPunct="0">
        <a:spcBef>
          <a:spcPct val="20000"/>
        </a:spcBef>
        <a:spcAft>
          <a:spcPct val="0"/>
        </a:spcAft>
        <a:buClr>
          <a:schemeClr val="accent2"/>
        </a:buClr>
        <a:buSzPct val="70000"/>
        <a:buFont typeface="Wingdings" charset="2"/>
        <a:buChar char="l"/>
        <a:defRPr sz="2600">
          <a:solidFill>
            <a:schemeClr val="tx1"/>
          </a:solidFill>
          <a:latin typeface="+mn-lt"/>
          <a:ea typeface="ＭＳ Ｐゴシック" charset="0"/>
        </a:defRPr>
      </a:lvl2pPr>
      <a:lvl3pPr marL="985838" indent="-292100" algn="l" rtl="0" eaLnBrk="0" fontAlgn="base" hangingPunct="0">
        <a:spcBef>
          <a:spcPct val="20000"/>
        </a:spcBef>
        <a:spcAft>
          <a:spcPct val="0"/>
        </a:spcAft>
        <a:buClr>
          <a:schemeClr val="accent1"/>
        </a:buClr>
        <a:buSzPct val="70000"/>
        <a:buFont typeface="Wingdings" charset="2"/>
        <a:buChar char="l"/>
        <a:defRPr sz="2300">
          <a:solidFill>
            <a:schemeClr val="tx1"/>
          </a:solidFill>
          <a:latin typeface="+mn-lt"/>
          <a:ea typeface="ＭＳ Ｐゴシック" charset="0"/>
        </a:defRPr>
      </a:lvl3pPr>
      <a:lvl4pPr marL="1279525" indent="-290513" algn="l" rtl="0" eaLnBrk="0" fontAlgn="base" hangingPunct="0">
        <a:spcBef>
          <a:spcPct val="20000"/>
        </a:spcBef>
        <a:spcAft>
          <a:spcPct val="0"/>
        </a:spcAft>
        <a:buClr>
          <a:schemeClr val="tx2"/>
        </a:buClr>
        <a:buSzPct val="75000"/>
        <a:buFont typeface="Wingdings" charset="2"/>
        <a:buChar char="§"/>
        <a:defRPr sz="2000">
          <a:solidFill>
            <a:schemeClr val="tx1"/>
          </a:solidFill>
          <a:latin typeface="+mn-lt"/>
          <a:ea typeface="ＭＳ Ｐゴシック" charset="0"/>
        </a:defRPr>
      </a:lvl4pPr>
      <a:lvl5pPr marL="1597025" indent="-314325" algn="l" rtl="0" eaLnBrk="0" fontAlgn="base" hangingPunct="0">
        <a:spcBef>
          <a:spcPct val="20000"/>
        </a:spcBef>
        <a:spcAft>
          <a:spcPct val="0"/>
        </a:spcAft>
        <a:buClr>
          <a:schemeClr val="folHlink"/>
        </a:buClr>
        <a:buSzPct val="80000"/>
        <a:buFont typeface="Wingdings" charset="2"/>
        <a:buChar char="§"/>
        <a:defRPr sz="2000">
          <a:solidFill>
            <a:schemeClr val="tx1"/>
          </a:solidFill>
          <a:latin typeface="+mn-lt"/>
          <a:ea typeface="ＭＳ Ｐゴシック" charset="0"/>
        </a:defRPr>
      </a:lvl5pPr>
      <a:lvl6pPr marL="2054961" indent="-315782"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1971" indent="-315782"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68981" indent="-315782"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5992" indent="-315782"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p:bodyStyle>
    <p:otherStyle>
      <a:defPPr>
        <a:defRPr lang="en-US"/>
      </a:defPPr>
      <a:lvl1pPr marL="0" algn="l" defTabSz="914021" rtl="0" eaLnBrk="1" latinLnBrk="0" hangingPunct="1">
        <a:defRPr sz="1800" kern="1200">
          <a:solidFill>
            <a:schemeClr val="tx1"/>
          </a:solidFill>
          <a:latin typeface="+mn-lt"/>
          <a:ea typeface="+mn-ea"/>
          <a:cs typeface="+mn-cs"/>
        </a:defRPr>
      </a:lvl1pPr>
      <a:lvl2pPr marL="457011" algn="l" defTabSz="914021" rtl="0" eaLnBrk="1" latinLnBrk="0" hangingPunct="1">
        <a:defRPr sz="1800" kern="1200">
          <a:solidFill>
            <a:schemeClr val="tx1"/>
          </a:solidFill>
          <a:latin typeface="+mn-lt"/>
          <a:ea typeface="+mn-ea"/>
          <a:cs typeface="+mn-cs"/>
        </a:defRPr>
      </a:lvl2pPr>
      <a:lvl3pPr marL="914021" algn="l" defTabSz="914021" rtl="0" eaLnBrk="1" latinLnBrk="0" hangingPunct="1">
        <a:defRPr sz="1800" kern="1200">
          <a:solidFill>
            <a:schemeClr val="tx1"/>
          </a:solidFill>
          <a:latin typeface="+mn-lt"/>
          <a:ea typeface="+mn-ea"/>
          <a:cs typeface="+mn-cs"/>
        </a:defRPr>
      </a:lvl3pPr>
      <a:lvl4pPr marL="1371032" algn="l" defTabSz="914021" rtl="0" eaLnBrk="1" latinLnBrk="0" hangingPunct="1">
        <a:defRPr sz="1800" kern="1200">
          <a:solidFill>
            <a:schemeClr val="tx1"/>
          </a:solidFill>
          <a:latin typeface="+mn-lt"/>
          <a:ea typeface="+mn-ea"/>
          <a:cs typeface="+mn-cs"/>
        </a:defRPr>
      </a:lvl4pPr>
      <a:lvl5pPr marL="1828041" algn="l" defTabSz="914021" rtl="0" eaLnBrk="1" latinLnBrk="0" hangingPunct="1">
        <a:defRPr sz="1800" kern="1200">
          <a:solidFill>
            <a:schemeClr val="tx1"/>
          </a:solidFill>
          <a:latin typeface="+mn-lt"/>
          <a:ea typeface="+mn-ea"/>
          <a:cs typeface="+mn-cs"/>
        </a:defRPr>
      </a:lvl5pPr>
      <a:lvl6pPr marL="2285052" algn="l" defTabSz="914021" rtl="0" eaLnBrk="1" latinLnBrk="0" hangingPunct="1">
        <a:defRPr sz="1800" kern="1200">
          <a:solidFill>
            <a:schemeClr val="tx1"/>
          </a:solidFill>
          <a:latin typeface="+mn-lt"/>
          <a:ea typeface="+mn-ea"/>
          <a:cs typeface="+mn-cs"/>
        </a:defRPr>
      </a:lvl6pPr>
      <a:lvl7pPr marL="2742062" algn="l" defTabSz="914021" rtl="0" eaLnBrk="1" latinLnBrk="0" hangingPunct="1">
        <a:defRPr sz="1800" kern="1200">
          <a:solidFill>
            <a:schemeClr val="tx1"/>
          </a:solidFill>
          <a:latin typeface="+mn-lt"/>
          <a:ea typeface="+mn-ea"/>
          <a:cs typeface="+mn-cs"/>
        </a:defRPr>
      </a:lvl7pPr>
      <a:lvl8pPr marL="3199072" algn="l" defTabSz="914021" rtl="0" eaLnBrk="1" latinLnBrk="0" hangingPunct="1">
        <a:defRPr sz="1800" kern="1200">
          <a:solidFill>
            <a:schemeClr val="tx1"/>
          </a:solidFill>
          <a:latin typeface="+mn-lt"/>
          <a:ea typeface="+mn-ea"/>
          <a:cs typeface="+mn-cs"/>
        </a:defRPr>
      </a:lvl8pPr>
      <a:lvl9pPr marL="3656083" algn="l" defTabSz="914021"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bwMode="auto">
          <a:xfrm>
            <a:off x="457200" y="274638"/>
            <a:ext cx="8229600" cy="11430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00" tIns="45702" rIns="91400" bIns="45702" numCol="1" anchor="ctr" anchorCtr="0" compatLnSpc="1">
            <a:prstTxWarp prst="textNoShape">
              <a:avLst/>
            </a:prstTxWarp>
          </a:bodyPr>
          <a:lstStyle/>
          <a:p>
            <a:pPr lvl="0"/>
            <a:r>
              <a:rPr lang="en-US" altLang="en-US"/>
              <a:t>Click to edit Master title style</a:t>
            </a:r>
          </a:p>
        </p:txBody>
      </p:sp>
      <p:sp>
        <p:nvSpPr>
          <p:cNvPr id="13315" name="Rectangle 3"/>
          <p:cNvSpPr>
            <a:spLocks noGrp="1" noChangeArrowheads="1"/>
          </p:cNvSpPr>
          <p:nvPr>
            <p:ph type="body" idx="1"/>
          </p:nvPr>
        </p:nvSpPr>
        <p:spPr bwMode="auto">
          <a:xfrm>
            <a:off x="457200" y="1600200"/>
            <a:ext cx="8229600" cy="4525963"/>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00" tIns="45702" rIns="91400" bIns="4570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1620"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00" tIns="45702" rIns="91400" bIns="45702" numCol="1" anchor="t" anchorCtr="0" compatLnSpc="1">
            <a:prstTxWarp prst="textNoShape">
              <a:avLst/>
            </a:prstTxWarp>
          </a:bodyPr>
          <a:lstStyle>
            <a:lvl1pPr>
              <a:defRPr sz="1400">
                <a:latin typeface="Arial" charset="0"/>
                <a:ea typeface="+mn-ea"/>
                <a:cs typeface="+mn-cs"/>
              </a:defRPr>
            </a:lvl1pPr>
          </a:lstStyle>
          <a:p>
            <a:pPr>
              <a:defRPr/>
            </a:pPr>
            <a:endParaRPr lang="en-US"/>
          </a:p>
        </p:txBody>
      </p:sp>
      <p:sp>
        <p:nvSpPr>
          <p:cNvPr id="111621"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00" tIns="45702" rIns="91400" bIns="45702" numCol="1" anchor="t" anchorCtr="0" compatLnSpc="1">
            <a:prstTxWarp prst="textNoShape">
              <a:avLst/>
            </a:prstTxWarp>
          </a:bodyPr>
          <a:lstStyle>
            <a:lvl1pPr algn="ctr">
              <a:defRPr sz="1400">
                <a:latin typeface="Arial" charset="0"/>
                <a:ea typeface="+mn-ea"/>
                <a:cs typeface="+mn-cs"/>
              </a:defRPr>
            </a:lvl1pPr>
          </a:lstStyle>
          <a:p>
            <a:pPr>
              <a:defRPr/>
            </a:pPr>
            <a:endParaRPr lang="en-US"/>
          </a:p>
        </p:txBody>
      </p:sp>
      <p:sp>
        <p:nvSpPr>
          <p:cNvPr id="111622"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00" tIns="45702" rIns="91400" bIns="45702" numCol="1" anchor="t" anchorCtr="0" compatLnSpc="1">
            <a:prstTxWarp prst="textNoShape">
              <a:avLst/>
            </a:prstTxWarp>
          </a:bodyPr>
          <a:lstStyle>
            <a:lvl1pPr algn="r">
              <a:defRPr sz="1400"/>
            </a:lvl1pPr>
          </a:lstStyle>
          <a:p>
            <a:fld id="{6053B470-CC16-B444-9EF7-7EF724956D98}"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91857" r:id="rId1"/>
    <p:sldLayoutId id="2147491858" r:id="rId2"/>
    <p:sldLayoutId id="2147491859" r:id="rId3"/>
    <p:sldLayoutId id="2147491860" r:id="rId4"/>
    <p:sldLayoutId id="2147491861" r:id="rId5"/>
    <p:sldLayoutId id="2147491862" r:id="rId6"/>
    <p:sldLayoutId id="2147491863" r:id="rId7"/>
    <p:sldLayoutId id="2147491864" r:id="rId8"/>
    <p:sldLayoutId id="2147491865" r:id="rId9"/>
    <p:sldLayoutId id="2147491866" r:id="rId10"/>
    <p:sldLayoutId id="2147491867" r:id="rId1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5pPr>
      <a:lvl6pPr marL="457011" algn="ctr" rtl="0" fontAlgn="base">
        <a:spcBef>
          <a:spcPct val="0"/>
        </a:spcBef>
        <a:spcAft>
          <a:spcPct val="0"/>
        </a:spcAft>
        <a:defRPr sz="4400">
          <a:solidFill>
            <a:schemeClr val="tx2"/>
          </a:solidFill>
          <a:latin typeface="Arial" charset="0"/>
        </a:defRPr>
      </a:lvl6pPr>
      <a:lvl7pPr marL="914021" algn="ctr" rtl="0" fontAlgn="base">
        <a:spcBef>
          <a:spcPct val="0"/>
        </a:spcBef>
        <a:spcAft>
          <a:spcPct val="0"/>
        </a:spcAft>
        <a:defRPr sz="4400">
          <a:solidFill>
            <a:schemeClr val="tx2"/>
          </a:solidFill>
          <a:latin typeface="Arial" charset="0"/>
        </a:defRPr>
      </a:lvl7pPr>
      <a:lvl8pPr marL="1371032" algn="ctr" rtl="0" fontAlgn="base">
        <a:spcBef>
          <a:spcPct val="0"/>
        </a:spcBef>
        <a:spcAft>
          <a:spcPct val="0"/>
        </a:spcAft>
        <a:defRPr sz="4400">
          <a:solidFill>
            <a:schemeClr val="tx2"/>
          </a:solidFill>
          <a:latin typeface="Arial" charset="0"/>
        </a:defRPr>
      </a:lvl8pPr>
      <a:lvl9pPr marL="1828041" algn="ctr" rtl="0" fontAlgn="base">
        <a:spcBef>
          <a:spcPct val="0"/>
        </a:spcBef>
        <a:spcAft>
          <a:spcPct val="0"/>
        </a:spcAft>
        <a:defRPr sz="4400">
          <a:solidFill>
            <a:schemeClr val="tx2"/>
          </a:solidFill>
          <a:latin typeface="Arial" charset="0"/>
        </a:defRPr>
      </a:lvl9pPr>
    </p:titleStyle>
    <p:bodyStyle>
      <a:lvl1pPr marL="341313" indent="-341313"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1363" indent="-284163" algn="l" rtl="0" eaLnBrk="0" fontAlgn="base" hangingPunct="0">
        <a:spcBef>
          <a:spcPct val="20000"/>
        </a:spcBef>
        <a:spcAft>
          <a:spcPct val="0"/>
        </a:spcAft>
        <a:buChar char="–"/>
        <a:defRPr sz="2800">
          <a:solidFill>
            <a:schemeClr val="tx1"/>
          </a:solidFill>
          <a:latin typeface="+mn-lt"/>
          <a:ea typeface="ＭＳ Ｐゴシック" charset="0"/>
        </a:defRPr>
      </a:lvl2pPr>
      <a:lvl3pPr marL="1141413" indent="-227013" algn="l" rtl="0" eaLnBrk="0" fontAlgn="base" hangingPunct="0">
        <a:spcBef>
          <a:spcPct val="20000"/>
        </a:spcBef>
        <a:spcAft>
          <a:spcPct val="0"/>
        </a:spcAft>
        <a:buChar char="•"/>
        <a:defRPr sz="2400">
          <a:solidFill>
            <a:schemeClr val="tx1"/>
          </a:solidFill>
          <a:latin typeface="+mn-lt"/>
          <a:ea typeface="ＭＳ Ｐゴシック" charset="0"/>
        </a:defRPr>
      </a:lvl3pPr>
      <a:lvl4pPr marL="1598613" indent="-227013" algn="l" rtl="0" eaLnBrk="0" fontAlgn="base" hangingPunct="0">
        <a:spcBef>
          <a:spcPct val="20000"/>
        </a:spcBef>
        <a:spcAft>
          <a:spcPct val="0"/>
        </a:spcAft>
        <a:buChar char="–"/>
        <a:defRPr sz="2000">
          <a:solidFill>
            <a:schemeClr val="tx1"/>
          </a:solidFill>
          <a:latin typeface="+mn-lt"/>
          <a:ea typeface="ＭＳ Ｐゴシック" charset="0"/>
        </a:defRPr>
      </a:lvl4pPr>
      <a:lvl5pPr marL="2055813" indent="-227013" algn="l" rtl="0" eaLnBrk="0" fontAlgn="base" hangingPunct="0">
        <a:spcBef>
          <a:spcPct val="20000"/>
        </a:spcBef>
        <a:spcAft>
          <a:spcPct val="0"/>
        </a:spcAft>
        <a:buChar char="»"/>
        <a:defRPr sz="2000">
          <a:solidFill>
            <a:schemeClr val="tx1"/>
          </a:solidFill>
          <a:latin typeface="+mn-lt"/>
          <a:ea typeface="ＭＳ Ｐゴシック" charset="0"/>
        </a:defRPr>
      </a:lvl5pPr>
      <a:lvl6pPr marL="2513558" indent="-228506" algn="l" rtl="0" fontAlgn="base">
        <a:spcBef>
          <a:spcPct val="20000"/>
        </a:spcBef>
        <a:spcAft>
          <a:spcPct val="0"/>
        </a:spcAft>
        <a:buChar char="»"/>
        <a:defRPr sz="2000">
          <a:solidFill>
            <a:schemeClr val="tx1"/>
          </a:solidFill>
          <a:latin typeface="+mn-lt"/>
        </a:defRPr>
      </a:lvl6pPr>
      <a:lvl7pPr marL="2970568" indent="-228506" algn="l" rtl="0" fontAlgn="base">
        <a:spcBef>
          <a:spcPct val="20000"/>
        </a:spcBef>
        <a:spcAft>
          <a:spcPct val="0"/>
        </a:spcAft>
        <a:buChar char="»"/>
        <a:defRPr sz="2000">
          <a:solidFill>
            <a:schemeClr val="tx1"/>
          </a:solidFill>
          <a:latin typeface="+mn-lt"/>
        </a:defRPr>
      </a:lvl7pPr>
      <a:lvl8pPr marL="3427579" indent="-228506" algn="l" rtl="0" fontAlgn="base">
        <a:spcBef>
          <a:spcPct val="20000"/>
        </a:spcBef>
        <a:spcAft>
          <a:spcPct val="0"/>
        </a:spcAft>
        <a:buChar char="»"/>
        <a:defRPr sz="2000">
          <a:solidFill>
            <a:schemeClr val="tx1"/>
          </a:solidFill>
          <a:latin typeface="+mn-lt"/>
        </a:defRPr>
      </a:lvl8pPr>
      <a:lvl9pPr marL="3884589" indent="-228506"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021" rtl="0" eaLnBrk="1" latinLnBrk="0" hangingPunct="1">
        <a:defRPr sz="1800" kern="1200">
          <a:solidFill>
            <a:schemeClr val="tx1"/>
          </a:solidFill>
          <a:latin typeface="+mn-lt"/>
          <a:ea typeface="+mn-ea"/>
          <a:cs typeface="+mn-cs"/>
        </a:defRPr>
      </a:lvl1pPr>
      <a:lvl2pPr marL="457011" algn="l" defTabSz="914021" rtl="0" eaLnBrk="1" latinLnBrk="0" hangingPunct="1">
        <a:defRPr sz="1800" kern="1200">
          <a:solidFill>
            <a:schemeClr val="tx1"/>
          </a:solidFill>
          <a:latin typeface="+mn-lt"/>
          <a:ea typeface="+mn-ea"/>
          <a:cs typeface="+mn-cs"/>
        </a:defRPr>
      </a:lvl2pPr>
      <a:lvl3pPr marL="914021" algn="l" defTabSz="914021" rtl="0" eaLnBrk="1" latinLnBrk="0" hangingPunct="1">
        <a:defRPr sz="1800" kern="1200">
          <a:solidFill>
            <a:schemeClr val="tx1"/>
          </a:solidFill>
          <a:latin typeface="+mn-lt"/>
          <a:ea typeface="+mn-ea"/>
          <a:cs typeface="+mn-cs"/>
        </a:defRPr>
      </a:lvl3pPr>
      <a:lvl4pPr marL="1371032" algn="l" defTabSz="914021" rtl="0" eaLnBrk="1" latinLnBrk="0" hangingPunct="1">
        <a:defRPr sz="1800" kern="1200">
          <a:solidFill>
            <a:schemeClr val="tx1"/>
          </a:solidFill>
          <a:latin typeface="+mn-lt"/>
          <a:ea typeface="+mn-ea"/>
          <a:cs typeface="+mn-cs"/>
        </a:defRPr>
      </a:lvl4pPr>
      <a:lvl5pPr marL="1828041" algn="l" defTabSz="914021" rtl="0" eaLnBrk="1" latinLnBrk="0" hangingPunct="1">
        <a:defRPr sz="1800" kern="1200">
          <a:solidFill>
            <a:schemeClr val="tx1"/>
          </a:solidFill>
          <a:latin typeface="+mn-lt"/>
          <a:ea typeface="+mn-ea"/>
          <a:cs typeface="+mn-cs"/>
        </a:defRPr>
      </a:lvl5pPr>
      <a:lvl6pPr marL="2285052" algn="l" defTabSz="914021" rtl="0" eaLnBrk="1" latinLnBrk="0" hangingPunct="1">
        <a:defRPr sz="1800" kern="1200">
          <a:solidFill>
            <a:schemeClr val="tx1"/>
          </a:solidFill>
          <a:latin typeface="+mn-lt"/>
          <a:ea typeface="+mn-ea"/>
          <a:cs typeface="+mn-cs"/>
        </a:defRPr>
      </a:lvl6pPr>
      <a:lvl7pPr marL="2742062" algn="l" defTabSz="914021" rtl="0" eaLnBrk="1" latinLnBrk="0" hangingPunct="1">
        <a:defRPr sz="1800" kern="1200">
          <a:solidFill>
            <a:schemeClr val="tx1"/>
          </a:solidFill>
          <a:latin typeface="+mn-lt"/>
          <a:ea typeface="+mn-ea"/>
          <a:cs typeface="+mn-cs"/>
        </a:defRPr>
      </a:lvl7pPr>
      <a:lvl8pPr marL="3199072" algn="l" defTabSz="914021" rtl="0" eaLnBrk="1" latinLnBrk="0" hangingPunct="1">
        <a:defRPr sz="1800" kern="1200">
          <a:solidFill>
            <a:schemeClr val="tx1"/>
          </a:solidFill>
          <a:latin typeface="+mn-lt"/>
          <a:ea typeface="+mn-ea"/>
          <a:cs typeface="+mn-cs"/>
        </a:defRPr>
      </a:lvl8pPr>
      <a:lvl9pPr marL="3656083" algn="l" defTabSz="914021"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1027" name="Text Placeholder 2"/>
          <p:cNvSpPr>
            <a:spLocks noGrp="1"/>
          </p:cNvSpPr>
          <p:nvPr>
            <p:ph type="body" idx="1"/>
          </p:nvPr>
        </p:nvSpPr>
        <p:spPr bwMode="auto">
          <a:xfrm>
            <a:off x="457200" y="1600200"/>
            <a:ext cx="7620000" cy="48006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sp>
        <p:nvSpPr>
          <p:cNvPr id="6" name="Slide Number Placeholder 5"/>
          <p:cNvSpPr>
            <a:spLocks noGrp="1"/>
          </p:cNvSpPr>
          <p:nvPr>
            <p:ph type="sldNum" sz="quarter" idx="4"/>
          </p:nvPr>
        </p:nvSpPr>
        <p:spPr>
          <a:xfrm>
            <a:off x="8531225" y="5648325"/>
            <a:ext cx="549275" cy="396875"/>
          </a:xfrm>
          <a:prstGeom prst="bracketPair">
            <a:avLst>
              <a:gd name="adj" fmla="val 17949"/>
            </a:avLst>
          </a:prstGeom>
          <a:ln w="19050">
            <a:solidFill>
              <a:srgbClr val="FFFFFF"/>
            </a:solidFill>
          </a:ln>
        </p:spPr>
        <p:txBody>
          <a:bodyPr vert="horz" lIns="0" tIns="0" rIns="0" bIns="0" rtlCol="0" anchor="ctr"/>
          <a:lstStyle>
            <a:lvl1pPr algn="ctr" eaLnBrk="1" fontAlgn="auto" hangingPunct="1">
              <a:spcBef>
                <a:spcPts val="0"/>
              </a:spcBef>
              <a:spcAft>
                <a:spcPts val="0"/>
              </a:spcAft>
              <a:defRPr sz="1800">
                <a:solidFill>
                  <a:srgbClr val="FFFFFF"/>
                </a:solidFill>
                <a:latin typeface="+mn-lt"/>
              </a:defRPr>
            </a:lvl1pPr>
          </a:lstStyle>
          <a:p>
            <a:pPr>
              <a:defRPr/>
            </a:pPr>
            <a:fld id="{0F0E2435-29C3-0349-A91D-F43BDABEAA41}" type="slidenum">
              <a:rPr lang="vi-VN">
                <a:ea typeface=""/>
              </a:rPr>
              <a:pPr>
                <a:defRPr/>
              </a:pPr>
              <a:t>‹#›</a:t>
            </a:fld>
            <a:endParaRPr lang="vi-VN">
              <a:ea typeface=""/>
            </a:endParaRPr>
          </a:p>
        </p:txBody>
      </p:sp>
      <p:sp>
        <p:nvSpPr>
          <p:cNvPr id="5" name="Footer Placeholder 4"/>
          <p:cNvSpPr>
            <a:spLocks noGrp="1"/>
          </p:cNvSpPr>
          <p:nvPr>
            <p:ph type="ftr" sz="quarter" idx="3"/>
          </p:nvPr>
        </p:nvSpPr>
        <p:spPr>
          <a:xfrm rot="16200000">
            <a:off x="7587456" y="4048919"/>
            <a:ext cx="2366963"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bg2"/>
                </a:solidFill>
                <a:latin typeface="+mn-lt"/>
              </a:defRPr>
            </a:lvl1pPr>
          </a:lstStyle>
          <a:p>
            <a:pPr>
              <a:defRPr/>
            </a:pPr>
            <a:endParaRPr lang="vi-VN">
              <a:solidFill>
                <a:srgbClr val="F3F2DC"/>
              </a:solidFill>
              <a:ea typeface=""/>
            </a:endParaRPr>
          </a:p>
        </p:txBody>
      </p:sp>
      <p:sp>
        <p:nvSpPr>
          <p:cNvPr id="4" name="Date Placeholder 3"/>
          <p:cNvSpPr>
            <a:spLocks noGrp="1"/>
          </p:cNvSpPr>
          <p:nvPr>
            <p:ph type="dt" sz="half" idx="2"/>
          </p:nvPr>
        </p:nvSpPr>
        <p:spPr>
          <a:xfrm rot="16200000">
            <a:off x="7551738" y="1646237"/>
            <a:ext cx="24384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bg2"/>
                </a:solidFill>
                <a:latin typeface="+mn-lt"/>
              </a:defRPr>
            </a:lvl1pPr>
          </a:lstStyle>
          <a:p>
            <a:pPr>
              <a:defRPr/>
            </a:pPr>
            <a:fld id="{4B780C9E-F109-264F-B056-822D0000BE51}" type="datetime1">
              <a:rPr lang="en-US" smtClean="0">
                <a:solidFill>
                  <a:srgbClr val="F3F2DC"/>
                </a:solidFill>
                <a:ea typeface=""/>
              </a:rPr>
              <a:pPr>
                <a:defRPr/>
              </a:pPr>
              <a:t>6/13/2019</a:t>
            </a:fld>
            <a:endParaRPr lang="vi-VN">
              <a:solidFill>
                <a:srgbClr val="F3F2DC"/>
              </a:solidFill>
              <a:ea typeface=""/>
            </a:endParaRPr>
          </a:p>
        </p:txBody>
      </p:sp>
    </p:spTree>
    <p:extLst>
      <p:ext uri="{BB962C8B-B14F-4D97-AF65-F5344CB8AC3E}">
        <p14:creationId xmlns="" xmlns:p14="http://schemas.microsoft.com/office/powerpoint/2010/main" val="1945672853"/>
      </p:ext>
    </p:extLst>
  </p:cSld>
  <p:clrMap bg1="lt1" tx1="dk1" bg2="lt2" tx2="dk2" accent1="accent1" accent2="accent2" accent3="accent3" accent4="accent4" accent5="accent5" accent6="accent6" hlink="hlink" folHlink="folHlink"/>
  <p:sldLayoutIdLst>
    <p:sldLayoutId id="2147492327" r:id="rId1"/>
    <p:sldLayoutId id="2147492328" r:id="rId2"/>
    <p:sldLayoutId id="2147492329" r:id="rId3"/>
    <p:sldLayoutId id="2147492330" r:id="rId4"/>
    <p:sldLayoutId id="2147492331" r:id="rId5"/>
    <p:sldLayoutId id="2147492332" r:id="rId6"/>
    <p:sldLayoutId id="2147492333" r:id="rId7"/>
    <p:sldLayoutId id="2147492334" r:id="rId8"/>
    <p:sldLayoutId id="2147492335" r:id="rId9"/>
    <p:sldLayoutId id="2147492336" r:id="rId10"/>
    <p:sldLayoutId id="2147492337" r:id="rId11"/>
  </p:sldLayoutIdLst>
  <p:hf sldNum="0" hdr="0" ftr="0" dt="0"/>
  <p:txStyles>
    <p:titleStyle>
      <a:lvl1pPr algn="l" rtl="0" eaLnBrk="0" fontAlgn="base" hangingPunct="0">
        <a:spcBef>
          <a:spcPct val="0"/>
        </a:spcBef>
        <a:spcAft>
          <a:spcPct val="0"/>
        </a:spcAft>
        <a:defRPr sz="4000" b="1" kern="1200" spc="-100">
          <a:solidFill>
            <a:schemeClr val="tx2"/>
          </a:solidFill>
          <a:latin typeface="Arial" charset="0"/>
          <a:ea typeface="Arial" charset="0"/>
          <a:cs typeface="Arial" charset="0"/>
        </a:defRPr>
      </a:lvl1pPr>
      <a:lvl2pPr algn="l" rtl="0" eaLnBrk="0" fontAlgn="base" hangingPunct="0">
        <a:spcBef>
          <a:spcPct val="0"/>
        </a:spcBef>
        <a:spcAft>
          <a:spcPct val="0"/>
        </a:spcAft>
        <a:defRPr sz="4000" b="1">
          <a:solidFill>
            <a:schemeClr val="tx2"/>
          </a:solidFill>
          <a:latin typeface="Arial" charset="0"/>
          <a:ea typeface="Arial" charset="0"/>
          <a:cs typeface="Arial" charset="0"/>
        </a:defRPr>
      </a:lvl2pPr>
      <a:lvl3pPr algn="l" rtl="0" eaLnBrk="0" fontAlgn="base" hangingPunct="0">
        <a:spcBef>
          <a:spcPct val="0"/>
        </a:spcBef>
        <a:spcAft>
          <a:spcPct val="0"/>
        </a:spcAft>
        <a:defRPr sz="4000" b="1">
          <a:solidFill>
            <a:schemeClr val="tx2"/>
          </a:solidFill>
          <a:latin typeface="Arial" charset="0"/>
          <a:ea typeface="Arial" charset="0"/>
          <a:cs typeface="Arial" charset="0"/>
        </a:defRPr>
      </a:lvl3pPr>
      <a:lvl4pPr algn="l" rtl="0" eaLnBrk="0" fontAlgn="base" hangingPunct="0">
        <a:spcBef>
          <a:spcPct val="0"/>
        </a:spcBef>
        <a:spcAft>
          <a:spcPct val="0"/>
        </a:spcAft>
        <a:defRPr sz="4000" b="1">
          <a:solidFill>
            <a:schemeClr val="tx2"/>
          </a:solidFill>
          <a:latin typeface="Arial" charset="0"/>
          <a:ea typeface="Arial" charset="0"/>
          <a:cs typeface="Arial" charset="0"/>
        </a:defRPr>
      </a:lvl4pPr>
      <a:lvl5pPr algn="l" rtl="0" eaLnBrk="0" fontAlgn="base" hangingPunct="0">
        <a:spcBef>
          <a:spcPct val="0"/>
        </a:spcBef>
        <a:spcAft>
          <a:spcPct val="0"/>
        </a:spcAft>
        <a:defRPr sz="4000" b="1">
          <a:solidFill>
            <a:schemeClr val="tx2"/>
          </a:solidFill>
          <a:latin typeface="Arial" charset="0"/>
          <a:ea typeface="Arial" charset="0"/>
          <a:cs typeface="Arial" charset="0"/>
        </a:defRPr>
      </a:lvl5pPr>
      <a:lvl6pPr marL="457200" algn="l" rtl="0" fontAlgn="base">
        <a:spcBef>
          <a:spcPct val="0"/>
        </a:spcBef>
        <a:spcAft>
          <a:spcPct val="0"/>
        </a:spcAft>
        <a:defRPr sz="3600" b="1">
          <a:solidFill>
            <a:schemeClr val="tx2"/>
          </a:solidFill>
          <a:latin typeface="Times New Roman" charset="0"/>
        </a:defRPr>
      </a:lvl6pPr>
      <a:lvl7pPr marL="914400" algn="l" rtl="0" fontAlgn="base">
        <a:spcBef>
          <a:spcPct val="0"/>
        </a:spcBef>
        <a:spcAft>
          <a:spcPct val="0"/>
        </a:spcAft>
        <a:defRPr sz="3600" b="1">
          <a:solidFill>
            <a:schemeClr val="tx2"/>
          </a:solidFill>
          <a:latin typeface="Times New Roman" charset="0"/>
        </a:defRPr>
      </a:lvl7pPr>
      <a:lvl8pPr marL="1371600" algn="l" rtl="0" fontAlgn="base">
        <a:spcBef>
          <a:spcPct val="0"/>
        </a:spcBef>
        <a:spcAft>
          <a:spcPct val="0"/>
        </a:spcAft>
        <a:defRPr sz="3600" b="1">
          <a:solidFill>
            <a:schemeClr val="tx2"/>
          </a:solidFill>
          <a:latin typeface="Times New Roman" charset="0"/>
        </a:defRPr>
      </a:lvl8pPr>
      <a:lvl9pPr marL="1828800" algn="l" rtl="0" fontAlgn="base">
        <a:spcBef>
          <a:spcPct val="0"/>
        </a:spcBef>
        <a:spcAft>
          <a:spcPct val="0"/>
        </a:spcAft>
        <a:defRPr sz="3600" b="1">
          <a:solidFill>
            <a:schemeClr val="tx2"/>
          </a:solidFill>
          <a:latin typeface="Times New Roman" charset="0"/>
        </a:defRPr>
      </a:lvl9pPr>
    </p:titleStyle>
    <p:bodyStyle>
      <a:lvl1pPr marL="342900" indent="-228600" algn="l" rtl="0" eaLnBrk="0" fontAlgn="base" hangingPunct="0">
        <a:spcBef>
          <a:spcPct val="20000"/>
        </a:spcBef>
        <a:spcAft>
          <a:spcPct val="0"/>
        </a:spcAft>
        <a:buClr>
          <a:srgbClr val="002060"/>
        </a:buClr>
        <a:buFont typeface="Wingdings" charset="2"/>
        <a:buChar char="q"/>
        <a:defRPr sz="3000" kern="1200">
          <a:solidFill>
            <a:srgbClr val="002060"/>
          </a:solidFill>
          <a:latin typeface="Arial" charset="0"/>
          <a:ea typeface="Arial" charset="0"/>
          <a:cs typeface="Arial" charset="0"/>
        </a:defRPr>
      </a:lvl1pPr>
      <a:lvl2pPr marL="639763" indent="-228600" algn="l" rtl="0" eaLnBrk="0" fontAlgn="base" hangingPunct="0">
        <a:spcBef>
          <a:spcPct val="20000"/>
        </a:spcBef>
        <a:spcAft>
          <a:spcPct val="0"/>
        </a:spcAft>
        <a:buClr>
          <a:srgbClr val="002060"/>
        </a:buClr>
        <a:buFont typeface="Courier New" charset="0"/>
        <a:buChar char="o"/>
        <a:defRPr sz="2400" kern="1200">
          <a:solidFill>
            <a:srgbClr val="002060"/>
          </a:solidFill>
          <a:latin typeface="Arial" charset="0"/>
          <a:ea typeface="Arial" charset="0"/>
          <a:cs typeface="Arial" charset="0"/>
        </a:defRPr>
      </a:lvl2pPr>
      <a:lvl3pPr marL="1004888" indent="-228600" algn="l" rtl="0" eaLnBrk="0" fontAlgn="base" hangingPunct="0">
        <a:spcBef>
          <a:spcPct val="20000"/>
        </a:spcBef>
        <a:spcAft>
          <a:spcPct val="0"/>
        </a:spcAft>
        <a:buClr>
          <a:srgbClr val="726056"/>
        </a:buClr>
        <a:buFont typeface="Arial" charset="0"/>
        <a:buChar char="•"/>
        <a:defRPr kern="1200">
          <a:solidFill>
            <a:schemeClr val="tx1"/>
          </a:solidFill>
          <a:latin typeface="Arial" charset="0"/>
          <a:ea typeface="Arial" charset="0"/>
          <a:cs typeface="Arial" charset="0"/>
        </a:defRPr>
      </a:lvl3pPr>
      <a:lvl4pPr marL="1279525" indent="-228600" algn="l" rtl="0" eaLnBrk="0" fontAlgn="base" hangingPunct="0">
        <a:spcBef>
          <a:spcPct val="20000"/>
        </a:spcBef>
        <a:spcAft>
          <a:spcPct val="0"/>
        </a:spcAft>
        <a:buClr>
          <a:srgbClr val="4C5A6A"/>
        </a:buClr>
        <a:buFont typeface="Arial" charset="0"/>
        <a:buChar char="•"/>
        <a:defRPr sz="1600" kern="1200">
          <a:solidFill>
            <a:schemeClr val="tx1"/>
          </a:solidFill>
          <a:latin typeface="Arial" charset="0"/>
          <a:ea typeface="Arial" charset="0"/>
          <a:cs typeface="Arial" charset="0"/>
        </a:defRPr>
      </a:lvl4pPr>
      <a:lvl5pPr marL="1554163" indent="-228600" algn="l" rtl="0" eaLnBrk="0" fontAlgn="base" hangingPunct="0">
        <a:spcBef>
          <a:spcPct val="20000"/>
        </a:spcBef>
        <a:spcAft>
          <a:spcPct val="0"/>
        </a:spcAft>
        <a:buClr>
          <a:srgbClr val="808DA0"/>
        </a:buClr>
        <a:buFont typeface="Arial" charset="0"/>
        <a:buChar char="•"/>
        <a:defRPr sz="1400" kern="1200">
          <a:solidFill>
            <a:schemeClr val="tx1"/>
          </a:solidFill>
          <a:latin typeface="Arial" charset="0"/>
          <a:ea typeface="Arial" charset="0"/>
          <a:cs typeface="Arial" charset="0"/>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90600" y="838200"/>
            <a:ext cx="76962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90600" y="2133601"/>
            <a:ext cx="7696200" cy="3992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711261238"/>
      </p:ext>
    </p:extLst>
  </p:cSld>
  <p:clrMap bg1="lt1" tx1="dk1" bg2="lt2" tx2="dk2" accent1="accent1" accent2="accent2" accent3="accent3" accent4="accent4" accent5="accent5" accent6="accent6" hlink="hlink" folHlink="folHlink"/>
  <p:sldLayoutIdLst>
    <p:sldLayoutId id="2147492339" r:id="rId1"/>
    <p:sldLayoutId id="2147492340" r:id="rId2"/>
    <p:sldLayoutId id="2147492341" r:id="rId3"/>
    <p:sldLayoutId id="2147492342" r:id="rId4"/>
    <p:sldLayoutId id="2147492343" r:id="rId5"/>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dt" sz="half" idx="2"/>
          </p:nvPr>
        </p:nvSpPr>
        <p:spPr bwMode="auto">
          <a:xfrm>
            <a:off x="457200" y="6251575"/>
            <a:ext cx="2133600" cy="476250"/>
          </a:xfrm>
          <a:prstGeom prst="rect">
            <a:avLst/>
          </a:prstGeom>
          <a:noFill/>
          <a:ln w="9525">
            <a:noFill/>
            <a:miter lim="800000"/>
            <a:headEnd/>
            <a:tailEnd/>
          </a:ln>
          <a:effectLst/>
        </p:spPr>
        <p:txBody>
          <a:bodyPr vert="horz" wrap="square" lIns="91400" tIns="45702" rIns="91400" bIns="45702" numCol="1" anchor="b" anchorCtr="0" compatLnSpc="1">
            <a:prstTxWarp prst="textNoShape">
              <a:avLst/>
            </a:prstTxWarp>
          </a:bodyPr>
          <a:lstStyle>
            <a:lvl1pPr>
              <a:defRPr sz="1200">
                <a:solidFill>
                  <a:srgbClr val="FFFFFF"/>
                </a:solidFill>
                <a:latin typeface="Arial" pitchFamily="34" charset="0"/>
                <a:ea typeface="+mn-ea"/>
                <a:cs typeface="+mn-cs"/>
              </a:defRPr>
            </a:lvl1pPr>
          </a:lstStyle>
          <a:p>
            <a:pPr>
              <a:defRPr/>
            </a:pPr>
            <a:endParaRPr lang="en-US"/>
          </a:p>
        </p:txBody>
      </p:sp>
      <p:grpSp>
        <p:nvGrpSpPr>
          <p:cNvPr id="25603" name="Group 4"/>
          <p:cNvGrpSpPr>
            <a:grpSpLocks/>
          </p:cNvGrpSpPr>
          <p:nvPr/>
        </p:nvGrpSpPr>
        <p:grpSpPr bwMode="auto">
          <a:xfrm>
            <a:off x="0" y="0"/>
            <a:ext cx="9140825" cy="6850063"/>
            <a:chOff x="0" y="0"/>
            <a:chExt cx="5758" cy="4315"/>
          </a:xfrm>
        </p:grpSpPr>
        <p:grpSp>
          <p:nvGrpSpPr>
            <p:cNvPr id="25607" name="Group 5"/>
            <p:cNvGrpSpPr>
              <a:grpSpLocks/>
            </p:cNvGrpSpPr>
            <p:nvPr userDrawn="1"/>
          </p:nvGrpSpPr>
          <p:grpSpPr bwMode="auto">
            <a:xfrm>
              <a:off x="1728" y="2230"/>
              <a:ext cx="4027" cy="2085"/>
              <a:chOff x="1728" y="2230"/>
              <a:chExt cx="4027" cy="2085"/>
            </a:xfrm>
          </p:grpSpPr>
          <p:sp>
            <p:nvSpPr>
              <p:cNvPr id="48134" name="Freeform 6"/>
              <p:cNvSpPr>
                <a:spLocks/>
              </p:cNvSpPr>
              <p:nvPr/>
            </p:nvSpPr>
            <p:spPr bwMode="hidden">
              <a:xfrm>
                <a:off x="1728" y="2644"/>
                <a:ext cx="2882" cy="1671"/>
              </a:xfrm>
              <a:custGeom>
                <a:avLst/>
                <a:gdLst/>
                <a:ahLst/>
                <a:cxnLst>
                  <a:cxn ang="0">
                    <a:pos x="2740" y="528"/>
                  </a:cxn>
                  <a:cxn ang="0">
                    <a:pos x="2632" y="484"/>
                  </a:cxn>
                  <a:cxn ang="0">
                    <a:pos x="2480" y="424"/>
                  </a:cxn>
                  <a:cxn ang="0">
                    <a:pos x="2203" y="343"/>
                  </a:cxn>
                  <a:cxn ang="0">
                    <a:pos x="1970" y="277"/>
                  </a:cxn>
                  <a:cxn ang="0">
                    <a:pos x="1807" y="212"/>
                  </a:cxn>
                  <a:cxn ang="0">
                    <a:pos x="1693" y="152"/>
                  </a:cxn>
                  <a:cxn ang="0">
                    <a:pos x="1628" y="103"/>
                  </a:cxn>
                  <a:cxn ang="0">
                    <a:pos x="1590" y="60"/>
                  </a:cxn>
                  <a:cxn ang="0">
                    <a:pos x="1579" y="27"/>
                  </a:cxn>
                  <a:cxn ang="0">
                    <a:pos x="1585" y="0"/>
                  </a:cxn>
                  <a:cxn ang="0">
                    <a:pos x="1557" y="49"/>
                  </a:cxn>
                  <a:cxn ang="0">
                    <a:pos x="1568" y="98"/>
                  </a:cxn>
                  <a:cxn ang="0">
                    <a:pos x="1617" y="141"/>
                  </a:cxn>
                  <a:cxn ang="0">
                    <a:pos x="1688" y="185"/>
                  </a:cxn>
                  <a:cxn ang="0">
                    <a:pos x="1791" y="228"/>
                  </a:cxn>
                  <a:cxn ang="0">
                    <a:pos x="2040" y="310"/>
                  </a:cxn>
                  <a:cxn ang="0">
                    <a:pos x="2285" y="381"/>
                  </a:cxn>
                  <a:cxn ang="0">
                    <a:pos x="2464" y="435"/>
                  </a:cxn>
                  <a:cxn ang="0">
                    <a:pos x="2605" y="484"/>
                  </a:cxn>
                  <a:cxn ang="0">
                    <a:pos x="2708" y="528"/>
                  </a:cxn>
                  <a:cxn ang="0">
                    <a:pos x="2768" y="560"/>
                  </a:cxn>
                  <a:cxn ang="0">
                    <a:pos x="2795" y="593"/>
                  </a:cxn>
                  <a:cxn ang="0">
                    <a:pos x="2795" y="642"/>
                  </a:cxn>
                  <a:cxn ang="0">
                    <a:pos x="2762" y="691"/>
                  </a:cxn>
                  <a:cxn ang="0">
                    <a:pos x="2692" y="735"/>
                  </a:cxn>
                  <a:cxn ang="0">
                    <a:pos x="2589" y="778"/>
                  </a:cxn>
                  <a:cxn ang="0">
                    <a:pos x="2458" y="822"/>
                  </a:cxn>
                  <a:cxn ang="0">
                    <a:pos x="2301" y="865"/>
                  </a:cxn>
                  <a:cxn ang="0">
                    <a:pos x="2030" y="930"/>
                  </a:cxn>
                  <a:cxn ang="0">
                    <a:pos x="1606" y="1034"/>
                  </a:cxn>
                  <a:cxn ang="0">
                    <a:pos x="1145" y="1164"/>
                  </a:cxn>
                  <a:cxn ang="0">
                    <a:pos x="673" y="1328"/>
                  </a:cxn>
                  <a:cxn ang="0">
                    <a:pos x="217" y="1545"/>
                  </a:cxn>
                  <a:cxn ang="0">
                    <a:pos x="353" y="1671"/>
                  </a:cxn>
                  <a:cxn ang="0">
                    <a:pos x="754" y="1469"/>
                  </a:cxn>
                  <a:cxn ang="0">
                    <a:pos x="1145" y="1311"/>
                  </a:cxn>
                  <a:cxn ang="0">
                    <a:pos x="1519" y="1186"/>
                  </a:cxn>
                  <a:cxn ang="0">
                    <a:pos x="1861" y="1083"/>
                  </a:cxn>
                  <a:cxn ang="0">
                    <a:pos x="2165" y="1007"/>
                  </a:cxn>
                  <a:cxn ang="0">
                    <a:pos x="2426" y="947"/>
                  </a:cxn>
                  <a:cxn ang="0">
                    <a:pos x="2626" y="892"/>
                  </a:cxn>
                  <a:cxn ang="0">
                    <a:pos x="2762" y="838"/>
                  </a:cxn>
                  <a:cxn ang="0">
                    <a:pos x="2827" y="794"/>
                  </a:cxn>
                  <a:cxn ang="0">
                    <a:pos x="2865" y="745"/>
                  </a:cxn>
                  <a:cxn ang="0">
                    <a:pos x="2882" y="702"/>
                  </a:cxn>
                  <a:cxn ang="0">
                    <a:pos x="2854" y="620"/>
                  </a:cxn>
                  <a:cxn ang="0">
                    <a:pos x="2800" y="560"/>
                  </a:cxn>
                  <a:cxn ang="0">
                    <a:pos x="2773" y="544"/>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w="9525">
                <a:noFill/>
                <a:round/>
                <a:headEnd/>
                <a:tailEnd/>
              </a:ln>
            </p:spPr>
            <p:txBody>
              <a:bodyPr/>
              <a:lstStyle/>
              <a:p>
                <a:pPr>
                  <a:defRPr/>
                </a:pPr>
                <a:endParaRPr lang="vi-VN" sz="1800">
                  <a:solidFill>
                    <a:srgbClr val="FFFFFF"/>
                  </a:solidFill>
                  <a:latin typeface="Arial" pitchFamily="34" charset="0"/>
                  <a:ea typeface="ＭＳ Ｐゴシック" charset="0"/>
                  <a:cs typeface="ＭＳ Ｐゴシック" charset="0"/>
                </a:endParaRPr>
              </a:p>
            </p:txBody>
          </p:sp>
          <p:sp>
            <p:nvSpPr>
              <p:cNvPr id="48135" name="Freeform 7"/>
              <p:cNvSpPr>
                <a:spLocks/>
              </p:cNvSpPr>
              <p:nvPr/>
            </p:nvSpPr>
            <p:spPr bwMode="hidden">
              <a:xfrm>
                <a:off x="4170" y="2671"/>
                <a:ext cx="1259" cy="811"/>
              </a:xfrm>
              <a:custGeom>
                <a:avLst/>
                <a:gdLst/>
                <a:ahLst/>
                <a:cxnLst>
                  <a:cxn ang="0">
                    <a:pos x="1259" y="615"/>
                  </a:cxn>
                  <a:cxn ang="0">
                    <a:pos x="1248" y="588"/>
                  </a:cxn>
                  <a:cxn ang="0">
                    <a:pos x="1237" y="566"/>
                  </a:cxn>
                  <a:cxn ang="0">
                    <a:pos x="1216" y="539"/>
                  </a:cxn>
                  <a:cxn ang="0">
                    <a:pos x="1188" y="517"/>
                  </a:cxn>
                  <a:cxn ang="0">
                    <a:pos x="1123" y="479"/>
                  </a:cxn>
                  <a:cxn ang="0">
                    <a:pos x="1042" y="441"/>
                  </a:cxn>
                  <a:cxn ang="0">
                    <a:pos x="944" y="408"/>
                  </a:cxn>
                  <a:cxn ang="0">
                    <a:pos x="841" y="381"/>
                  </a:cxn>
                  <a:cxn ang="0">
                    <a:pos x="727" y="348"/>
                  </a:cxn>
                  <a:cxn ang="0">
                    <a:pos x="613" y="321"/>
                  </a:cxn>
                  <a:cxn ang="0">
                    <a:pos x="499" y="294"/>
                  </a:cxn>
                  <a:cxn ang="0">
                    <a:pos x="391" y="261"/>
                  </a:cxn>
                  <a:cxn ang="0">
                    <a:pos x="288" y="229"/>
                  </a:cxn>
                  <a:cxn ang="0">
                    <a:pos x="195" y="196"/>
                  </a:cxn>
                  <a:cxn ang="0">
                    <a:pos x="119" y="152"/>
                  </a:cxn>
                  <a:cxn ang="0">
                    <a:pos x="54" y="109"/>
                  </a:cxn>
                  <a:cxn ang="0">
                    <a:pos x="33" y="87"/>
                  </a:cxn>
                  <a:cxn ang="0">
                    <a:pos x="16" y="60"/>
                  </a:cxn>
                  <a:cxn ang="0">
                    <a:pos x="5" y="33"/>
                  </a:cxn>
                  <a:cxn ang="0">
                    <a:pos x="0" y="0"/>
                  </a:cxn>
                  <a:cxn ang="0">
                    <a:pos x="0" y="6"/>
                  </a:cxn>
                  <a:cxn ang="0">
                    <a:pos x="0" y="11"/>
                  </a:cxn>
                  <a:cxn ang="0">
                    <a:pos x="0" y="38"/>
                  </a:cxn>
                  <a:cxn ang="0">
                    <a:pos x="5" y="60"/>
                  </a:cxn>
                  <a:cxn ang="0">
                    <a:pos x="16" y="87"/>
                  </a:cxn>
                  <a:cxn ang="0">
                    <a:pos x="33" y="114"/>
                  </a:cxn>
                  <a:cxn ang="0">
                    <a:pos x="54" y="142"/>
                  </a:cxn>
                  <a:cxn ang="0">
                    <a:pos x="87" y="174"/>
                  </a:cxn>
                  <a:cxn ang="0">
                    <a:pos x="125" y="207"/>
                  </a:cxn>
                  <a:cxn ang="0">
                    <a:pos x="179" y="240"/>
                  </a:cxn>
                  <a:cxn ang="0">
                    <a:pos x="244" y="278"/>
                  </a:cxn>
                  <a:cxn ang="0">
                    <a:pos x="326" y="310"/>
                  </a:cxn>
                  <a:cxn ang="0">
                    <a:pos x="418" y="348"/>
                  </a:cxn>
                  <a:cxn ang="0">
                    <a:pos x="526" y="381"/>
                  </a:cxn>
                  <a:cxn ang="0">
                    <a:pos x="657" y="414"/>
                  </a:cxn>
                  <a:cxn ang="0">
                    <a:pos x="749" y="435"/>
                  </a:cxn>
                  <a:cxn ang="0">
                    <a:pos x="830" y="463"/>
                  </a:cxn>
                  <a:cxn ang="0">
                    <a:pos x="901" y="490"/>
                  </a:cxn>
                  <a:cxn ang="0">
                    <a:pos x="966" y="512"/>
                  </a:cxn>
                  <a:cxn ang="0">
                    <a:pos x="1015" y="539"/>
                  </a:cxn>
                  <a:cxn ang="0">
                    <a:pos x="1053" y="566"/>
                  </a:cxn>
                  <a:cxn ang="0">
                    <a:pos x="1080" y="593"/>
                  </a:cxn>
                  <a:cxn ang="0">
                    <a:pos x="1102" y="620"/>
                  </a:cxn>
                  <a:cxn ang="0">
                    <a:pos x="1112" y="648"/>
                  </a:cxn>
                  <a:cxn ang="0">
                    <a:pos x="1118" y="675"/>
                  </a:cxn>
                  <a:cxn ang="0">
                    <a:pos x="1112" y="697"/>
                  </a:cxn>
                  <a:cxn ang="0">
                    <a:pos x="1096" y="724"/>
                  </a:cxn>
                  <a:cxn ang="0">
                    <a:pos x="1080" y="746"/>
                  </a:cxn>
                  <a:cxn ang="0">
                    <a:pos x="1053" y="767"/>
                  </a:cxn>
                  <a:cxn ang="0">
                    <a:pos x="1015" y="789"/>
                  </a:cxn>
                  <a:cxn ang="0">
                    <a:pos x="977" y="811"/>
                  </a:cxn>
                  <a:cxn ang="0">
                    <a:pos x="1047" y="789"/>
                  </a:cxn>
                  <a:cxn ang="0">
                    <a:pos x="1107" y="767"/>
                  </a:cxn>
                  <a:cxn ang="0">
                    <a:pos x="1156" y="746"/>
                  </a:cxn>
                  <a:cxn ang="0">
                    <a:pos x="1199" y="724"/>
                  </a:cxn>
                  <a:cxn ang="0">
                    <a:pos x="1226" y="702"/>
                  </a:cxn>
                  <a:cxn ang="0">
                    <a:pos x="1248" y="675"/>
                  </a:cxn>
                  <a:cxn ang="0">
                    <a:pos x="1259" y="648"/>
                  </a:cxn>
                  <a:cxn ang="0">
                    <a:pos x="1259" y="615"/>
                  </a:cxn>
                  <a:cxn ang="0">
                    <a:pos x="1259" y="615"/>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w="9525">
                <a:noFill/>
                <a:round/>
                <a:headEnd/>
                <a:tailEnd/>
              </a:ln>
            </p:spPr>
            <p:txBody>
              <a:bodyPr/>
              <a:lstStyle/>
              <a:p>
                <a:pPr>
                  <a:defRPr/>
                </a:pPr>
                <a:endParaRPr lang="vi-VN" sz="1800">
                  <a:solidFill>
                    <a:srgbClr val="FFFFFF"/>
                  </a:solidFill>
                  <a:latin typeface="Arial" pitchFamily="34" charset="0"/>
                  <a:ea typeface="ＭＳ Ｐゴシック" charset="0"/>
                  <a:cs typeface="ＭＳ Ｐゴシック" charset="0"/>
                </a:endParaRPr>
              </a:p>
            </p:txBody>
          </p:sp>
          <p:sp>
            <p:nvSpPr>
              <p:cNvPr id="48136" name="Freeform 8"/>
              <p:cNvSpPr>
                <a:spLocks/>
              </p:cNvSpPr>
              <p:nvPr/>
            </p:nvSpPr>
            <p:spPr bwMode="hidden">
              <a:xfrm>
                <a:off x="2900" y="3346"/>
                <a:ext cx="2849" cy="969"/>
              </a:xfrm>
              <a:custGeom>
                <a:avLst/>
                <a:gdLst/>
                <a:ahLst/>
                <a:cxnLst>
                  <a:cxn ang="0">
                    <a:pos x="92" y="958"/>
                  </a:cxn>
                  <a:cxn ang="0">
                    <a:pos x="0" y="969"/>
                  </a:cxn>
                  <a:cxn ang="0">
                    <a:pos x="391" y="969"/>
                  </a:cxn>
                  <a:cxn ang="0">
                    <a:pos x="434" y="947"/>
                  </a:cxn>
                  <a:cxn ang="0">
                    <a:pos x="483" y="914"/>
                  </a:cxn>
                  <a:cxn ang="0">
                    <a:pos x="554" y="876"/>
                  </a:cxn>
                  <a:cxn ang="0">
                    <a:pos x="635" y="838"/>
                  </a:cxn>
                  <a:cxn ang="0">
                    <a:pos x="727" y="794"/>
                  </a:cxn>
                  <a:cxn ang="0">
                    <a:pos x="836" y="745"/>
                  </a:cxn>
                  <a:cxn ang="0">
                    <a:pos x="961" y="696"/>
                  </a:cxn>
                  <a:cxn ang="0">
                    <a:pos x="1102" y="642"/>
                  </a:cxn>
                  <a:cxn ang="0">
                    <a:pos x="1259" y="582"/>
                  </a:cxn>
                  <a:cxn ang="0">
                    <a:pos x="1433" y="522"/>
                  </a:cxn>
                  <a:cxn ang="0">
                    <a:pos x="1623" y="462"/>
                  </a:cxn>
                  <a:cxn ang="0">
                    <a:pos x="1829" y="403"/>
                  </a:cxn>
                  <a:cxn ang="0">
                    <a:pos x="2057" y="343"/>
                  </a:cxn>
                  <a:cxn ang="0">
                    <a:pos x="2301" y="283"/>
                  </a:cxn>
                  <a:cxn ang="0">
                    <a:pos x="2567" y="223"/>
                  </a:cxn>
                  <a:cxn ang="0">
                    <a:pos x="2849" y="163"/>
                  </a:cxn>
                  <a:cxn ang="0">
                    <a:pos x="2849" y="0"/>
                  </a:cxn>
                  <a:cxn ang="0">
                    <a:pos x="2817" y="16"/>
                  </a:cxn>
                  <a:cxn ang="0">
                    <a:pos x="2773" y="33"/>
                  </a:cxn>
                  <a:cxn ang="0">
                    <a:pos x="2719" y="54"/>
                  </a:cxn>
                  <a:cxn ang="0">
                    <a:pos x="2648" y="76"/>
                  </a:cxn>
                  <a:cxn ang="0">
                    <a:pos x="2572" y="98"/>
                  </a:cxn>
                  <a:cxn ang="0">
                    <a:pos x="2491" y="120"/>
                  </a:cxn>
                  <a:cxn ang="0">
                    <a:pos x="2399" y="147"/>
                  </a:cxn>
                  <a:cxn ang="0">
                    <a:pos x="2301" y="169"/>
                  </a:cxn>
                  <a:cxn ang="0">
                    <a:pos x="2095" y="223"/>
                  </a:cxn>
                  <a:cxn ang="0">
                    <a:pos x="1889" y="277"/>
                  </a:cxn>
                  <a:cxn ang="0">
                    <a:pos x="1688" y="326"/>
                  </a:cxn>
                  <a:cxn ang="0">
                    <a:pos x="1590" y="354"/>
                  </a:cxn>
                  <a:cxn ang="0">
                    <a:pos x="1503" y="381"/>
                  </a:cxn>
                  <a:cxn ang="0">
                    <a:pos x="1107" y="506"/>
                  </a:cxn>
                  <a:cxn ang="0">
                    <a:pos x="912" y="577"/>
                  </a:cxn>
                  <a:cxn ang="0">
                    <a:pos x="727" y="647"/>
                  </a:cxn>
                  <a:cxn ang="0">
                    <a:pos x="548" y="718"/>
                  </a:cxn>
                  <a:cxn ang="0">
                    <a:pos x="380" y="794"/>
                  </a:cxn>
                  <a:cxn ang="0">
                    <a:pos x="228" y="876"/>
                  </a:cxn>
                  <a:cxn ang="0">
                    <a:pos x="92" y="958"/>
                  </a:cxn>
                  <a:cxn ang="0">
                    <a:pos x="92" y="958"/>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w="9525">
                <a:noFill/>
                <a:round/>
                <a:headEnd/>
                <a:tailEnd/>
              </a:ln>
            </p:spPr>
            <p:txBody>
              <a:bodyPr/>
              <a:lstStyle/>
              <a:p>
                <a:pPr>
                  <a:defRPr/>
                </a:pPr>
                <a:endParaRPr lang="vi-VN" sz="1800">
                  <a:solidFill>
                    <a:srgbClr val="FFFFFF"/>
                  </a:solidFill>
                  <a:latin typeface="Arial" pitchFamily="34" charset="0"/>
                  <a:ea typeface="ＭＳ Ｐゴシック" charset="0"/>
                  <a:cs typeface="ＭＳ Ｐゴシック" charset="0"/>
                </a:endParaRPr>
              </a:p>
            </p:txBody>
          </p:sp>
          <p:sp>
            <p:nvSpPr>
              <p:cNvPr id="25613" name="Freeform 9"/>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vi-VN"/>
              </a:p>
            </p:txBody>
          </p:sp>
          <p:sp>
            <p:nvSpPr>
              <p:cNvPr id="48138" name="Freeform 10"/>
              <p:cNvSpPr>
                <a:spLocks/>
              </p:cNvSpPr>
              <p:nvPr/>
            </p:nvSpPr>
            <p:spPr bwMode="hidden">
              <a:xfrm>
                <a:off x="4501" y="2317"/>
                <a:ext cx="1248" cy="539"/>
              </a:xfrm>
              <a:custGeom>
                <a:avLst/>
                <a:gdLst/>
                <a:ahLst/>
                <a:cxnLst>
                  <a:cxn ang="0">
                    <a:pos x="0" y="332"/>
                  </a:cxn>
                  <a:cxn ang="0">
                    <a:pos x="0" y="360"/>
                  </a:cxn>
                  <a:cxn ang="0">
                    <a:pos x="5" y="387"/>
                  </a:cxn>
                  <a:cxn ang="0">
                    <a:pos x="27" y="414"/>
                  </a:cxn>
                  <a:cxn ang="0">
                    <a:pos x="54" y="436"/>
                  </a:cxn>
                  <a:cxn ang="0">
                    <a:pos x="92" y="463"/>
                  </a:cxn>
                  <a:cxn ang="0">
                    <a:pos x="141" y="490"/>
                  </a:cxn>
                  <a:cxn ang="0">
                    <a:pos x="195" y="512"/>
                  </a:cxn>
                  <a:cxn ang="0">
                    <a:pos x="255" y="539"/>
                  </a:cxn>
                  <a:cxn ang="0">
                    <a:pos x="212" y="517"/>
                  </a:cxn>
                  <a:cxn ang="0">
                    <a:pos x="179" y="490"/>
                  </a:cxn>
                  <a:cxn ang="0">
                    <a:pos x="157" y="468"/>
                  </a:cxn>
                  <a:cxn ang="0">
                    <a:pos x="141" y="447"/>
                  </a:cxn>
                  <a:cxn ang="0">
                    <a:pos x="136" y="425"/>
                  </a:cxn>
                  <a:cxn ang="0">
                    <a:pos x="136" y="403"/>
                  </a:cxn>
                  <a:cxn ang="0">
                    <a:pos x="141" y="381"/>
                  </a:cxn>
                  <a:cxn ang="0">
                    <a:pos x="157" y="365"/>
                  </a:cxn>
                  <a:cxn ang="0">
                    <a:pos x="179" y="343"/>
                  </a:cxn>
                  <a:cxn ang="0">
                    <a:pos x="201" y="327"/>
                  </a:cxn>
                  <a:cxn ang="0">
                    <a:pos x="266" y="294"/>
                  </a:cxn>
                  <a:cxn ang="0">
                    <a:pos x="353" y="262"/>
                  </a:cxn>
                  <a:cxn ang="0">
                    <a:pos x="445" y="234"/>
                  </a:cxn>
                  <a:cxn ang="0">
                    <a:pos x="554" y="213"/>
                  </a:cxn>
                  <a:cxn ang="0">
                    <a:pos x="662" y="191"/>
                  </a:cxn>
                  <a:cxn ang="0">
                    <a:pos x="890" y="153"/>
                  </a:cxn>
                  <a:cxn ang="0">
                    <a:pos x="993" y="136"/>
                  </a:cxn>
                  <a:cxn ang="0">
                    <a:pos x="1091" y="120"/>
                  </a:cxn>
                  <a:cxn ang="0">
                    <a:pos x="1178" y="115"/>
                  </a:cxn>
                  <a:cxn ang="0">
                    <a:pos x="1248" y="104"/>
                  </a:cxn>
                  <a:cxn ang="0">
                    <a:pos x="1248" y="0"/>
                  </a:cxn>
                  <a:cxn ang="0">
                    <a:pos x="1161" y="22"/>
                  </a:cxn>
                  <a:cxn ang="0">
                    <a:pos x="1069" y="38"/>
                  </a:cxn>
                  <a:cxn ang="0">
                    <a:pos x="874" y="71"/>
                  </a:cxn>
                  <a:cxn ang="0">
                    <a:pos x="673" y="93"/>
                  </a:cxn>
                  <a:cxn ang="0">
                    <a:pos x="483" y="126"/>
                  </a:cxn>
                  <a:cxn ang="0">
                    <a:pos x="391" y="142"/>
                  </a:cxn>
                  <a:cxn ang="0">
                    <a:pos x="309" y="158"/>
                  </a:cxn>
                  <a:cxn ang="0">
                    <a:pos x="228" y="180"/>
                  </a:cxn>
                  <a:cxn ang="0">
                    <a:pos x="163" y="202"/>
                  </a:cxn>
                  <a:cxn ang="0">
                    <a:pos x="103" y="229"/>
                  </a:cxn>
                  <a:cxn ang="0">
                    <a:pos x="54" y="256"/>
                  </a:cxn>
                  <a:cxn ang="0">
                    <a:pos x="22" y="294"/>
                  </a:cxn>
                  <a:cxn ang="0">
                    <a:pos x="0" y="332"/>
                  </a:cxn>
                  <a:cxn ang="0">
                    <a:pos x="0" y="332"/>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w="9525">
                <a:noFill/>
                <a:round/>
                <a:headEnd/>
                <a:tailEnd/>
              </a:ln>
            </p:spPr>
            <p:txBody>
              <a:bodyPr/>
              <a:lstStyle/>
              <a:p>
                <a:pPr>
                  <a:defRPr/>
                </a:pPr>
                <a:endParaRPr lang="vi-VN" sz="1800">
                  <a:solidFill>
                    <a:srgbClr val="FFFFFF"/>
                  </a:solidFill>
                  <a:latin typeface="Arial" pitchFamily="34" charset="0"/>
                  <a:ea typeface="ＭＳ Ｐゴシック" charset="0"/>
                  <a:cs typeface="ＭＳ Ｐゴシック" charset="0"/>
                </a:endParaRPr>
              </a:p>
            </p:txBody>
          </p:sp>
        </p:grpSp>
        <p:sp>
          <p:nvSpPr>
            <p:cNvPr id="48139" name="Freeform 11"/>
            <p:cNvSpPr>
              <a:spLocks/>
            </p:cNvSpPr>
            <p:nvPr/>
          </p:nvSpPr>
          <p:spPr bwMode="hidden">
            <a:xfrm>
              <a:off x="3322" y="1341"/>
              <a:ext cx="1825" cy="1537"/>
            </a:xfrm>
            <a:custGeom>
              <a:avLst/>
              <a:gdLst/>
              <a:ahLst/>
              <a:cxnLst>
                <a:cxn ang="0">
                  <a:pos x="982" y="1061"/>
                </a:cxn>
                <a:cxn ang="0">
                  <a:pos x="1357" y="1012"/>
                </a:cxn>
                <a:cxn ang="0">
                  <a:pos x="1666" y="957"/>
                </a:cxn>
                <a:cxn ang="0">
                  <a:pos x="1916" y="897"/>
                </a:cxn>
                <a:cxn ang="0">
                  <a:pos x="2100" y="832"/>
                </a:cxn>
                <a:cxn ang="0">
                  <a:pos x="2220" y="756"/>
                </a:cxn>
                <a:cxn ang="0">
                  <a:pos x="2285" y="669"/>
                </a:cxn>
                <a:cxn ang="0">
                  <a:pos x="2290" y="560"/>
                </a:cxn>
                <a:cxn ang="0">
                  <a:pos x="2241" y="457"/>
                </a:cxn>
                <a:cxn ang="0">
                  <a:pos x="2144" y="364"/>
                </a:cxn>
                <a:cxn ang="0">
                  <a:pos x="2008" y="277"/>
                </a:cxn>
                <a:cxn ang="0">
                  <a:pos x="1769" y="157"/>
                </a:cxn>
                <a:cxn ang="0">
                  <a:pos x="1612" y="92"/>
                </a:cxn>
                <a:cxn ang="0">
                  <a:pos x="1476" y="43"/>
                </a:cxn>
                <a:cxn ang="0">
                  <a:pos x="1384" y="10"/>
                </a:cxn>
                <a:cxn ang="0">
                  <a:pos x="1346" y="0"/>
                </a:cxn>
                <a:cxn ang="0">
                  <a:pos x="1655" y="119"/>
                </a:cxn>
                <a:cxn ang="0">
                  <a:pos x="1948" y="255"/>
                </a:cxn>
                <a:cxn ang="0">
                  <a:pos x="2068" y="326"/>
                </a:cxn>
                <a:cxn ang="0">
                  <a:pos x="2171" y="402"/>
                </a:cxn>
                <a:cxn ang="0">
                  <a:pos x="2236" y="478"/>
                </a:cxn>
                <a:cxn ang="0">
                  <a:pos x="2263" y="560"/>
                </a:cxn>
                <a:cxn ang="0">
                  <a:pos x="2241" y="636"/>
                </a:cxn>
                <a:cxn ang="0">
                  <a:pos x="2171" y="702"/>
                </a:cxn>
                <a:cxn ang="0">
                  <a:pos x="2062" y="756"/>
                </a:cxn>
                <a:cxn ang="0">
                  <a:pos x="1921" y="800"/>
                </a:cxn>
                <a:cxn ang="0">
                  <a:pos x="1748" y="843"/>
                </a:cxn>
                <a:cxn ang="0">
                  <a:pos x="1351" y="908"/>
                </a:cxn>
                <a:cxn ang="0">
                  <a:pos x="923" y="968"/>
                </a:cxn>
                <a:cxn ang="0">
                  <a:pos x="521" y="1028"/>
                </a:cxn>
                <a:cxn ang="0">
                  <a:pos x="353" y="1066"/>
                </a:cxn>
                <a:cxn ang="0">
                  <a:pos x="206" y="1104"/>
                </a:cxn>
                <a:cxn ang="0">
                  <a:pos x="92" y="1148"/>
                </a:cxn>
                <a:cxn ang="0">
                  <a:pos x="22" y="1202"/>
                </a:cxn>
                <a:cxn ang="0">
                  <a:pos x="0" y="1262"/>
                </a:cxn>
                <a:cxn ang="0">
                  <a:pos x="27" y="1327"/>
                </a:cxn>
                <a:cxn ang="0">
                  <a:pos x="98" y="1382"/>
                </a:cxn>
                <a:cxn ang="0">
                  <a:pos x="196" y="1425"/>
                </a:cxn>
                <a:cxn ang="0">
                  <a:pos x="326" y="1469"/>
                </a:cxn>
                <a:cxn ang="0">
                  <a:pos x="217" y="1414"/>
                </a:cxn>
                <a:cxn ang="0">
                  <a:pos x="147" y="1360"/>
                </a:cxn>
                <a:cxn ang="0">
                  <a:pos x="120" y="1306"/>
                </a:cxn>
                <a:cxn ang="0">
                  <a:pos x="141" y="1257"/>
                </a:cxn>
                <a:cxn ang="0">
                  <a:pos x="212" y="1208"/>
                </a:cxn>
                <a:cxn ang="0">
                  <a:pos x="342" y="1164"/>
                </a:cxn>
                <a:cxn ang="0">
                  <a:pos x="527" y="1121"/>
                </a:cxn>
                <a:cxn ang="0">
                  <a:pos x="771" y="1088"/>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w="9525">
              <a:noFill/>
              <a:round/>
              <a:headEnd/>
              <a:tailEnd/>
            </a:ln>
          </p:spPr>
          <p:txBody>
            <a:bodyPr/>
            <a:lstStyle/>
            <a:p>
              <a:pPr>
                <a:defRPr/>
              </a:pPr>
              <a:endParaRPr lang="vi-VN" sz="1800">
                <a:solidFill>
                  <a:srgbClr val="FFFFFF"/>
                </a:solidFill>
                <a:latin typeface="Arial" pitchFamily="34" charset="0"/>
                <a:ea typeface="ＭＳ Ｐゴシック" charset="0"/>
                <a:cs typeface="ＭＳ Ｐゴシック" charset="0"/>
              </a:endParaRPr>
            </a:p>
          </p:txBody>
        </p:sp>
        <p:sp>
          <p:nvSpPr>
            <p:cNvPr id="25609" name="Freeform 12"/>
            <p:cNvSpPr>
              <a:spLocks/>
            </p:cNvSpPr>
            <p:nvPr/>
          </p:nvSpPr>
          <p:spPr bwMode="hidden">
            <a:xfrm>
              <a:off x="0" y="0"/>
              <a:ext cx="5758" cy="1776"/>
            </a:xfrm>
            <a:custGeom>
              <a:avLst/>
              <a:gdLst>
                <a:gd name="T0" fmla="*/ 0 w 5740"/>
                <a:gd name="T1" fmla="*/ 0 h 1906"/>
                <a:gd name="T2" fmla="*/ 0 w 5740"/>
                <a:gd name="T3" fmla="*/ 304 h 1906"/>
                <a:gd name="T4" fmla="*/ 6225 w 5740"/>
                <a:gd name="T5" fmla="*/ 304 h 1906"/>
                <a:gd name="T6" fmla="*/ 6225 w 5740"/>
                <a:gd name="T7" fmla="*/ 0 h 1906"/>
                <a:gd name="T8" fmla="*/ 0 w 5740"/>
                <a:gd name="T9" fmla="*/ 0 h 1906"/>
                <a:gd name="T10" fmla="*/ 0 w 5740"/>
                <a:gd name="T11" fmla="*/ 0 h 190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40" h="1906">
                  <a:moveTo>
                    <a:pt x="0" y="0"/>
                  </a:moveTo>
                  <a:lnTo>
                    <a:pt x="0" y="1906"/>
                  </a:lnTo>
                  <a:lnTo>
                    <a:pt x="5740" y="1906"/>
                  </a:lnTo>
                  <a:lnTo>
                    <a:pt x="574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vi-VN"/>
            </a:p>
          </p:txBody>
        </p:sp>
      </p:grpSp>
      <p:sp>
        <p:nvSpPr>
          <p:cNvPr id="48141" name="Rectangle 13"/>
          <p:cNvSpPr>
            <a:spLocks noGrp="1" noRot="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00" tIns="45702" rIns="91400" bIns="45702" numCol="1" anchor="ctr" anchorCtr="0" compatLnSpc="1">
            <a:prstTxWarp prst="textNoShape">
              <a:avLst/>
            </a:prstTxWarp>
          </a:bodyPr>
          <a:lstStyle/>
          <a:p>
            <a:pPr lvl="0"/>
            <a:r>
              <a:rPr lang="en-US" smtClean="0"/>
              <a:t>Click to edit Master title style</a:t>
            </a:r>
          </a:p>
        </p:txBody>
      </p:sp>
      <p:sp>
        <p:nvSpPr>
          <p:cNvPr id="48142" name="Rectangle 14"/>
          <p:cNvSpPr>
            <a:spLocks noGrp="1" noChangeArrowheads="1"/>
          </p:cNvSpPr>
          <p:nvPr>
            <p:ph type="ftr" sz="quarter" idx="3"/>
          </p:nvPr>
        </p:nvSpPr>
        <p:spPr bwMode="auto">
          <a:xfrm>
            <a:off x="3124200" y="6248400"/>
            <a:ext cx="2895600" cy="476250"/>
          </a:xfrm>
          <a:prstGeom prst="rect">
            <a:avLst/>
          </a:prstGeom>
          <a:noFill/>
          <a:ln w="9525">
            <a:noFill/>
            <a:miter lim="800000"/>
            <a:headEnd/>
            <a:tailEnd/>
          </a:ln>
          <a:effectLst/>
        </p:spPr>
        <p:txBody>
          <a:bodyPr vert="horz" wrap="square" lIns="91400" tIns="45702" rIns="91400" bIns="45702" numCol="1" anchor="b" anchorCtr="0" compatLnSpc="1">
            <a:prstTxWarp prst="textNoShape">
              <a:avLst/>
            </a:prstTxWarp>
          </a:bodyPr>
          <a:lstStyle>
            <a:lvl1pPr algn="ctr">
              <a:defRPr sz="1200">
                <a:solidFill>
                  <a:srgbClr val="FFFFFF"/>
                </a:solidFill>
                <a:latin typeface="Arial" pitchFamily="34" charset="0"/>
                <a:ea typeface="+mn-ea"/>
                <a:cs typeface="+mn-cs"/>
              </a:defRPr>
            </a:lvl1pPr>
          </a:lstStyle>
          <a:p>
            <a:pPr>
              <a:defRPr/>
            </a:pPr>
            <a:endParaRPr lang="en-US"/>
          </a:p>
        </p:txBody>
      </p:sp>
      <p:sp>
        <p:nvSpPr>
          <p:cNvPr id="48143" name="Rectangle 15"/>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00" tIns="45702" rIns="91400" bIns="4570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cSld>
  <p:clrMap bg1="dk2" tx1="lt1" bg2="dk1" tx2="lt2" accent1="accent1" accent2="accent2" accent3="accent3" accent4="accent4" accent5="accent5" accent6="accent6" hlink="hlink" folHlink="folHlink"/>
  <p:sldLayoutIdLst>
    <p:sldLayoutId id="2147492013" r:id="rId1"/>
    <p:sldLayoutId id="2147491868" r:id="rId2"/>
    <p:sldLayoutId id="2147491869" r:id="rId3"/>
    <p:sldLayoutId id="2147491870" r:id="rId4"/>
    <p:sldLayoutId id="2147491871" r:id="rId5"/>
    <p:sldLayoutId id="2147491872" r:id="rId6"/>
    <p:sldLayoutId id="2147491873" r:id="rId7"/>
    <p:sldLayoutId id="2147491874" r:id="rId8"/>
    <p:sldLayoutId id="2147491875" r:id="rId9"/>
    <p:sldLayoutId id="2147491876" r:id="rId10"/>
    <p:sldLayoutId id="2147491877" r:id="rId11"/>
    <p:sldLayoutId id="2147491878" r:id="rId12"/>
    <p:sldLayoutId id="2147491879" r:id="rId13"/>
    <p:sldLayoutId id="2147491880" r:id="rId14"/>
    <p:sldLayoutId id="2147491881" r:id="rId15"/>
    <p:sldLayoutId id="2147491882" r:id="rId16"/>
    <p:sldLayoutId id="2147491883" r:id="rId17"/>
    <p:sldLayoutId id="2147492014" r:id="rId18"/>
  </p:sldLayoutIdLst>
  <p:timing>
    <p:tnLst>
      <p:par>
        <p:cTn id="1" dur="indefinite" restart="never" nodeType="tmRoot"/>
      </p:par>
    </p:tnLst>
  </p:timing>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ＭＳ Ｐゴシック" charset="0"/>
          <a:cs typeface="ＭＳ Ｐゴシック" charset="0"/>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Narrow" pitchFamily="34" charset="0"/>
          <a:ea typeface="ＭＳ Ｐゴシック" charset="0"/>
          <a:cs typeface="ＭＳ Ｐゴシック" charset="0"/>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Narrow" pitchFamily="34" charset="0"/>
          <a:ea typeface="ＭＳ Ｐゴシック" charset="0"/>
          <a:cs typeface="ＭＳ Ｐゴシック" charset="0"/>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Narrow" pitchFamily="34" charset="0"/>
          <a:ea typeface="ＭＳ Ｐゴシック" charset="0"/>
          <a:cs typeface="ＭＳ Ｐゴシック" charset="0"/>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Narrow" pitchFamily="34" charset="0"/>
          <a:ea typeface="ＭＳ Ｐゴシック" charset="0"/>
          <a:cs typeface="ＭＳ Ｐゴシック" charset="0"/>
        </a:defRPr>
      </a:lvl5pPr>
      <a:lvl6pPr marL="457011" algn="ctr" rtl="0" fontAlgn="base">
        <a:spcBef>
          <a:spcPct val="0"/>
        </a:spcBef>
        <a:spcAft>
          <a:spcPct val="0"/>
        </a:spcAft>
        <a:defRPr sz="4400" b="1">
          <a:solidFill>
            <a:schemeClr val="tx2"/>
          </a:solidFill>
          <a:effectLst>
            <a:outerShdw blurRad="38100" dist="38100" dir="2700000" algn="tl">
              <a:srgbClr val="000000"/>
            </a:outerShdw>
          </a:effectLst>
          <a:latin typeface="Arial Narrow" pitchFamily="34" charset="0"/>
        </a:defRPr>
      </a:lvl6pPr>
      <a:lvl7pPr marL="914021" algn="ctr" rtl="0" fontAlgn="base">
        <a:spcBef>
          <a:spcPct val="0"/>
        </a:spcBef>
        <a:spcAft>
          <a:spcPct val="0"/>
        </a:spcAft>
        <a:defRPr sz="4400" b="1">
          <a:solidFill>
            <a:schemeClr val="tx2"/>
          </a:solidFill>
          <a:effectLst>
            <a:outerShdw blurRad="38100" dist="38100" dir="2700000" algn="tl">
              <a:srgbClr val="000000"/>
            </a:outerShdw>
          </a:effectLst>
          <a:latin typeface="Arial Narrow" pitchFamily="34" charset="0"/>
        </a:defRPr>
      </a:lvl7pPr>
      <a:lvl8pPr marL="1371032" algn="ctr" rtl="0" fontAlgn="base">
        <a:spcBef>
          <a:spcPct val="0"/>
        </a:spcBef>
        <a:spcAft>
          <a:spcPct val="0"/>
        </a:spcAft>
        <a:defRPr sz="4400" b="1">
          <a:solidFill>
            <a:schemeClr val="tx2"/>
          </a:solidFill>
          <a:effectLst>
            <a:outerShdw blurRad="38100" dist="38100" dir="2700000" algn="tl">
              <a:srgbClr val="000000"/>
            </a:outerShdw>
          </a:effectLst>
          <a:latin typeface="Arial Narrow" pitchFamily="34" charset="0"/>
        </a:defRPr>
      </a:lvl8pPr>
      <a:lvl9pPr marL="1828041" algn="ctr" rtl="0" fontAlgn="base">
        <a:spcBef>
          <a:spcPct val="0"/>
        </a:spcBef>
        <a:spcAft>
          <a:spcPct val="0"/>
        </a:spcAft>
        <a:defRPr sz="4400" b="1">
          <a:solidFill>
            <a:schemeClr val="tx2"/>
          </a:solidFill>
          <a:effectLst>
            <a:outerShdw blurRad="38100" dist="38100" dir="2700000" algn="tl">
              <a:srgbClr val="000000"/>
            </a:outerShdw>
          </a:effectLst>
          <a:latin typeface="Arial Narrow" pitchFamily="34" charset="0"/>
        </a:defRPr>
      </a:lvl9pPr>
    </p:titleStyle>
    <p:bodyStyle>
      <a:lvl1pPr marL="341313" indent="-341313" algn="l" rtl="0" eaLnBrk="0" fontAlgn="base" hangingPunct="0">
        <a:spcBef>
          <a:spcPct val="20000"/>
        </a:spcBef>
        <a:spcAft>
          <a:spcPct val="0"/>
        </a:spcAft>
        <a:buClr>
          <a:schemeClr val="hlink"/>
        </a:buClr>
        <a:buSzPct val="70000"/>
        <a:buFont typeface="Wingdings" charset="2"/>
        <a:buChar char="n"/>
        <a:defRPr sz="3200">
          <a:solidFill>
            <a:schemeClr val="tx1"/>
          </a:solidFill>
          <a:effectLst>
            <a:outerShdw blurRad="38100" dist="38100" dir="2700000" algn="tl">
              <a:srgbClr val="000000"/>
            </a:outerShdw>
          </a:effectLst>
          <a:latin typeface="+mn-lt"/>
          <a:ea typeface="ＭＳ Ｐゴシック" charset="0"/>
          <a:cs typeface="ＭＳ Ｐゴシック" charset="0"/>
        </a:defRPr>
      </a:lvl1pPr>
      <a:lvl2pPr marL="741363" indent="-284163" algn="l" rtl="0" eaLnBrk="0" fontAlgn="base" hangingPunct="0">
        <a:spcBef>
          <a:spcPct val="20000"/>
        </a:spcBef>
        <a:spcAft>
          <a:spcPct val="0"/>
        </a:spcAft>
        <a:buClr>
          <a:schemeClr val="accent2"/>
        </a:buClr>
        <a:buSzPct val="70000"/>
        <a:buFont typeface="Wingdings" charset="2"/>
        <a:buChar char="n"/>
        <a:defRPr sz="2800">
          <a:solidFill>
            <a:schemeClr val="tx1"/>
          </a:solidFill>
          <a:effectLst>
            <a:outerShdw blurRad="38100" dist="38100" dir="2700000" algn="tl">
              <a:srgbClr val="000000"/>
            </a:outerShdw>
          </a:effectLst>
          <a:latin typeface="+mn-lt"/>
          <a:ea typeface="ＭＳ Ｐゴシック" charset="0"/>
        </a:defRPr>
      </a:lvl2pPr>
      <a:lvl3pPr marL="1141413" indent="-227013" algn="l" rtl="0" eaLnBrk="0" fontAlgn="base" hangingPunct="0">
        <a:spcBef>
          <a:spcPct val="20000"/>
        </a:spcBef>
        <a:spcAft>
          <a:spcPct val="0"/>
        </a:spcAft>
        <a:buClr>
          <a:schemeClr val="tx2"/>
        </a:buClr>
        <a:buSzPct val="70000"/>
        <a:buFont typeface="Wingdings" charset="2"/>
        <a:buChar char="n"/>
        <a:defRPr sz="2400">
          <a:solidFill>
            <a:schemeClr val="tx1"/>
          </a:solidFill>
          <a:effectLst>
            <a:outerShdw blurRad="38100" dist="38100" dir="2700000" algn="tl">
              <a:srgbClr val="000000"/>
            </a:outerShdw>
          </a:effectLst>
          <a:latin typeface="+mn-lt"/>
          <a:ea typeface="ＭＳ Ｐゴシック" charset="0"/>
        </a:defRPr>
      </a:lvl3pPr>
      <a:lvl4pPr marL="1598613" indent="-227013" algn="l" rtl="0" eaLnBrk="0" fontAlgn="base" hangingPunct="0">
        <a:spcBef>
          <a:spcPct val="20000"/>
        </a:spcBef>
        <a:spcAft>
          <a:spcPct val="0"/>
        </a:spcAft>
        <a:buClr>
          <a:schemeClr val="accent2"/>
        </a:buClr>
        <a:buSzPct val="70000"/>
        <a:buFont typeface="Wingdings" charset="2"/>
        <a:buChar char="n"/>
        <a:defRPr sz="2000">
          <a:solidFill>
            <a:schemeClr val="tx1"/>
          </a:solidFill>
          <a:effectLst>
            <a:outerShdw blurRad="38100" dist="38100" dir="2700000" algn="tl">
              <a:srgbClr val="000000"/>
            </a:outerShdw>
          </a:effectLst>
          <a:latin typeface="+mn-lt"/>
          <a:ea typeface="ＭＳ Ｐゴシック" charset="0"/>
        </a:defRPr>
      </a:lvl4pPr>
      <a:lvl5pPr marL="2055813" indent="-227013" algn="l" rtl="0" eaLnBrk="0" fontAlgn="base" hangingPunct="0">
        <a:spcBef>
          <a:spcPct val="20000"/>
        </a:spcBef>
        <a:spcAft>
          <a:spcPct val="0"/>
        </a:spcAft>
        <a:buClr>
          <a:schemeClr val="hlink"/>
        </a:buClr>
        <a:buSzPct val="70000"/>
        <a:buFont typeface="Wingdings" charset="2"/>
        <a:buChar char="n"/>
        <a:defRPr sz="2000">
          <a:solidFill>
            <a:schemeClr val="tx1"/>
          </a:solidFill>
          <a:effectLst>
            <a:outerShdw blurRad="38100" dist="38100" dir="2700000" algn="tl">
              <a:srgbClr val="000000"/>
            </a:outerShdw>
          </a:effectLst>
          <a:latin typeface="+mn-lt"/>
          <a:ea typeface="ＭＳ Ｐゴシック" charset="0"/>
        </a:defRPr>
      </a:lvl5pPr>
      <a:lvl6pPr marL="2513558" indent="-228506"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6pPr>
      <a:lvl7pPr marL="2970568" indent="-228506"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7pPr>
      <a:lvl8pPr marL="3427579" indent="-228506"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8pPr>
      <a:lvl9pPr marL="3884589" indent="-228506"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9pPr>
    </p:bodyStyle>
    <p:otherStyle>
      <a:defPPr>
        <a:defRPr lang="vi-VN"/>
      </a:defPPr>
      <a:lvl1pPr marL="0" algn="l" defTabSz="914021" rtl="0" eaLnBrk="1" latinLnBrk="0" hangingPunct="1">
        <a:defRPr sz="1800" kern="1200">
          <a:solidFill>
            <a:schemeClr val="tx1"/>
          </a:solidFill>
          <a:latin typeface="+mn-lt"/>
          <a:ea typeface="+mn-ea"/>
          <a:cs typeface="+mn-cs"/>
        </a:defRPr>
      </a:lvl1pPr>
      <a:lvl2pPr marL="457011" algn="l" defTabSz="914021" rtl="0" eaLnBrk="1" latinLnBrk="0" hangingPunct="1">
        <a:defRPr sz="1800" kern="1200">
          <a:solidFill>
            <a:schemeClr val="tx1"/>
          </a:solidFill>
          <a:latin typeface="+mn-lt"/>
          <a:ea typeface="+mn-ea"/>
          <a:cs typeface="+mn-cs"/>
        </a:defRPr>
      </a:lvl2pPr>
      <a:lvl3pPr marL="914021" algn="l" defTabSz="914021" rtl="0" eaLnBrk="1" latinLnBrk="0" hangingPunct="1">
        <a:defRPr sz="1800" kern="1200">
          <a:solidFill>
            <a:schemeClr val="tx1"/>
          </a:solidFill>
          <a:latin typeface="+mn-lt"/>
          <a:ea typeface="+mn-ea"/>
          <a:cs typeface="+mn-cs"/>
        </a:defRPr>
      </a:lvl3pPr>
      <a:lvl4pPr marL="1371032" algn="l" defTabSz="914021" rtl="0" eaLnBrk="1" latinLnBrk="0" hangingPunct="1">
        <a:defRPr sz="1800" kern="1200">
          <a:solidFill>
            <a:schemeClr val="tx1"/>
          </a:solidFill>
          <a:latin typeface="+mn-lt"/>
          <a:ea typeface="+mn-ea"/>
          <a:cs typeface="+mn-cs"/>
        </a:defRPr>
      </a:lvl4pPr>
      <a:lvl5pPr marL="1828041" algn="l" defTabSz="914021" rtl="0" eaLnBrk="1" latinLnBrk="0" hangingPunct="1">
        <a:defRPr sz="1800" kern="1200">
          <a:solidFill>
            <a:schemeClr val="tx1"/>
          </a:solidFill>
          <a:latin typeface="+mn-lt"/>
          <a:ea typeface="+mn-ea"/>
          <a:cs typeface="+mn-cs"/>
        </a:defRPr>
      </a:lvl5pPr>
      <a:lvl6pPr marL="2285052" algn="l" defTabSz="914021" rtl="0" eaLnBrk="1" latinLnBrk="0" hangingPunct="1">
        <a:defRPr sz="1800" kern="1200">
          <a:solidFill>
            <a:schemeClr val="tx1"/>
          </a:solidFill>
          <a:latin typeface="+mn-lt"/>
          <a:ea typeface="+mn-ea"/>
          <a:cs typeface="+mn-cs"/>
        </a:defRPr>
      </a:lvl6pPr>
      <a:lvl7pPr marL="2742062" algn="l" defTabSz="914021" rtl="0" eaLnBrk="1" latinLnBrk="0" hangingPunct="1">
        <a:defRPr sz="1800" kern="1200">
          <a:solidFill>
            <a:schemeClr val="tx1"/>
          </a:solidFill>
          <a:latin typeface="+mn-lt"/>
          <a:ea typeface="+mn-ea"/>
          <a:cs typeface="+mn-cs"/>
        </a:defRPr>
      </a:lvl7pPr>
      <a:lvl8pPr marL="3199072" algn="l" defTabSz="914021" rtl="0" eaLnBrk="1" latinLnBrk="0" hangingPunct="1">
        <a:defRPr sz="1800" kern="1200">
          <a:solidFill>
            <a:schemeClr val="tx1"/>
          </a:solidFill>
          <a:latin typeface="+mn-lt"/>
          <a:ea typeface="+mn-ea"/>
          <a:cs typeface="+mn-cs"/>
        </a:defRPr>
      </a:lvl8pPr>
      <a:lvl9pPr marL="3656083" algn="l" defTabSz="914021"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034" name="Line 2"/>
          <p:cNvSpPr>
            <a:spLocks noChangeShapeType="1"/>
          </p:cNvSpPr>
          <p:nvPr/>
        </p:nvSpPr>
        <p:spPr bwMode="auto">
          <a:xfrm>
            <a:off x="7962900" y="152400"/>
            <a:ext cx="0" cy="15240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lIns="91400" tIns="45702" rIns="91400" bIns="45702"/>
          <a:lstStyle/>
          <a:p>
            <a:endParaRPr lang="vi-VN"/>
          </a:p>
        </p:txBody>
      </p:sp>
      <p:sp>
        <p:nvSpPr>
          <p:cNvPr id="44035" name="Rectangle 3"/>
          <p:cNvSpPr>
            <a:spLocks noGrp="1" noChangeArrowheads="1"/>
          </p:cNvSpPr>
          <p:nvPr>
            <p:ph type="title"/>
          </p:nvPr>
        </p:nvSpPr>
        <p:spPr bwMode="auto">
          <a:xfrm>
            <a:off x="457200" y="122238"/>
            <a:ext cx="7543800" cy="12954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00" tIns="45702" rIns="91400" bIns="45702" numCol="1" anchor="b" anchorCtr="0" compatLnSpc="1">
            <a:prstTxWarp prst="textNoShape">
              <a:avLst/>
            </a:prstTxWarp>
          </a:bodyPr>
          <a:lstStyle/>
          <a:p>
            <a:pPr lvl="0"/>
            <a:r>
              <a:rPr lang="en-US" altLang="en-US"/>
              <a:t>Click to edit Master title style</a:t>
            </a:r>
          </a:p>
        </p:txBody>
      </p:sp>
      <p:sp>
        <p:nvSpPr>
          <p:cNvPr id="44036" name="Rectangle 4"/>
          <p:cNvSpPr>
            <a:spLocks noGrp="1" noChangeArrowheads="1"/>
          </p:cNvSpPr>
          <p:nvPr>
            <p:ph type="body" idx="1"/>
          </p:nvPr>
        </p:nvSpPr>
        <p:spPr bwMode="auto">
          <a:xfrm>
            <a:off x="457200" y="1719263"/>
            <a:ext cx="8229600" cy="4411662"/>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00" tIns="45702" rIns="91400" bIns="4570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36869" name="Rectangle 5"/>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00" tIns="45702" rIns="91400" bIns="45702" numCol="1" anchor="t" anchorCtr="0" compatLnSpc="1">
            <a:prstTxWarp prst="textNoShape">
              <a:avLst/>
            </a:prstTxWarp>
          </a:bodyPr>
          <a:lstStyle>
            <a:lvl1pPr>
              <a:defRPr sz="1000">
                <a:solidFill>
                  <a:srgbClr val="000000"/>
                </a:solidFill>
                <a:latin typeface="Arial" charset="0"/>
                <a:ea typeface="+mn-ea"/>
                <a:cs typeface="+mn-cs"/>
              </a:defRPr>
            </a:lvl1pPr>
          </a:lstStyle>
          <a:p>
            <a:pPr>
              <a:defRPr/>
            </a:pPr>
            <a:endParaRPr lang="en-US" altLang="en-US"/>
          </a:p>
        </p:txBody>
      </p:sp>
      <p:sp>
        <p:nvSpPr>
          <p:cNvPr id="36870" name="Rectangle 6"/>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00" tIns="45702" rIns="91400" bIns="45702" numCol="1" anchor="t" anchorCtr="0" compatLnSpc="1">
            <a:prstTxWarp prst="textNoShape">
              <a:avLst/>
            </a:prstTxWarp>
          </a:bodyPr>
          <a:lstStyle>
            <a:lvl1pPr algn="ctr">
              <a:defRPr sz="1000">
                <a:solidFill>
                  <a:srgbClr val="000000"/>
                </a:solidFill>
                <a:latin typeface="Arial" charset="0"/>
                <a:ea typeface="+mn-ea"/>
                <a:cs typeface="+mn-cs"/>
              </a:defRPr>
            </a:lvl1pPr>
          </a:lstStyle>
          <a:p>
            <a:pPr>
              <a:defRPr/>
            </a:pPr>
            <a:endParaRPr lang="en-US" altLang="en-US"/>
          </a:p>
        </p:txBody>
      </p:sp>
      <p:sp>
        <p:nvSpPr>
          <p:cNvPr id="36871" name="Rectangle 7"/>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00" tIns="45702" rIns="91400" bIns="45702" numCol="1" anchor="t" anchorCtr="0" compatLnSpc="1">
            <a:prstTxWarp prst="textNoShape">
              <a:avLst/>
            </a:prstTxWarp>
          </a:bodyPr>
          <a:lstStyle>
            <a:lvl1pPr algn="r">
              <a:defRPr sz="1000">
                <a:solidFill>
                  <a:srgbClr val="000000"/>
                </a:solidFill>
              </a:defRPr>
            </a:lvl1pPr>
          </a:lstStyle>
          <a:p>
            <a:fld id="{B84E0637-B382-474E-BB15-A4DF154CB5A3}" type="slidenum">
              <a:rPr lang="en-US" altLang="en-US"/>
              <a:pPr/>
              <a:t>‹#›</a:t>
            </a:fld>
            <a:endParaRPr lang="en-US" altLang="en-US"/>
          </a:p>
        </p:txBody>
      </p:sp>
      <p:grpSp>
        <p:nvGrpSpPr>
          <p:cNvPr id="44040" name="Group 8"/>
          <p:cNvGrpSpPr>
            <a:grpSpLocks/>
          </p:cNvGrpSpPr>
          <p:nvPr/>
        </p:nvGrpSpPr>
        <p:grpSpPr bwMode="auto">
          <a:xfrm>
            <a:off x="8153400" y="152400"/>
            <a:ext cx="792163" cy="1295400"/>
            <a:chOff x="5136" y="960"/>
            <a:chExt cx="528" cy="864"/>
          </a:xfrm>
        </p:grpSpPr>
        <p:sp>
          <p:nvSpPr>
            <p:cNvPr id="44042" name="Oval 9"/>
            <p:cNvSpPr>
              <a:spLocks noChangeArrowheads="1"/>
            </p:cNvSpPr>
            <p:nvPr/>
          </p:nvSpPr>
          <p:spPr bwMode="auto">
            <a:xfrm>
              <a:off x="5136" y="960"/>
              <a:ext cx="80" cy="80"/>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44043" name="Oval 10"/>
            <p:cNvSpPr>
              <a:spLocks noChangeArrowheads="1"/>
            </p:cNvSpPr>
            <p:nvPr/>
          </p:nvSpPr>
          <p:spPr bwMode="auto">
            <a:xfrm>
              <a:off x="5248" y="960"/>
              <a:ext cx="79" cy="80"/>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44044" name="Oval 11"/>
            <p:cNvSpPr>
              <a:spLocks noChangeArrowheads="1"/>
            </p:cNvSpPr>
            <p:nvPr/>
          </p:nvSpPr>
          <p:spPr bwMode="auto">
            <a:xfrm>
              <a:off x="5360" y="960"/>
              <a:ext cx="76" cy="80"/>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44045" name="Oval 12"/>
            <p:cNvSpPr>
              <a:spLocks noChangeArrowheads="1"/>
            </p:cNvSpPr>
            <p:nvPr/>
          </p:nvSpPr>
          <p:spPr bwMode="auto">
            <a:xfrm>
              <a:off x="5136" y="1072"/>
              <a:ext cx="80" cy="7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44046" name="Oval 13"/>
            <p:cNvSpPr>
              <a:spLocks noChangeArrowheads="1"/>
            </p:cNvSpPr>
            <p:nvPr/>
          </p:nvSpPr>
          <p:spPr bwMode="auto">
            <a:xfrm>
              <a:off x="5248" y="1072"/>
              <a:ext cx="79" cy="7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44047" name="Oval 14"/>
            <p:cNvSpPr>
              <a:spLocks noChangeArrowheads="1"/>
            </p:cNvSpPr>
            <p:nvPr/>
          </p:nvSpPr>
          <p:spPr bwMode="auto">
            <a:xfrm>
              <a:off x="5360" y="1072"/>
              <a:ext cx="76" cy="7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44048" name="Oval 15"/>
            <p:cNvSpPr>
              <a:spLocks noChangeArrowheads="1"/>
            </p:cNvSpPr>
            <p:nvPr/>
          </p:nvSpPr>
          <p:spPr bwMode="auto">
            <a:xfrm>
              <a:off x="5472" y="1072"/>
              <a:ext cx="73" cy="7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44049" name="Oval 16"/>
            <p:cNvSpPr>
              <a:spLocks noChangeArrowheads="1"/>
            </p:cNvSpPr>
            <p:nvPr/>
          </p:nvSpPr>
          <p:spPr bwMode="auto">
            <a:xfrm>
              <a:off x="5136" y="1184"/>
              <a:ext cx="80" cy="73"/>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44050" name="Oval 17"/>
            <p:cNvSpPr>
              <a:spLocks noChangeArrowheads="1"/>
            </p:cNvSpPr>
            <p:nvPr/>
          </p:nvSpPr>
          <p:spPr bwMode="auto">
            <a:xfrm>
              <a:off x="5248" y="1184"/>
              <a:ext cx="79" cy="73"/>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44051" name="Oval 18"/>
            <p:cNvSpPr>
              <a:spLocks noChangeArrowheads="1"/>
            </p:cNvSpPr>
            <p:nvPr/>
          </p:nvSpPr>
          <p:spPr bwMode="auto">
            <a:xfrm>
              <a:off x="5360" y="1184"/>
              <a:ext cx="76" cy="73"/>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44052" name="Oval 19"/>
            <p:cNvSpPr>
              <a:spLocks noChangeArrowheads="1"/>
            </p:cNvSpPr>
            <p:nvPr/>
          </p:nvSpPr>
          <p:spPr bwMode="auto">
            <a:xfrm>
              <a:off x="5472" y="1184"/>
              <a:ext cx="73" cy="73"/>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44053" name="Oval 20"/>
            <p:cNvSpPr>
              <a:spLocks noChangeArrowheads="1"/>
            </p:cNvSpPr>
            <p:nvPr/>
          </p:nvSpPr>
          <p:spPr bwMode="auto">
            <a:xfrm>
              <a:off x="5584" y="1184"/>
              <a:ext cx="80" cy="73"/>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44054" name="Oval 21"/>
            <p:cNvSpPr>
              <a:spLocks noChangeArrowheads="1"/>
            </p:cNvSpPr>
            <p:nvPr/>
          </p:nvSpPr>
          <p:spPr bwMode="auto">
            <a:xfrm>
              <a:off x="5136" y="1296"/>
              <a:ext cx="80" cy="80"/>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44055" name="Oval 22"/>
            <p:cNvSpPr>
              <a:spLocks noChangeArrowheads="1"/>
            </p:cNvSpPr>
            <p:nvPr/>
          </p:nvSpPr>
          <p:spPr bwMode="auto">
            <a:xfrm>
              <a:off x="5248" y="1296"/>
              <a:ext cx="79" cy="80"/>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44056" name="Oval 23"/>
            <p:cNvSpPr>
              <a:spLocks noChangeArrowheads="1"/>
            </p:cNvSpPr>
            <p:nvPr/>
          </p:nvSpPr>
          <p:spPr bwMode="auto">
            <a:xfrm>
              <a:off x="5360" y="1296"/>
              <a:ext cx="76" cy="80"/>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44057" name="Oval 24"/>
            <p:cNvSpPr>
              <a:spLocks noChangeArrowheads="1"/>
            </p:cNvSpPr>
            <p:nvPr/>
          </p:nvSpPr>
          <p:spPr bwMode="auto">
            <a:xfrm>
              <a:off x="5472" y="1296"/>
              <a:ext cx="73" cy="80"/>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44058" name="Oval 25"/>
            <p:cNvSpPr>
              <a:spLocks noChangeArrowheads="1"/>
            </p:cNvSpPr>
            <p:nvPr/>
          </p:nvSpPr>
          <p:spPr bwMode="auto">
            <a:xfrm>
              <a:off x="5136" y="1408"/>
              <a:ext cx="80" cy="80"/>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44059" name="Oval 26"/>
            <p:cNvSpPr>
              <a:spLocks noChangeArrowheads="1"/>
            </p:cNvSpPr>
            <p:nvPr/>
          </p:nvSpPr>
          <p:spPr bwMode="auto">
            <a:xfrm>
              <a:off x="5248" y="1408"/>
              <a:ext cx="79" cy="80"/>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44060" name="Oval 27"/>
            <p:cNvSpPr>
              <a:spLocks noChangeArrowheads="1"/>
            </p:cNvSpPr>
            <p:nvPr/>
          </p:nvSpPr>
          <p:spPr bwMode="auto">
            <a:xfrm>
              <a:off x="5360" y="1408"/>
              <a:ext cx="76" cy="80"/>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44061" name="Oval 28"/>
            <p:cNvSpPr>
              <a:spLocks noChangeArrowheads="1"/>
            </p:cNvSpPr>
            <p:nvPr/>
          </p:nvSpPr>
          <p:spPr bwMode="auto">
            <a:xfrm>
              <a:off x="5472" y="1408"/>
              <a:ext cx="73" cy="80"/>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44062" name="Oval 29"/>
            <p:cNvSpPr>
              <a:spLocks noChangeArrowheads="1"/>
            </p:cNvSpPr>
            <p:nvPr/>
          </p:nvSpPr>
          <p:spPr bwMode="auto">
            <a:xfrm>
              <a:off x="5584" y="1408"/>
              <a:ext cx="80" cy="80"/>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44063" name="Oval 30"/>
            <p:cNvSpPr>
              <a:spLocks noChangeArrowheads="1"/>
            </p:cNvSpPr>
            <p:nvPr/>
          </p:nvSpPr>
          <p:spPr bwMode="auto">
            <a:xfrm>
              <a:off x="5136" y="1520"/>
              <a:ext cx="80" cy="79"/>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44064" name="Oval 31"/>
            <p:cNvSpPr>
              <a:spLocks noChangeArrowheads="1"/>
            </p:cNvSpPr>
            <p:nvPr/>
          </p:nvSpPr>
          <p:spPr bwMode="auto">
            <a:xfrm>
              <a:off x="5248" y="1520"/>
              <a:ext cx="79" cy="79"/>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44065" name="Oval 32"/>
            <p:cNvSpPr>
              <a:spLocks noChangeArrowheads="1"/>
            </p:cNvSpPr>
            <p:nvPr/>
          </p:nvSpPr>
          <p:spPr bwMode="auto">
            <a:xfrm>
              <a:off x="5360" y="1520"/>
              <a:ext cx="76" cy="79"/>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44066" name="Oval 33"/>
            <p:cNvSpPr>
              <a:spLocks noChangeArrowheads="1"/>
            </p:cNvSpPr>
            <p:nvPr/>
          </p:nvSpPr>
          <p:spPr bwMode="auto">
            <a:xfrm>
              <a:off x="5472" y="1520"/>
              <a:ext cx="73" cy="79"/>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44067" name="Oval 34"/>
            <p:cNvSpPr>
              <a:spLocks noChangeArrowheads="1"/>
            </p:cNvSpPr>
            <p:nvPr/>
          </p:nvSpPr>
          <p:spPr bwMode="auto">
            <a:xfrm>
              <a:off x="5136" y="1632"/>
              <a:ext cx="80" cy="75"/>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44068" name="Oval 35"/>
            <p:cNvSpPr>
              <a:spLocks noChangeArrowheads="1"/>
            </p:cNvSpPr>
            <p:nvPr/>
          </p:nvSpPr>
          <p:spPr bwMode="auto">
            <a:xfrm>
              <a:off x="5248" y="1632"/>
              <a:ext cx="79" cy="75"/>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44069" name="Oval 36"/>
            <p:cNvSpPr>
              <a:spLocks noChangeArrowheads="1"/>
            </p:cNvSpPr>
            <p:nvPr/>
          </p:nvSpPr>
          <p:spPr bwMode="auto">
            <a:xfrm>
              <a:off x="5360" y="1632"/>
              <a:ext cx="76" cy="75"/>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44070" name="Oval 37"/>
            <p:cNvSpPr>
              <a:spLocks noChangeArrowheads="1"/>
            </p:cNvSpPr>
            <p:nvPr/>
          </p:nvSpPr>
          <p:spPr bwMode="auto">
            <a:xfrm>
              <a:off x="5472" y="1632"/>
              <a:ext cx="73" cy="75"/>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44071" name="Oval 38"/>
            <p:cNvSpPr>
              <a:spLocks noChangeArrowheads="1"/>
            </p:cNvSpPr>
            <p:nvPr/>
          </p:nvSpPr>
          <p:spPr bwMode="auto">
            <a:xfrm>
              <a:off x="5248" y="1744"/>
              <a:ext cx="79" cy="80"/>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sp>
          <p:nvSpPr>
            <p:cNvPr id="44072" name="Oval 39"/>
            <p:cNvSpPr>
              <a:spLocks noChangeArrowheads="1"/>
            </p:cNvSpPr>
            <p:nvPr/>
          </p:nvSpPr>
          <p:spPr bwMode="auto">
            <a:xfrm>
              <a:off x="5472" y="1744"/>
              <a:ext cx="73" cy="80"/>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a:solidFill>
                  <a:srgbClr val="000000"/>
                </a:solidFill>
              </a:endParaRPr>
            </a:p>
          </p:txBody>
        </p:sp>
      </p:grpSp>
      <p:pic>
        <p:nvPicPr>
          <p:cNvPr id="44041" name="Picture 40"/>
          <p:cNvPicPr>
            <a:picLocks noChangeAspect="1" noChangeArrowheads="1"/>
          </p:cNvPicPr>
          <p:nvPr userDrawn="1"/>
        </p:nvPicPr>
        <p:blipFill>
          <a:blip r:embed="rId14">
            <a:extLst>
              <a:ext uri="{28A0092B-C50C-407E-A947-70E740481C1C}">
                <a14:useLocalDpi xmlns="" xmlns:a14="http://schemas.microsoft.com/office/drawing/2010/main" val="0"/>
              </a:ext>
            </a:extLst>
          </a:blip>
          <a:srcRect/>
          <a:stretch>
            <a:fillRect/>
          </a:stretch>
        </p:blipFill>
        <p:spPr bwMode="auto">
          <a:xfrm>
            <a:off x="7772400" y="5610225"/>
            <a:ext cx="1200150" cy="1247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2015" r:id="rId1"/>
    <p:sldLayoutId id="2147492016" r:id="rId2"/>
    <p:sldLayoutId id="2147491884" r:id="rId3"/>
    <p:sldLayoutId id="2147491885" r:id="rId4"/>
    <p:sldLayoutId id="2147491886" r:id="rId5"/>
    <p:sldLayoutId id="2147491887" r:id="rId6"/>
    <p:sldLayoutId id="2147492017" r:id="rId7"/>
    <p:sldLayoutId id="2147491888" r:id="rId8"/>
    <p:sldLayoutId id="2147491889" r:id="rId9"/>
    <p:sldLayoutId id="2147491890" r:id="rId10"/>
    <p:sldLayoutId id="2147491891" r:id="rId11"/>
    <p:sldLayoutId id="2147492018" r:id="rId12"/>
  </p:sldLayoutIdLst>
  <p:timing>
    <p:tnLst>
      <p:par>
        <p:cTn id="1" dur="indefinite" restart="never" nodeType="tmRoot"/>
      </p:par>
    </p:tnLst>
  </p:timing>
  <p:txStyles>
    <p:titleStyle>
      <a:lvl1pPr algn="l" rtl="0" eaLnBrk="0" fontAlgn="base" hangingPunct="0">
        <a:spcBef>
          <a:spcPct val="0"/>
        </a:spcBef>
        <a:spcAft>
          <a:spcPct val="0"/>
        </a:spcAft>
        <a:defRPr sz="3900" b="1">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3900" b="1">
          <a:solidFill>
            <a:schemeClr val="tx2"/>
          </a:solidFill>
          <a:latin typeface="Arial" charset="0"/>
          <a:ea typeface="ＭＳ Ｐゴシック" charset="0"/>
          <a:cs typeface="ＭＳ Ｐゴシック" charset="0"/>
        </a:defRPr>
      </a:lvl2pPr>
      <a:lvl3pPr algn="l" rtl="0" eaLnBrk="0" fontAlgn="base" hangingPunct="0">
        <a:spcBef>
          <a:spcPct val="0"/>
        </a:spcBef>
        <a:spcAft>
          <a:spcPct val="0"/>
        </a:spcAft>
        <a:defRPr sz="3900" b="1">
          <a:solidFill>
            <a:schemeClr val="tx2"/>
          </a:solidFill>
          <a:latin typeface="Arial" charset="0"/>
          <a:ea typeface="ＭＳ Ｐゴシック" charset="0"/>
          <a:cs typeface="ＭＳ Ｐゴシック" charset="0"/>
        </a:defRPr>
      </a:lvl3pPr>
      <a:lvl4pPr algn="l" rtl="0" eaLnBrk="0" fontAlgn="base" hangingPunct="0">
        <a:spcBef>
          <a:spcPct val="0"/>
        </a:spcBef>
        <a:spcAft>
          <a:spcPct val="0"/>
        </a:spcAft>
        <a:defRPr sz="3900" b="1">
          <a:solidFill>
            <a:schemeClr val="tx2"/>
          </a:solidFill>
          <a:latin typeface="Arial" charset="0"/>
          <a:ea typeface="ＭＳ Ｐゴシック" charset="0"/>
          <a:cs typeface="ＭＳ Ｐゴシック" charset="0"/>
        </a:defRPr>
      </a:lvl4pPr>
      <a:lvl5pPr algn="l" rtl="0" eaLnBrk="0" fontAlgn="base" hangingPunct="0">
        <a:spcBef>
          <a:spcPct val="0"/>
        </a:spcBef>
        <a:spcAft>
          <a:spcPct val="0"/>
        </a:spcAft>
        <a:defRPr sz="3900" b="1">
          <a:solidFill>
            <a:schemeClr val="tx2"/>
          </a:solidFill>
          <a:latin typeface="Arial" charset="0"/>
          <a:ea typeface="ＭＳ Ｐゴシック" charset="0"/>
          <a:cs typeface="ＭＳ Ｐゴシック" charset="0"/>
        </a:defRPr>
      </a:lvl5pPr>
      <a:lvl6pPr marL="457011" algn="l" rtl="0" fontAlgn="base">
        <a:spcBef>
          <a:spcPct val="0"/>
        </a:spcBef>
        <a:spcAft>
          <a:spcPct val="0"/>
        </a:spcAft>
        <a:defRPr sz="3900" b="1">
          <a:solidFill>
            <a:schemeClr val="tx2"/>
          </a:solidFill>
          <a:latin typeface="Arial" charset="0"/>
        </a:defRPr>
      </a:lvl6pPr>
      <a:lvl7pPr marL="914021" algn="l" rtl="0" fontAlgn="base">
        <a:spcBef>
          <a:spcPct val="0"/>
        </a:spcBef>
        <a:spcAft>
          <a:spcPct val="0"/>
        </a:spcAft>
        <a:defRPr sz="3900" b="1">
          <a:solidFill>
            <a:schemeClr val="tx2"/>
          </a:solidFill>
          <a:latin typeface="Arial" charset="0"/>
        </a:defRPr>
      </a:lvl7pPr>
      <a:lvl8pPr marL="1371032" algn="l" rtl="0" fontAlgn="base">
        <a:spcBef>
          <a:spcPct val="0"/>
        </a:spcBef>
        <a:spcAft>
          <a:spcPct val="0"/>
        </a:spcAft>
        <a:defRPr sz="3900" b="1">
          <a:solidFill>
            <a:schemeClr val="tx2"/>
          </a:solidFill>
          <a:latin typeface="Arial" charset="0"/>
        </a:defRPr>
      </a:lvl8pPr>
      <a:lvl9pPr marL="1828041" algn="l" rtl="0" fontAlgn="base">
        <a:spcBef>
          <a:spcPct val="0"/>
        </a:spcBef>
        <a:spcAft>
          <a:spcPct val="0"/>
        </a:spcAft>
        <a:defRPr sz="3900" b="1">
          <a:solidFill>
            <a:schemeClr val="tx2"/>
          </a:solidFill>
          <a:latin typeface="Arial" charset="0"/>
        </a:defRPr>
      </a:lvl9pPr>
    </p:titleStyle>
    <p:bodyStyle>
      <a:lvl1pPr marL="341313" indent="-341313" algn="l" rtl="0" eaLnBrk="0" fontAlgn="base" hangingPunct="0">
        <a:spcBef>
          <a:spcPct val="20000"/>
        </a:spcBef>
        <a:spcAft>
          <a:spcPct val="0"/>
        </a:spcAft>
        <a:buClr>
          <a:schemeClr val="tx2"/>
        </a:buClr>
        <a:buSzPct val="70000"/>
        <a:buFont typeface="Wingdings" charset="2"/>
        <a:buChar char="l"/>
        <a:defRPr sz="3000">
          <a:solidFill>
            <a:schemeClr val="tx1"/>
          </a:solidFill>
          <a:latin typeface="+mn-lt"/>
          <a:ea typeface="ＭＳ Ｐゴシック" charset="0"/>
          <a:cs typeface="ＭＳ Ｐゴシック" charset="0"/>
        </a:defRPr>
      </a:lvl1pPr>
      <a:lvl2pPr marL="690563" indent="-346075" algn="l" rtl="0" eaLnBrk="0" fontAlgn="base" hangingPunct="0">
        <a:spcBef>
          <a:spcPct val="20000"/>
        </a:spcBef>
        <a:spcAft>
          <a:spcPct val="0"/>
        </a:spcAft>
        <a:buClr>
          <a:schemeClr val="accent2"/>
        </a:buClr>
        <a:buSzPct val="70000"/>
        <a:buFont typeface="Wingdings" charset="2"/>
        <a:buChar char="l"/>
        <a:defRPr sz="2600">
          <a:solidFill>
            <a:schemeClr val="tx1"/>
          </a:solidFill>
          <a:latin typeface="+mn-lt"/>
          <a:ea typeface="ＭＳ Ｐゴシック" charset="0"/>
        </a:defRPr>
      </a:lvl2pPr>
      <a:lvl3pPr marL="985838" indent="-292100" algn="l" rtl="0" eaLnBrk="0" fontAlgn="base" hangingPunct="0">
        <a:spcBef>
          <a:spcPct val="20000"/>
        </a:spcBef>
        <a:spcAft>
          <a:spcPct val="0"/>
        </a:spcAft>
        <a:buClr>
          <a:schemeClr val="accent1"/>
        </a:buClr>
        <a:buSzPct val="70000"/>
        <a:buFont typeface="Wingdings" charset="2"/>
        <a:buChar char="l"/>
        <a:defRPr sz="2300">
          <a:solidFill>
            <a:schemeClr val="tx1"/>
          </a:solidFill>
          <a:latin typeface="+mn-lt"/>
          <a:ea typeface="ＭＳ Ｐゴシック" charset="0"/>
        </a:defRPr>
      </a:lvl3pPr>
      <a:lvl4pPr marL="1279525" indent="-290513" algn="l" rtl="0" eaLnBrk="0" fontAlgn="base" hangingPunct="0">
        <a:spcBef>
          <a:spcPct val="20000"/>
        </a:spcBef>
        <a:spcAft>
          <a:spcPct val="0"/>
        </a:spcAft>
        <a:buClr>
          <a:schemeClr val="tx2"/>
        </a:buClr>
        <a:buSzPct val="75000"/>
        <a:buFont typeface="Wingdings" charset="2"/>
        <a:buChar char="§"/>
        <a:defRPr sz="2000">
          <a:solidFill>
            <a:schemeClr val="tx1"/>
          </a:solidFill>
          <a:latin typeface="+mn-lt"/>
          <a:ea typeface="ＭＳ Ｐゴシック" charset="0"/>
        </a:defRPr>
      </a:lvl4pPr>
      <a:lvl5pPr marL="1597025" indent="-314325" algn="l" rtl="0" eaLnBrk="0" fontAlgn="base" hangingPunct="0">
        <a:spcBef>
          <a:spcPct val="20000"/>
        </a:spcBef>
        <a:spcAft>
          <a:spcPct val="0"/>
        </a:spcAft>
        <a:buClr>
          <a:schemeClr val="folHlink"/>
        </a:buClr>
        <a:buSzPct val="80000"/>
        <a:buFont typeface="Wingdings" charset="2"/>
        <a:buChar char="§"/>
        <a:defRPr sz="2000">
          <a:solidFill>
            <a:schemeClr val="tx1"/>
          </a:solidFill>
          <a:latin typeface="+mn-lt"/>
          <a:ea typeface="ＭＳ Ｐゴシック" charset="0"/>
        </a:defRPr>
      </a:lvl5pPr>
      <a:lvl6pPr marL="2054961" indent="-315782"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1971" indent="-315782"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68981" indent="-315782"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5992" indent="-315782"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p:bodyStyle>
    <p:otherStyle>
      <a:defPPr>
        <a:defRPr lang="en-US"/>
      </a:defPPr>
      <a:lvl1pPr marL="0" algn="l" defTabSz="914021" rtl="0" eaLnBrk="1" latinLnBrk="0" hangingPunct="1">
        <a:defRPr sz="1800" kern="1200">
          <a:solidFill>
            <a:schemeClr val="tx1"/>
          </a:solidFill>
          <a:latin typeface="+mn-lt"/>
          <a:ea typeface="+mn-ea"/>
          <a:cs typeface="+mn-cs"/>
        </a:defRPr>
      </a:lvl1pPr>
      <a:lvl2pPr marL="457011" algn="l" defTabSz="914021" rtl="0" eaLnBrk="1" latinLnBrk="0" hangingPunct="1">
        <a:defRPr sz="1800" kern="1200">
          <a:solidFill>
            <a:schemeClr val="tx1"/>
          </a:solidFill>
          <a:latin typeface="+mn-lt"/>
          <a:ea typeface="+mn-ea"/>
          <a:cs typeface="+mn-cs"/>
        </a:defRPr>
      </a:lvl2pPr>
      <a:lvl3pPr marL="914021" algn="l" defTabSz="914021" rtl="0" eaLnBrk="1" latinLnBrk="0" hangingPunct="1">
        <a:defRPr sz="1800" kern="1200">
          <a:solidFill>
            <a:schemeClr val="tx1"/>
          </a:solidFill>
          <a:latin typeface="+mn-lt"/>
          <a:ea typeface="+mn-ea"/>
          <a:cs typeface="+mn-cs"/>
        </a:defRPr>
      </a:lvl3pPr>
      <a:lvl4pPr marL="1371032" algn="l" defTabSz="914021" rtl="0" eaLnBrk="1" latinLnBrk="0" hangingPunct="1">
        <a:defRPr sz="1800" kern="1200">
          <a:solidFill>
            <a:schemeClr val="tx1"/>
          </a:solidFill>
          <a:latin typeface="+mn-lt"/>
          <a:ea typeface="+mn-ea"/>
          <a:cs typeface="+mn-cs"/>
        </a:defRPr>
      </a:lvl4pPr>
      <a:lvl5pPr marL="1828041" algn="l" defTabSz="914021" rtl="0" eaLnBrk="1" latinLnBrk="0" hangingPunct="1">
        <a:defRPr sz="1800" kern="1200">
          <a:solidFill>
            <a:schemeClr val="tx1"/>
          </a:solidFill>
          <a:latin typeface="+mn-lt"/>
          <a:ea typeface="+mn-ea"/>
          <a:cs typeface="+mn-cs"/>
        </a:defRPr>
      </a:lvl5pPr>
      <a:lvl6pPr marL="2285052" algn="l" defTabSz="914021" rtl="0" eaLnBrk="1" latinLnBrk="0" hangingPunct="1">
        <a:defRPr sz="1800" kern="1200">
          <a:solidFill>
            <a:schemeClr val="tx1"/>
          </a:solidFill>
          <a:latin typeface="+mn-lt"/>
          <a:ea typeface="+mn-ea"/>
          <a:cs typeface="+mn-cs"/>
        </a:defRPr>
      </a:lvl6pPr>
      <a:lvl7pPr marL="2742062" algn="l" defTabSz="914021" rtl="0" eaLnBrk="1" latinLnBrk="0" hangingPunct="1">
        <a:defRPr sz="1800" kern="1200">
          <a:solidFill>
            <a:schemeClr val="tx1"/>
          </a:solidFill>
          <a:latin typeface="+mn-lt"/>
          <a:ea typeface="+mn-ea"/>
          <a:cs typeface="+mn-cs"/>
        </a:defRPr>
      </a:lvl7pPr>
      <a:lvl8pPr marL="3199072" algn="l" defTabSz="914021" rtl="0" eaLnBrk="1" latinLnBrk="0" hangingPunct="1">
        <a:defRPr sz="1800" kern="1200">
          <a:solidFill>
            <a:schemeClr val="tx1"/>
          </a:solidFill>
          <a:latin typeface="+mn-lt"/>
          <a:ea typeface="+mn-ea"/>
          <a:cs typeface="+mn-cs"/>
        </a:defRPr>
      </a:lvl8pPr>
      <a:lvl9pPr marL="3656083" algn="l" defTabSz="914021"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dt" sz="half" idx="2"/>
          </p:nvPr>
        </p:nvSpPr>
        <p:spPr bwMode="auto">
          <a:xfrm>
            <a:off x="457200" y="6251575"/>
            <a:ext cx="2133600" cy="476250"/>
          </a:xfrm>
          <a:prstGeom prst="rect">
            <a:avLst/>
          </a:prstGeom>
          <a:noFill/>
          <a:ln w="9525">
            <a:noFill/>
            <a:miter lim="800000"/>
            <a:headEnd/>
            <a:tailEnd/>
          </a:ln>
          <a:effectLst/>
        </p:spPr>
        <p:txBody>
          <a:bodyPr vert="horz" wrap="square" lIns="91400" tIns="45702" rIns="91400" bIns="45702" numCol="1" anchor="b" anchorCtr="0" compatLnSpc="1">
            <a:prstTxWarp prst="textNoShape">
              <a:avLst/>
            </a:prstTxWarp>
          </a:bodyPr>
          <a:lstStyle>
            <a:lvl1pPr>
              <a:defRPr sz="1200">
                <a:solidFill>
                  <a:srgbClr val="FFFFFF"/>
                </a:solidFill>
                <a:latin typeface="Arial" pitchFamily="34" charset="0"/>
                <a:ea typeface="+mn-ea"/>
                <a:cs typeface="+mn-cs"/>
              </a:defRPr>
            </a:lvl1pPr>
          </a:lstStyle>
          <a:p>
            <a:pPr>
              <a:defRPr/>
            </a:pPr>
            <a:endParaRPr lang="en-US"/>
          </a:p>
        </p:txBody>
      </p:sp>
      <p:grpSp>
        <p:nvGrpSpPr>
          <p:cNvPr id="56323" name="Group 4"/>
          <p:cNvGrpSpPr>
            <a:grpSpLocks/>
          </p:cNvGrpSpPr>
          <p:nvPr/>
        </p:nvGrpSpPr>
        <p:grpSpPr bwMode="auto">
          <a:xfrm>
            <a:off x="0" y="0"/>
            <a:ext cx="9140825" cy="6850063"/>
            <a:chOff x="0" y="0"/>
            <a:chExt cx="5758" cy="4315"/>
          </a:xfrm>
        </p:grpSpPr>
        <p:grpSp>
          <p:nvGrpSpPr>
            <p:cNvPr id="56327" name="Group 5"/>
            <p:cNvGrpSpPr>
              <a:grpSpLocks/>
            </p:cNvGrpSpPr>
            <p:nvPr userDrawn="1"/>
          </p:nvGrpSpPr>
          <p:grpSpPr bwMode="auto">
            <a:xfrm>
              <a:off x="1728" y="2230"/>
              <a:ext cx="4027" cy="2085"/>
              <a:chOff x="1728" y="2230"/>
              <a:chExt cx="4027" cy="2085"/>
            </a:xfrm>
          </p:grpSpPr>
          <p:sp>
            <p:nvSpPr>
              <p:cNvPr id="48134" name="Freeform 6"/>
              <p:cNvSpPr>
                <a:spLocks/>
              </p:cNvSpPr>
              <p:nvPr/>
            </p:nvSpPr>
            <p:spPr bwMode="hidden">
              <a:xfrm>
                <a:off x="1728" y="2644"/>
                <a:ext cx="2882" cy="1671"/>
              </a:xfrm>
              <a:custGeom>
                <a:avLst/>
                <a:gdLst/>
                <a:ahLst/>
                <a:cxnLst>
                  <a:cxn ang="0">
                    <a:pos x="2740" y="528"/>
                  </a:cxn>
                  <a:cxn ang="0">
                    <a:pos x="2632" y="484"/>
                  </a:cxn>
                  <a:cxn ang="0">
                    <a:pos x="2480" y="424"/>
                  </a:cxn>
                  <a:cxn ang="0">
                    <a:pos x="2203" y="343"/>
                  </a:cxn>
                  <a:cxn ang="0">
                    <a:pos x="1970" y="277"/>
                  </a:cxn>
                  <a:cxn ang="0">
                    <a:pos x="1807" y="212"/>
                  </a:cxn>
                  <a:cxn ang="0">
                    <a:pos x="1693" y="152"/>
                  </a:cxn>
                  <a:cxn ang="0">
                    <a:pos x="1628" y="103"/>
                  </a:cxn>
                  <a:cxn ang="0">
                    <a:pos x="1590" y="60"/>
                  </a:cxn>
                  <a:cxn ang="0">
                    <a:pos x="1579" y="27"/>
                  </a:cxn>
                  <a:cxn ang="0">
                    <a:pos x="1585" y="0"/>
                  </a:cxn>
                  <a:cxn ang="0">
                    <a:pos x="1557" y="49"/>
                  </a:cxn>
                  <a:cxn ang="0">
                    <a:pos x="1568" y="98"/>
                  </a:cxn>
                  <a:cxn ang="0">
                    <a:pos x="1617" y="141"/>
                  </a:cxn>
                  <a:cxn ang="0">
                    <a:pos x="1688" y="185"/>
                  </a:cxn>
                  <a:cxn ang="0">
                    <a:pos x="1791" y="228"/>
                  </a:cxn>
                  <a:cxn ang="0">
                    <a:pos x="2040" y="310"/>
                  </a:cxn>
                  <a:cxn ang="0">
                    <a:pos x="2285" y="381"/>
                  </a:cxn>
                  <a:cxn ang="0">
                    <a:pos x="2464" y="435"/>
                  </a:cxn>
                  <a:cxn ang="0">
                    <a:pos x="2605" y="484"/>
                  </a:cxn>
                  <a:cxn ang="0">
                    <a:pos x="2708" y="528"/>
                  </a:cxn>
                  <a:cxn ang="0">
                    <a:pos x="2768" y="560"/>
                  </a:cxn>
                  <a:cxn ang="0">
                    <a:pos x="2795" y="593"/>
                  </a:cxn>
                  <a:cxn ang="0">
                    <a:pos x="2795" y="642"/>
                  </a:cxn>
                  <a:cxn ang="0">
                    <a:pos x="2762" y="691"/>
                  </a:cxn>
                  <a:cxn ang="0">
                    <a:pos x="2692" y="735"/>
                  </a:cxn>
                  <a:cxn ang="0">
                    <a:pos x="2589" y="778"/>
                  </a:cxn>
                  <a:cxn ang="0">
                    <a:pos x="2458" y="822"/>
                  </a:cxn>
                  <a:cxn ang="0">
                    <a:pos x="2301" y="865"/>
                  </a:cxn>
                  <a:cxn ang="0">
                    <a:pos x="2030" y="930"/>
                  </a:cxn>
                  <a:cxn ang="0">
                    <a:pos x="1606" y="1034"/>
                  </a:cxn>
                  <a:cxn ang="0">
                    <a:pos x="1145" y="1164"/>
                  </a:cxn>
                  <a:cxn ang="0">
                    <a:pos x="673" y="1328"/>
                  </a:cxn>
                  <a:cxn ang="0">
                    <a:pos x="217" y="1545"/>
                  </a:cxn>
                  <a:cxn ang="0">
                    <a:pos x="353" y="1671"/>
                  </a:cxn>
                  <a:cxn ang="0">
                    <a:pos x="754" y="1469"/>
                  </a:cxn>
                  <a:cxn ang="0">
                    <a:pos x="1145" y="1311"/>
                  </a:cxn>
                  <a:cxn ang="0">
                    <a:pos x="1519" y="1186"/>
                  </a:cxn>
                  <a:cxn ang="0">
                    <a:pos x="1861" y="1083"/>
                  </a:cxn>
                  <a:cxn ang="0">
                    <a:pos x="2165" y="1007"/>
                  </a:cxn>
                  <a:cxn ang="0">
                    <a:pos x="2426" y="947"/>
                  </a:cxn>
                  <a:cxn ang="0">
                    <a:pos x="2626" y="892"/>
                  </a:cxn>
                  <a:cxn ang="0">
                    <a:pos x="2762" y="838"/>
                  </a:cxn>
                  <a:cxn ang="0">
                    <a:pos x="2827" y="794"/>
                  </a:cxn>
                  <a:cxn ang="0">
                    <a:pos x="2865" y="745"/>
                  </a:cxn>
                  <a:cxn ang="0">
                    <a:pos x="2882" y="702"/>
                  </a:cxn>
                  <a:cxn ang="0">
                    <a:pos x="2854" y="620"/>
                  </a:cxn>
                  <a:cxn ang="0">
                    <a:pos x="2800" y="560"/>
                  </a:cxn>
                  <a:cxn ang="0">
                    <a:pos x="2773" y="544"/>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w="9525">
                <a:noFill/>
                <a:round/>
                <a:headEnd/>
                <a:tailEnd/>
              </a:ln>
            </p:spPr>
            <p:txBody>
              <a:bodyPr/>
              <a:lstStyle/>
              <a:p>
                <a:pPr>
                  <a:defRPr/>
                </a:pPr>
                <a:endParaRPr lang="vi-VN" sz="1800">
                  <a:solidFill>
                    <a:srgbClr val="FFFFFF"/>
                  </a:solidFill>
                  <a:latin typeface="Arial" pitchFamily="34" charset="0"/>
                  <a:ea typeface="ＭＳ Ｐゴシック" charset="0"/>
                  <a:cs typeface="ＭＳ Ｐゴシック" charset="0"/>
                </a:endParaRPr>
              </a:p>
            </p:txBody>
          </p:sp>
          <p:sp>
            <p:nvSpPr>
              <p:cNvPr id="48135" name="Freeform 7"/>
              <p:cNvSpPr>
                <a:spLocks/>
              </p:cNvSpPr>
              <p:nvPr/>
            </p:nvSpPr>
            <p:spPr bwMode="hidden">
              <a:xfrm>
                <a:off x="4170" y="2671"/>
                <a:ext cx="1259" cy="811"/>
              </a:xfrm>
              <a:custGeom>
                <a:avLst/>
                <a:gdLst/>
                <a:ahLst/>
                <a:cxnLst>
                  <a:cxn ang="0">
                    <a:pos x="1259" y="615"/>
                  </a:cxn>
                  <a:cxn ang="0">
                    <a:pos x="1248" y="588"/>
                  </a:cxn>
                  <a:cxn ang="0">
                    <a:pos x="1237" y="566"/>
                  </a:cxn>
                  <a:cxn ang="0">
                    <a:pos x="1216" y="539"/>
                  </a:cxn>
                  <a:cxn ang="0">
                    <a:pos x="1188" y="517"/>
                  </a:cxn>
                  <a:cxn ang="0">
                    <a:pos x="1123" y="479"/>
                  </a:cxn>
                  <a:cxn ang="0">
                    <a:pos x="1042" y="441"/>
                  </a:cxn>
                  <a:cxn ang="0">
                    <a:pos x="944" y="408"/>
                  </a:cxn>
                  <a:cxn ang="0">
                    <a:pos x="841" y="381"/>
                  </a:cxn>
                  <a:cxn ang="0">
                    <a:pos x="727" y="348"/>
                  </a:cxn>
                  <a:cxn ang="0">
                    <a:pos x="613" y="321"/>
                  </a:cxn>
                  <a:cxn ang="0">
                    <a:pos x="499" y="294"/>
                  </a:cxn>
                  <a:cxn ang="0">
                    <a:pos x="391" y="261"/>
                  </a:cxn>
                  <a:cxn ang="0">
                    <a:pos x="288" y="229"/>
                  </a:cxn>
                  <a:cxn ang="0">
                    <a:pos x="195" y="196"/>
                  </a:cxn>
                  <a:cxn ang="0">
                    <a:pos x="119" y="152"/>
                  </a:cxn>
                  <a:cxn ang="0">
                    <a:pos x="54" y="109"/>
                  </a:cxn>
                  <a:cxn ang="0">
                    <a:pos x="33" y="87"/>
                  </a:cxn>
                  <a:cxn ang="0">
                    <a:pos x="16" y="60"/>
                  </a:cxn>
                  <a:cxn ang="0">
                    <a:pos x="5" y="33"/>
                  </a:cxn>
                  <a:cxn ang="0">
                    <a:pos x="0" y="0"/>
                  </a:cxn>
                  <a:cxn ang="0">
                    <a:pos x="0" y="6"/>
                  </a:cxn>
                  <a:cxn ang="0">
                    <a:pos x="0" y="11"/>
                  </a:cxn>
                  <a:cxn ang="0">
                    <a:pos x="0" y="38"/>
                  </a:cxn>
                  <a:cxn ang="0">
                    <a:pos x="5" y="60"/>
                  </a:cxn>
                  <a:cxn ang="0">
                    <a:pos x="16" y="87"/>
                  </a:cxn>
                  <a:cxn ang="0">
                    <a:pos x="33" y="114"/>
                  </a:cxn>
                  <a:cxn ang="0">
                    <a:pos x="54" y="142"/>
                  </a:cxn>
                  <a:cxn ang="0">
                    <a:pos x="87" y="174"/>
                  </a:cxn>
                  <a:cxn ang="0">
                    <a:pos x="125" y="207"/>
                  </a:cxn>
                  <a:cxn ang="0">
                    <a:pos x="179" y="240"/>
                  </a:cxn>
                  <a:cxn ang="0">
                    <a:pos x="244" y="278"/>
                  </a:cxn>
                  <a:cxn ang="0">
                    <a:pos x="326" y="310"/>
                  </a:cxn>
                  <a:cxn ang="0">
                    <a:pos x="418" y="348"/>
                  </a:cxn>
                  <a:cxn ang="0">
                    <a:pos x="526" y="381"/>
                  </a:cxn>
                  <a:cxn ang="0">
                    <a:pos x="657" y="414"/>
                  </a:cxn>
                  <a:cxn ang="0">
                    <a:pos x="749" y="435"/>
                  </a:cxn>
                  <a:cxn ang="0">
                    <a:pos x="830" y="463"/>
                  </a:cxn>
                  <a:cxn ang="0">
                    <a:pos x="901" y="490"/>
                  </a:cxn>
                  <a:cxn ang="0">
                    <a:pos x="966" y="512"/>
                  </a:cxn>
                  <a:cxn ang="0">
                    <a:pos x="1015" y="539"/>
                  </a:cxn>
                  <a:cxn ang="0">
                    <a:pos x="1053" y="566"/>
                  </a:cxn>
                  <a:cxn ang="0">
                    <a:pos x="1080" y="593"/>
                  </a:cxn>
                  <a:cxn ang="0">
                    <a:pos x="1102" y="620"/>
                  </a:cxn>
                  <a:cxn ang="0">
                    <a:pos x="1112" y="648"/>
                  </a:cxn>
                  <a:cxn ang="0">
                    <a:pos x="1118" y="675"/>
                  </a:cxn>
                  <a:cxn ang="0">
                    <a:pos x="1112" y="697"/>
                  </a:cxn>
                  <a:cxn ang="0">
                    <a:pos x="1096" y="724"/>
                  </a:cxn>
                  <a:cxn ang="0">
                    <a:pos x="1080" y="746"/>
                  </a:cxn>
                  <a:cxn ang="0">
                    <a:pos x="1053" y="767"/>
                  </a:cxn>
                  <a:cxn ang="0">
                    <a:pos x="1015" y="789"/>
                  </a:cxn>
                  <a:cxn ang="0">
                    <a:pos x="977" y="811"/>
                  </a:cxn>
                  <a:cxn ang="0">
                    <a:pos x="1047" y="789"/>
                  </a:cxn>
                  <a:cxn ang="0">
                    <a:pos x="1107" y="767"/>
                  </a:cxn>
                  <a:cxn ang="0">
                    <a:pos x="1156" y="746"/>
                  </a:cxn>
                  <a:cxn ang="0">
                    <a:pos x="1199" y="724"/>
                  </a:cxn>
                  <a:cxn ang="0">
                    <a:pos x="1226" y="702"/>
                  </a:cxn>
                  <a:cxn ang="0">
                    <a:pos x="1248" y="675"/>
                  </a:cxn>
                  <a:cxn ang="0">
                    <a:pos x="1259" y="648"/>
                  </a:cxn>
                  <a:cxn ang="0">
                    <a:pos x="1259" y="615"/>
                  </a:cxn>
                  <a:cxn ang="0">
                    <a:pos x="1259" y="615"/>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w="9525">
                <a:noFill/>
                <a:round/>
                <a:headEnd/>
                <a:tailEnd/>
              </a:ln>
            </p:spPr>
            <p:txBody>
              <a:bodyPr/>
              <a:lstStyle/>
              <a:p>
                <a:pPr>
                  <a:defRPr/>
                </a:pPr>
                <a:endParaRPr lang="vi-VN" sz="1800">
                  <a:solidFill>
                    <a:srgbClr val="FFFFFF"/>
                  </a:solidFill>
                  <a:latin typeface="Arial" pitchFamily="34" charset="0"/>
                  <a:ea typeface="ＭＳ Ｐゴシック" charset="0"/>
                  <a:cs typeface="ＭＳ Ｐゴシック" charset="0"/>
                </a:endParaRPr>
              </a:p>
            </p:txBody>
          </p:sp>
          <p:sp>
            <p:nvSpPr>
              <p:cNvPr id="48136" name="Freeform 8"/>
              <p:cNvSpPr>
                <a:spLocks/>
              </p:cNvSpPr>
              <p:nvPr/>
            </p:nvSpPr>
            <p:spPr bwMode="hidden">
              <a:xfrm>
                <a:off x="2900" y="3346"/>
                <a:ext cx="2849" cy="969"/>
              </a:xfrm>
              <a:custGeom>
                <a:avLst/>
                <a:gdLst/>
                <a:ahLst/>
                <a:cxnLst>
                  <a:cxn ang="0">
                    <a:pos x="92" y="958"/>
                  </a:cxn>
                  <a:cxn ang="0">
                    <a:pos x="0" y="969"/>
                  </a:cxn>
                  <a:cxn ang="0">
                    <a:pos x="391" y="969"/>
                  </a:cxn>
                  <a:cxn ang="0">
                    <a:pos x="434" y="947"/>
                  </a:cxn>
                  <a:cxn ang="0">
                    <a:pos x="483" y="914"/>
                  </a:cxn>
                  <a:cxn ang="0">
                    <a:pos x="554" y="876"/>
                  </a:cxn>
                  <a:cxn ang="0">
                    <a:pos x="635" y="838"/>
                  </a:cxn>
                  <a:cxn ang="0">
                    <a:pos x="727" y="794"/>
                  </a:cxn>
                  <a:cxn ang="0">
                    <a:pos x="836" y="745"/>
                  </a:cxn>
                  <a:cxn ang="0">
                    <a:pos x="961" y="696"/>
                  </a:cxn>
                  <a:cxn ang="0">
                    <a:pos x="1102" y="642"/>
                  </a:cxn>
                  <a:cxn ang="0">
                    <a:pos x="1259" y="582"/>
                  </a:cxn>
                  <a:cxn ang="0">
                    <a:pos x="1433" y="522"/>
                  </a:cxn>
                  <a:cxn ang="0">
                    <a:pos x="1623" y="462"/>
                  </a:cxn>
                  <a:cxn ang="0">
                    <a:pos x="1829" y="403"/>
                  </a:cxn>
                  <a:cxn ang="0">
                    <a:pos x="2057" y="343"/>
                  </a:cxn>
                  <a:cxn ang="0">
                    <a:pos x="2301" y="283"/>
                  </a:cxn>
                  <a:cxn ang="0">
                    <a:pos x="2567" y="223"/>
                  </a:cxn>
                  <a:cxn ang="0">
                    <a:pos x="2849" y="163"/>
                  </a:cxn>
                  <a:cxn ang="0">
                    <a:pos x="2849" y="0"/>
                  </a:cxn>
                  <a:cxn ang="0">
                    <a:pos x="2817" y="16"/>
                  </a:cxn>
                  <a:cxn ang="0">
                    <a:pos x="2773" y="33"/>
                  </a:cxn>
                  <a:cxn ang="0">
                    <a:pos x="2719" y="54"/>
                  </a:cxn>
                  <a:cxn ang="0">
                    <a:pos x="2648" y="76"/>
                  </a:cxn>
                  <a:cxn ang="0">
                    <a:pos x="2572" y="98"/>
                  </a:cxn>
                  <a:cxn ang="0">
                    <a:pos x="2491" y="120"/>
                  </a:cxn>
                  <a:cxn ang="0">
                    <a:pos x="2399" y="147"/>
                  </a:cxn>
                  <a:cxn ang="0">
                    <a:pos x="2301" y="169"/>
                  </a:cxn>
                  <a:cxn ang="0">
                    <a:pos x="2095" y="223"/>
                  </a:cxn>
                  <a:cxn ang="0">
                    <a:pos x="1889" y="277"/>
                  </a:cxn>
                  <a:cxn ang="0">
                    <a:pos x="1688" y="326"/>
                  </a:cxn>
                  <a:cxn ang="0">
                    <a:pos x="1590" y="354"/>
                  </a:cxn>
                  <a:cxn ang="0">
                    <a:pos x="1503" y="381"/>
                  </a:cxn>
                  <a:cxn ang="0">
                    <a:pos x="1107" y="506"/>
                  </a:cxn>
                  <a:cxn ang="0">
                    <a:pos x="912" y="577"/>
                  </a:cxn>
                  <a:cxn ang="0">
                    <a:pos x="727" y="647"/>
                  </a:cxn>
                  <a:cxn ang="0">
                    <a:pos x="548" y="718"/>
                  </a:cxn>
                  <a:cxn ang="0">
                    <a:pos x="380" y="794"/>
                  </a:cxn>
                  <a:cxn ang="0">
                    <a:pos x="228" y="876"/>
                  </a:cxn>
                  <a:cxn ang="0">
                    <a:pos x="92" y="958"/>
                  </a:cxn>
                  <a:cxn ang="0">
                    <a:pos x="92" y="958"/>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w="9525">
                <a:noFill/>
                <a:round/>
                <a:headEnd/>
                <a:tailEnd/>
              </a:ln>
            </p:spPr>
            <p:txBody>
              <a:bodyPr/>
              <a:lstStyle/>
              <a:p>
                <a:pPr>
                  <a:defRPr/>
                </a:pPr>
                <a:endParaRPr lang="vi-VN" sz="1800">
                  <a:solidFill>
                    <a:srgbClr val="FFFFFF"/>
                  </a:solidFill>
                  <a:latin typeface="Arial" pitchFamily="34" charset="0"/>
                  <a:ea typeface="ＭＳ Ｐゴシック" charset="0"/>
                  <a:cs typeface="ＭＳ Ｐゴシック" charset="0"/>
                </a:endParaRPr>
              </a:p>
            </p:txBody>
          </p:sp>
          <p:sp>
            <p:nvSpPr>
              <p:cNvPr id="56333" name="Freeform 9"/>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vi-VN"/>
              </a:p>
            </p:txBody>
          </p:sp>
          <p:sp>
            <p:nvSpPr>
              <p:cNvPr id="48138" name="Freeform 10"/>
              <p:cNvSpPr>
                <a:spLocks/>
              </p:cNvSpPr>
              <p:nvPr/>
            </p:nvSpPr>
            <p:spPr bwMode="hidden">
              <a:xfrm>
                <a:off x="4501" y="2317"/>
                <a:ext cx="1248" cy="539"/>
              </a:xfrm>
              <a:custGeom>
                <a:avLst/>
                <a:gdLst/>
                <a:ahLst/>
                <a:cxnLst>
                  <a:cxn ang="0">
                    <a:pos x="0" y="332"/>
                  </a:cxn>
                  <a:cxn ang="0">
                    <a:pos x="0" y="360"/>
                  </a:cxn>
                  <a:cxn ang="0">
                    <a:pos x="5" y="387"/>
                  </a:cxn>
                  <a:cxn ang="0">
                    <a:pos x="27" y="414"/>
                  </a:cxn>
                  <a:cxn ang="0">
                    <a:pos x="54" y="436"/>
                  </a:cxn>
                  <a:cxn ang="0">
                    <a:pos x="92" y="463"/>
                  </a:cxn>
                  <a:cxn ang="0">
                    <a:pos x="141" y="490"/>
                  </a:cxn>
                  <a:cxn ang="0">
                    <a:pos x="195" y="512"/>
                  </a:cxn>
                  <a:cxn ang="0">
                    <a:pos x="255" y="539"/>
                  </a:cxn>
                  <a:cxn ang="0">
                    <a:pos x="212" y="517"/>
                  </a:cxn>
                  <a:cxn ang="0">
                    <a:pos x="179" y="490"/>
                  </a:cxn>
                  <a:cxn ang="0">
                    <a:pos x="157" y="468"/>
                  </a:cxn>
                  <a:cxn ang="0">
                    <a:pos x="141" y="447"/>
                  </a:cxn>
                  <a:cxn ang="0">
                    <a:pos x="136" y="425"/>
                  </a:cxn>
                  <a:cxn ang="0">
                    <a:pos x="136" y="403"/>
                  </a:cxn>
                  <a:cxn ang="0">
                    <a:pos x="141" y="381"/>
                  </a:cxn>
                  <a:cxn ang="0">
                    <a:pos x="157" y="365"/>
                  </a:cxn>
                  <a:cxn ang="0">
                    <a:pos x="179" y="343"/>
                  </a:cxn>
                  <a:cxn ang="0">
                    <a:pos x="201" y="327"/>
                  </a:cxn>
                  <a:cxn ang="0">
                    <a:pos x="266" y="294"/>
                  </a:cxn>
                  <a:cxn ang="0">
                    <a:pos x="353" y="262"/>
                  </a:cxn>
                  <a:cxn ang="0">
                    <a:pos x="445" y="234"/>
                  </a:cxn>
                  <a:cxn ang="0">
                    <a:pos x="554" y="213"/>
                  </a:cxn>
                  <a:cxn ang="0">
                    <a:pos x="662" y="191"/>
                  </a:cxn>
                  <a:cxn ang="0">
                    <a:pos x="890" y="153"/>
                  </a:cxn>
                  <a:cxn ang="0">
                    <a:pos x="993" y="136"/>
                  </a:cxn>
                  <a:cxn ang="0">
                    <a:pos x="1091" y="120"/>
                  </a:cxn>
                  <a:cxn ang="0">
                    <a:pos x="1178" y="115"/>
                  </a:cxn>
                  <a:cxn ang="0">
                    <a:pos x="1248" y="104"/>
                  </a:cxn>
                  <a:cxn ang="0">
                    <a:pos x="1248" y="0"/>
                  </a:cxn>
                  <a:cxn ang="0">
                    <a:pos x="1161" y="22"/>
                  </a:cxn>
                  <a:cxn ang="0">
                    <a:pos x="1069" y="38"/>
                  </a:cxn>
                  <a:cxn ang="0">
                    <a:pos x="874" y="71"/>
                  </a:cxn>
                  <a:cxn ang="0">
                    <a:pos x="673" y="93"/>
                  </a:cxn>
                  <a:cxn ang="0">
                    <a:pos x="483" y="126"/>
                  </a:cxn>
                  <a:cxn ang="0">
                    <a:pos x="391" y="142"/>
                  </a:cxn>
                  <a:cxn ang="0">
                    <a:pos x="309" y="158"/>
                  </a:cxn>
                  <a:cxn ang="0">
                    <a:pos x="228" y="180"/>
                  </a:cxn>
                  <a:cxn ang="0">
                    <a:pos x="163" y="202"/>
                  </a:cxn>
                  <a:cxn ang="0">
                    <a:pos x="103" y="229"/>
                  </a:cxn>
                  <a:cxn ang="0">
                    <a:pos x="54" y="256"/>
                  </a:cxn>
                  <a:cxn ang="0">
                    <a:pos x="22" y="294"/>
                  </a:cxn>
                  <a:cxn ang="0">
                    <a:pos x="0" y="332"/>
                  </a:cxn>
                  <a:cxn ang="0">
                    <a:pos x="0" y="332"/>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w="9525">
                <a:noFill/>
                <a:round/>
                <a:headEnd/>
                <a:tailEnd/>
              </a:ln>
            </p:spPr>
            <p:txBody>
              <a:bodyPr/>
              <a:lstStyle/>
              <a:p>
                <a:pPr>
                  <a:defRPr/>
                </a:pPr>
                <a:endParaRPr lang="vi-VN" sz="1800">
                  <a:solidFill>
                    <a:srgbClr val="FFFFFF"/>
                  </a:solidFill>
                  <a:latin typeface="Arial" pitchFamily="34" charset="0"/>
                  <a:ea typeface="ＭＳ Ｐゴシック" charset="0"/>
                  <a:cs typeface="ＭＳ Ｐゴシック" charset="0"/>
                </a:endParaRPr>
              </a:p>
            </p:txBody>
          </p:sp>
        </p:grpSp>
        <p:sp>
          <p:nvSpPr>
            <p:cNvPr id="48139" name="Freeform 11"/>
            <p:cNvSpPr>
              <a:spLocks/>
            </p:cNvSpPr>
            <p:nvPr/>
          </p:nvSpPr>
          <p:spPr bwMode="hidden">
            <a:xfrm>
              <a:off x="3322" y="1341"/>
              <a:ext cx="1825" cy="1537"/>
            </a:xfrm>
            <a:custGeom>
              <a:avLst/>
              <a:gdLst/>
              <a:ahLst/>
              <a:cxnLst>
                <a:cxn ang="0">
                  <a:pos x="982" y="1061"/>
                </a:cxn>
                <a:cxn ang="0">
                  <a:pos x="1357" y="1012"/>
                </a:cxn>
                <a:cxn ang="0">
                  <a:pos x="1666" y="957"/>
                </a:cxn>
                <a:cxn ang="0">
                  <a:pos x="1916" y="897"/>
                </a:cxn>
                <a:cxn ang="0">
                  <a:pos x="2100" y="832"/>
                </a:cxn>
                <a:cxn ang="0">
                  <a:pos x="2220" y="756"/>
                </a:cxn>
                <a:cxn ang="0">
                  <a:pos x="2285" y="669"/>
                </a:cxn>
                <a:cxn ang="0">
                  <a:pos x="2290" y="560"/>
                </a:cxn>
                <a:cxn ang="0">
                  <a:pos x="2241" y="457"/>
                </a:cxn>
                <a:cxn ang="0">
                  <a:pos x="2144" y="364"/>
                </a:cxn>
                <a:cxn ang="0">
                  <a:pos x="2008" y="277"/>
                </a:cxn>
                <a:cxn ang="0">
                  <a:pos x="1769" y="157"/>
                </a:cxn>
                <a:cxn ang="0">
                  <a:pos x="1612" y="92"/>
                </a:cxn>
                <a:cxn ang="0">
                  <a:pos x="1476" y="43"/>
                </a:cxn>
                <a:cxn ang="0">
                  <a:pos x="1384" y="10"/>
                </a:cxn>
                <a:cxn ang="0">
                  <a:pos x="1346" y="0"/>
                </a:cxn>
                <a:cxn ang="0">
                  <a:pos x="1655" y="119"/>
                </a:cxn>
                <a:cxn ang="0">
                  <a:pos x="1948" y="255"/>
                </a:cxn>
                <a:cxn ang="0">
                  <a:pos x="2068" y="326"/>
                </a:cxn>
                <a:cxn ang="0">
                  <a:pos x="2171" y="402"/>
                </a:cxn>
                <a:cxn ang="0">
                  <a:pos x="2236" y="478"/>
                </a:cxn>
                <a:cxn ang="0">
                  <a:pos x="2263" y="560"/>
                </a:cxn>
                <a:cxn ang="0">
                  <a:pos x="2241" y="636"/>
                </a:cxn>
                <a:cxn ang="0">
                  <a:pos x="2171" y="702"/>
                </a:cxn>
                <a:cxn ang="0">
                  <a:pos x="2062" y="756"/>
                </a:cxn>
                <a:cxn ang="0">
                  <a:pos x="1921" y="800"/>
                </a:cxn>
                <a:cxn ang="0">
                  <a:pos x="1748" y="843"/>
                </a:cxn>
                <a:cxn ang="0">
                  <a:pos x="1351" y="908"/>
                </a:cxn>
                <a:cxn ang="0">
                  <a:pos x="923" y="968"/>
                </a:cxn>
                <a:cxn ang="0">
                  <a:pos x="521" y="1028"/>
                </a:cxn>
                <a:cxn ang="0">
                  <a:pos x="353" y="1066"/>
                </a:cxn>
                <a:cxn ang="0">
                  <a:pos x="206" y="1104"/>
                </a:cxn>
                <a:cxn ang="0">
                  <a:pos x="92" y="1148"/>
                </a:cxn>
                <a:cxn ang="0">
                  <a:pos x="22" y="1202"/>
                </a:cxn>
                <a:cxn ang="0">
                  <a:pos x="0" y="1262"/>
                </a:cxn>
                <a:cxn ang="0">
                  <a:pos x="27" y="1327"/>
                </a:cxn>
                <a:cxn ang="0">
                  <a:pos x="98" y="1382"/>
                </a:cxn>
                <a:cxn ang="0">
                  <a:pos x="196" y="1425"/>
                </a:cxn>
                <a:cxn ang="0">
                  <a:pos x="326" y="1469"/>
                </a:cxn>
                <a:cxn ang="0">
                  <a:pos x="217" y="1414"/>
                </a:cxn>
                <a:cxn ang="0">
                  <a:pos x="147" y="1360"/>
                </a:cxn>
                <a:cxn ang="0">
                  <a:pos x="120" y="1306"/>
                </a:cxn>
                <a:cxn ang="0">
                  <a:pos x="141" y="1257"/>
                </a:cxn>
                <a:cxn ang="0">
                  <a:pos x="212" y="1208"/>
                </a:cxn>
                <a:cxn ang="0">
                  <a:pos x="342" y="1164"/>
                </a:cxn>
                <a:cxn ang="0">
                  <a:pos x="527" y="1121"/>
                </a:cxn>
                <a:cxn ang="0">
                  <a:pos x="771" y="1088"/>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w="9525">
              <a:noFill/>
              <a:round/>
              <a:headEnd/>
              <a:tailEnd/>
            </a:ln>
          </p:spPr>
          <p:txBody>
            <a:bodyPr/>
            <a:lstStyle/>
            <a:p>
              <a:pPr>
                <a:defRPr/>
              </a:pPr>
              <a:endParaRPr lang="vi-VN" sz="1800">
                <a:solidFill>
                  <a:srgbClr val="FFFFFF"/>
                </a:solidFill>
                <a:latin typeface="Arial" pitchFamily="34" charset="0"/>
                <a:ea typeface="ＭＳ Ｐゴシック" charset="0"/>
                <a:cs typeface="ＭＳ Ｐゴシック" charset="0"/>
              </a:endParaRPr>
            </a:p>
          </p:txBody>
        </p:sp>
        <p:sp>
          <p:nvSpPr>
            <p:cNvPr id="56329" name="Freeform 12"/>
            <p:cNvSpPr>
              <a:spLocks/>
            </p:cNvSpPr>
            <p:nvPr/>
          </p:nvSpPr>
          <p:spPr bwMode="hidden">
            <a:xfrm>
              <a:off x="0" y="0"/>
              <a:ext cx="5758" cy="1776"/>
            </a:xfrm>
            <a:custGeom>
              <a:avLst/>
              <a:gdLst>
                <a:gd name="T0" fmla="*/ 0 w 5740"/>
                <a:gd name="T1" fmla="*/ 0 h 1906"/>
                <a:gd name="T2" fmla="*/ 0 w 5740"/>
                <a:gd name="T3" fmla="*/ 376 h 1906"/>
                <a:gd name="T4" fmla="*/ 6168 w 5740"/>
                <a:gd name="T5" fmla="*/ 376 h 1906"/>
                <a:gd name="T6" fmla="*/ 6168 w 5740"/>
                <a:gd name="T7" fmla="*/ 0 h 1906"/>
                <a:gd name="T8" fmla="*/ 0 w 5740"/>
                <a:gd name="T9" fmla="*/ 0 h 1906"/>
                <a:gd name="T10" fmla="*/ 0 w 5740"/>
                <a:gd name="T11" fmla="*/ 0 h 190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40" h="1906">
                  <a:moveTo>
                    <a:pt x="0" y="0"/>
                  </a:moveTo>
                  <a:lnTo>
                    <a:pt x="0" y="1906"/>
                  </a:lnTo>
                  <a:lnTo>
                    <a:pt x="5740" y="1906"/>
                  </a:lnTo>
                  <a:lnTo>
                    <a:pt x="574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vi-VN"/>
            </a:p>
          </p:txBody>
        </p:sp>
      </p:grpSp>
      <p:sp>
        <p:nvSpPr>
          <p:cNvPr id="48141" name="Rectangle 13"/>
          <p:cNvSpPr>
            <a:spLocks noGrp="1" noRot="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00" tIns="45702" rIns="91400" bIns="45702" numCol="1" anchor="ctr" anchorCtr="0" compatLnSpc="1">
            <a:prstTxWarp prst="textNoShape">
              <a:avLst/>
            </a:prstTxWarp>
          </a:bodyPr>
          <a:lstStyle/>
          <a:p>
            <a:pPr lvl="0"/>
            <a:r>
              <a:rPr lang="en-US" smtClean="0"/>
              <a:t>Click to edit Master title style</a:t>
            </a:r>
          </a:p>
        </p:txBody>
      </p:sp>
      <p:sp>
        <p:nvSpPr>
          <p:cNvPr id="48142" name="Rectangle 14"/>
          <p:cNvSpPr>
            <a:spLocks noGrp="1" noChangeArrowheads="1"/>
          </p:cNvSpPr>
          <p:nvPr>
            <p:ph type="ftr" sz="quarter" idx="3"/>
          </p:nvPr>
        </p:nvSpPr>
        <p:spPr bwMode="auto">
          <a:xfrm>
            <a:off x="3124200" y="6248400"/>
            <a:ext cx="2895600" cy="476250"/>
          </a:xfrm>
          <a:prstGeom prst="rect">
            <a:avLst/>
          </a:prstGeom>
          <a:noFill/>
          <a:ln w="9525">
            <a:noFill/>
            <a:miter lim="800000"/>
            <a:headEnd/>
            <a:tailEnd/>
          </a:ln>
          <a:effectLst/>
        </p:spPr>
        <p:txBody>
          <a:bodyPr vert="horz" wrap="square" lIns="91400" tIns="45702" rIns="91400" bIns="45702" numCol="1" anchor="b" anchorCtr="0" compatLnSpc="1">
            <a:prstTxWarp prst="textNoShape">
              <a:avLst/>
            </a:prstTxWarp>
          </a:bodyPr>
          <a:lstStyle>
            <a:lvl1pPr algn="ctr">
              <a:defRPr sz="1200">
                <a:solidFill>
                  <a:srgbClr val="FFFFFF"/>
                </a:solidFill>
                <a:latin typeface="Arial" pitchFamily="34" charset="0"/>
                <a:ea typeface="+mn-ea"/>
                <a:cs typeface="+mn-cs"/>
              </a:defRPr>
            </a:lvl1pPr>
          </a:lstStyle>
          <a:p>
            <a:pPr>
              <a:defRPr/>
            </a:pPr>
            <a:endParaRPr lang="en-US"/>
          </a:p>
        </p:txBody>
      </p:sp>
      <p:sp>
        <p:nvSpPr>
          <p:cNvPr id="48143" name="Rectangle 15"/>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00" tIns="45702" rIns="91400" bIns="4570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cSld>
  <p:clrMap bg1="dk2" tx1="lt1" bg2="dk1" tx2="lt2" accent1="accent1" accent2="accent2" accent3="accent3" accent4="accent4" accent5="accent5" accent6="accent6" hlink="hlink" folHlink="folHlink"/>
  <p:sldLayoutIdLst>
    <p:sldLayoutId id="2147492019" r:id="rId1"/>
    <p:sldLayoutId id="2147491892" r:id="rId2"/>
    <p:sldLayoutId id="2147491893" r:id="rId3"/>
    <p:sldLayoutId id="2147491894" r:id="rId4"/>
    <p:sldLayoutId id="2147491895" r:id="rId5"/>
    <p:sldLayoutId id="2147491896" r:id="rId6"/>
    <p:sldLayoutId id="2147491897" r:id="rId7"/>
    <p:sldLayoutId id="2147491898" r:id="rId8"/>
    <p:sldLayoutId id="2147491899" r:id="rId9"/>
    <p:sldLayoutId id="2147491900" r:id="rId10"/>
    <p:sldLayoutId id="2147491901" r:id="rId11"/>
    <p:sldLayoutId id="2147491902" r:id="rId12"/>
    <p:sldLayoutId id="2147491903" r:id="rId13"/>
    <p:sldLayoutId id="2147491904" r:id="rId14"/>
    <p:sldLayoutId id="2147491905" r:id="rId15"/>
    <p:sldLayoutId id="2147491906" r:id="rId16"/>
    <p:sldLayoutId id="2147491907" r:id="rId17"/>
    <p:sldLayoutId id="2147492020" r:id="rId18"/>
    <p:sldLayoutId id="2147491908" r:id="rId19"/>
  </p:sldLayoutIdLst>
  <p:timing>
    <p:tnLst>
      <p:par>
        <p:cTn id="1" dur="indefinite" restart="never" nodeType="tmRoot"/>
      </p:par>
    </p:tnLst>
  </p:timing>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ＭＳ Ｐゴシック" charset="0"/>
          <a:cs typeface="ＭＳ Ｐゴシック" charset="0"/>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Narrow" pitchFamily="34" charset="0"/>
          <a:ea typeface="ＭＳ Ｐゴシック" charset="0"/>
          <a:cs typeface="ＭＳ Ｐゴシック" charset="0"/>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Narrow" pitchFamily="34" charset="0"/>
          <a:ea typeface="ＭＳ Ｐゴシック" charset="0"/>
          <a:cs typeface="ＭＳ Ｐゴシック" charset="0"/>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Narrow" pitchFamily="34" charset="0"/>
          <a:ea typeface="ＭＳ Ｐゴシック" charset="0"/>
          <a:cs typeface="ＭＳ Ｐゴシック" charset="0"/>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Narrow" pitchFamily="34" charset="0"/>
          <a:ea typeface="ＭＳ Ｐゴシック" charset="0"/>
          <a:cs typeface="ＭＳ Ｐゴシック" charset="0"/>
        </a:defRPr>
      </a:lvl5pPr>
      <a:lvl6pPr marL="457011" algn="ctr" rtl="0" fontAlgn="base">
        <a:spcBef>
          <a:spcPct val="0"/>
        </a:spcBef>
        <a:spcAft>
          <a:spcPct val="0"/>
        </a:spcAft>
        <a:defRPr sz="4400" b="1">
          <a:solidFill>
            <a:schemeClr val="tx2"/>
          </a:solidFill>
          <a:effectLst>
            <a:outerShdw blurRad="38100" dist="38100" dir="2700000" algn="tl">
              <a:srgbClr val="000000"/>
            </a:outerShdw>
          </a:effectLst>
          <a:latin typeface="Arial Narrow" pitchFamily="34" charset="0"/>
        </a:defRPr>
      </a:lvl6pPr>
      <a:lvl7pPr marL="914021" algn="ctr" rtl="0" fontAlgn="base">
        <a:spcBef>
          <a:spcPct val="0"/>
        </a:spcBef>
        <a:spcAft>
          <a:spcPct val="0"/>
        </a:spcAft>
        <a:defRPr sz="4400" b="1">
          <a:solidFill>
            <a:schemeClr val="tx2"/>
          </a:solidFill>
          <a:effectLst>
            <a:outerShdw blurRad="38100" dist="38100" dir="2700000" algn="tl">
              <a:srgbClr val="000000"/>
            </a:outerShdw>
          </a:effectLst>
          <a:latin typeface="Arial Narrow" pitchFamily="34" charset="0"/>
        </a:defRPr>
      </a:lvl7pPr>
      <a:lvl8pPr marL="1371032" algn="ctr" rtl="0" fontAlgn="base">
        <a:spcBef>
          <a:spcPct val="0"/>
        </a:spcBef>
        <a:spcAft>
          <a:spcPct val="0"/>
        </a:spcAft>
        <a:defRPr sz="4400" b="1">
          <a:solidFill>
            <a:schemeClr val="tx2"/>
          </a:solidFill>
          <a:effectLst>
            <a:outerShdw blurRad="38100" dist="38100" dir="2700000" algn="tl">
              <a:srgbClr val="000000"/>
            </a:outerShdw>
          </a:effectLst>
          <a:latin typeface="Arial Narrow" pitchFamily="34" charset="0"/>
        </a:defRPr>
      </a:lvl8pPr>
      <a:lvl9pPr marL="1828041" algn="ctr" rtl="0" fontAlgn="base">
        <a:spcBef>
          <a:spcPct val="0"/>
        </a:spcBef>
        <a:spcAft>
          <a:spcPct val="0"/>
        </a:spcAft>
        <a:defRPr sz="4400" b="1">
          <a:solidFill>
            <a:schemeClr val="tx2"/>
          </a:solidFill>
          <a:effectLst>
            <a:outerShdw blurRad="38100" dist="38100" dir="2700000" algn="tl">
              <a:srgbClr val="000000"/>
            </a:outerShdw>
          </a:effectLst>
          <a:latin typeface="Arial Narrow" pitchFamily="34" charset="0"/>
        </a:defRPr>
      </a:lvl9pPr>
    </p:titleStyle>
    <p:bodyStyle>
      <a:lvl1pPr marL="341313" indent="-341313" algn="l" rtl="0" eaLnBrk="0" fontAlgn="base" hangingPunct="0">
        <a:spcBef>
          <a:spcPct val="20000"/>
        </a:spcBef>
        <a:spcAft>
          <a:spcPct val="0"/>
        </a:spcAft>
        <a:buClr>
          <a:schemeClr val="hlink"/>
        </a:buClr>
        <a:buSzPct val="70000"/>
        <a:buFont typeface="Wingdings" charset="2"/>
        <a:buChar char="n"/>
        <a:defRPr sz="3200">
          <a:solidFill>
            <a:schemeClr val="tx1"/>
          </a:solidFill>
          <a:effectLst>
            <a:outerShdw blurRad="38100" dist="38100" dir="2700000" algn="tl">
              <a:srgbClr val="000000"/>
            </a:outerShdw>
          </a:effectLst>
          <a:latin typeface="+mn-lt"/>
          <a:ea typeface="ＭＳ Ｐゴシック" charset="0"/>
          <a:cs typeface="ＭＳ Ｐゴシック" charset="0"/>
        </a:defRPr>
      </a:lvl1pPr>
      <a:lvl2pPr marL="741363" indent="-284163" algn="l" rtl="0" eaLnBrk="0" fontAlgn="base" hangingPunct="0">
        <a:spcBef>
          <a:spcPct val="20000"/>
        </a:spcBef>
        <a:spcAft>
          <a:spcPct val="0"/>
        </a:spcAft>
        <a:buClr>
          <a:schemeClr val="accent2"/>
        </a:buClr>
        <a:buSzPct val="70000"/>
        <a:buFont typeface="Wingdings" charset="2"/>
        <a:buChar char="n"/>
        <a:defRPr sz="2800">
          <a:solidFill>
            <a:schemeClr val="tx1"/>
          </a:solidFill>
          <a:effectLst>
            <a:outerShdw blurRad="38100" dist="38100" dir="2700000" algn="tl">
              <a:srgbClr val="000000"/>
            </a:outerShdw>
          </a:effectLst>
          <a:latin typeface="+mn-lt"/>
          <a:ea typeface="ＭＳ Ｐゴシック" charset="0"/>
        </a:defRPr>
      </a:lvl2pPr>
      <a:lvl3pPr marL="1141413" indent="-227013" algn="l" rtl="0" eaLnBrk="0" fontAlgn="base" hangingPunct="0">
        <a:spcBef>
          <a:spcPct val="20000"/>
        </a:spcBef>
        <a:spcAft>
          <a:spcPct val="0"/>
        </a:spcAft>
        <a:buClr>
          <a:schemeClr val="tx2"/>
        </a:buClr>
        <a:buSzPct val="70000"/>
        <a:buFont typeface="Wingdings" charset="2"/>
        <a:buChar char="n"/>
        <a:defRPr sz="2400">
          <a:solidFill>
            <a:schemeClr val="tx1"/>
          </a:solidFill>
          <a:effectLst>
            <a:outerShdw blurRad="38100" dist="38100" dir="2700000" algn="tl">
              <a:srgbClr val="000000"/>
            </a:outerShdw>
          </a:effectLst>
          <a:latin typeface="+mn-lt"/>
          <a:ea typeface="ＭＳ Ｐゴシック" charset="0"/>
        </a:defRPr>
      </a:lvl3pPr>
      <a:lvl4pPr marL="1598613" indent="-227013" algn="l" rtl="0" eaLnBrk="0" fontAlgn="base" hangingPunct="0">
        <a:spcBef>
          <a:spcPct val="20000"/>
        </a:spcBef>
        <a:spcAft>
          <a:spcPct val="0"/>
        </a:spcAft>
        <a:buClr>
          <a:schemeClr val="accent2"/>
        </a:buClr>
        <a:buSzPct val="70000"/>
        <a:buFont typeface="Wingdings" charset="2"/>
        <a:buChar char="n"/>
        <a:defRPr sz="2000">
          <a:solidFill>
            <a:schemeClr val="tx1"/>
          </a:solidFill>
          <a:effectLst>
            <a:outerShdw blurRad="38100" dist="38100" dir="2700000" algn="tl">
              <a:srgbClr val="000000"/>
            </a:outerShdw>
          </a:effectLst>
          <a:latin typeface="+mn-lt"/>
          <a:ea typeface="ＭＳ Ｐゴシック" charset="0"/>
        </a:defRPr>
      </a:lvl4pPr>
      <a:lvl5pPr marL="2055813" indent="-227013" algn="l" rtl="0" eaLnBrk="0" fontAlgn="base" hangingPunct="0">
        <a:spcBef>
          <a:spcPct val="20000"/>
        </a:spcBef>
        <a:spcAft>
          <a:spcPct val="0"/>
        </a:spcAft>
        <a:buClr>
          <a:schemeClr val="hlink"/>
        </a:buClr>
        <a:buSzPct val="70000"/>
        <a:buFont typeface="Wingdings" charset="2"/>
        <a:buChar char="n"/>
        <a:defRPr sz="2000">
          <a:solidFill>
            <a:schemeClr val="tx1"/>
          </a:solidFill>
          <a:effectLst>
            <a:outerShdw blurRad="38100" dist="38100" dir="2700000" algn="tl">
              <a:srgbClr val="000000"/>
            </a:outerShdw>
          </a:effectLst>
          <a:latin typeface="+mn-lt"/>
          <a:ea typeface="ＭＳ Ｐゴシック" charset="0"/>
        </a:defRPr>
      </a:lvl5pPr>
      <a:lvl6pPr marL="2513558" indent="-228506"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6pPr>
      <a:lvl7pPr marL="2970568" indent="-228506"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7pPr>
      <a:lvl8pPr marL="3427579" indent="-228506"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8pPr>
      <a:lvl9pPr marL="3884589" indent="-228506"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9pPr>
    </p:bodyStyle>
    <p:otherStyle>
      <a:defPPr>
        <a:defRPr lang="vi-VN"/>
      </a:defPPr>
      <a:lvl1pPr marL="0" algn="l" defTabSz="914021" rtl="0" eaLnBrk="1" latinLnBrk="0" hangingPunct="1">
        <a:defRPr sz="1800" kern="1200">
          <a:solidFill>
            <a:schemeClr val="tx1"/>
          </a:solidFill>
          <a:latin typeface="+mn-lt"/>
          <a:ea typeface="+mn-ea"/>
          <a:cs typeface="+mn-cs"/>
        </a:defRPr>
      </a:lvl1pPr>
      <a:lvl2pPr marL="457011" algn="l" defTabSz="914021" rtl="0" eaLnBrk="1" latinLnBrk="0" hangingPunct="1">
        <a:defRPr sz="1800" kern="1200">
          <a:solidFill>
            <a:schemeClr val="tx1"/>
          </a:solidFill>
          <a:latin typeface="+mn-lt"/>
          <a:ea typeface="+mn-ea"/>
          <a:cs typeface="+mn-cs"/>
        </a:defRPr>
      </a:lvl2pPr>
      <a:lvl3pPr marL="914021" algn="l" defTabSz="914021" rtl="0" eaLnBrk="1" latinLnBrk="0" hangingPunct="1">
        <a:defRPr sz="1800" kern="1200">
          <a:solidFill>
            <a:schemeClr val="tx1"/>
          </a:solidFill>
          <a:latin typeface="+mn-lt"/>
          <a:ea typeface="+mn-ea"/>
          <a:cs typeface="+mn-cs"/>
        </a:defRPr>
      </a:lvl3pPr>
      <a:lvl4pPr marL="1371032" algn="l" defTabSz="914021" rtl="0" eaLnBrk="1" latinLnBrk="0" hangingPunct="1">
        <a:defRPr sz="1800" kern="1200">
          <a:solidFill>
            <a:schemeClr val="tx1"/>
          </a:solidFill>
          <a:latin typeface="+mn-lt"/>
          <a:ea typeface="+mn-ea"/>
          <a:cs typeface="+mn-cs"/>
        </a:defRPr>
      </a:lvl4pPr>
      <a:lvl5pPr marL="1828041" algn="l" defTabSz="914021" rtl="0" eaLnBrk="1" latinLnBrk="0" hangingPunct="1">
        <a:defRPr sz="1800" kern="1200">
          <a:solidFill>
            <a:schemeClr val="tx1"/>
          </a:solidFill>
          <a:latin typeface="+mn-lt"/>
          <a:ea typeface="+mn-ea"/>
          <a:cs typeface="+mn-cs"/>
        </a:defRPr>
      </a:lvl5pPr>
      <a:lvl6pPr marL="2285052" algn="l" defTabSz="914021" rtl="0" eaLnBrk="1" latinLnBrk="0" hangingPunct="1">
        <a:defRPr sz="1800" kern="1200">
          <a:solidFill>
            <a:schemeClr val="tx1"/>
          </a:solidFill>
          <a:latin typeface="+mn-lt"/>
          <a:ea typeface="+mn-ea"/>
          <a:cs typeface="+mn-cs"/>
        </a:defRPr>
      </a:lvl6pPr>
      <a:lvl7pPr marL="2742062" algn="l" defTabSz="914021" rtl="0" eaLnBrk="1" latinLnBrk="0" hangingPunct="1">
        <a:defRPr sz="1800" kern="1200">
          <a:solidFill>
            <a:schemeClr val="tx1"/>
          </a:solidFill>
          <a:latin typeface="+mn-lt"/>
          <a:ea typeface="+mn-ea"/>
          <a:cs typeface="+mn-cs"/>
        </a:defRPr>
      </a:lvl7pPr>
      <a:lvl8pPr marL="3199072" algn="l" defTabSz="914021" rtl="0" eaLnBrk="1" latinLnBrk="0" hangingPunct="1">
        <a:defRPr sz="1800" kern="1200">
          <a:solidFill>
            <a:schemeClr val="tx1"/>
          </a:solidFill>
          <a:latin typeface="+mn-lt"/>
          <a:ea typeface="+mn-ea"/>
          <a:cs typeface="+mn-cs"/>
        </a:defRPr>
      </a:lvl8pPr>
      <a:lvl9pPr marL="3656083" algn="l" defTabSz="914021"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dt" sz="half" idx="2"/>
          </p:nvPr>
        </p:nvSpPr>
        <p:spPr bwMode="auto">
          <a:xfrm>
            <a:off x="457200" y="6251575"/>
            <a:ext cx="2133600" cy="476250"/>
          </a:xfrm>
          <a:prstGeom prst="rect">
            <a:avLst/>
          </a:prstGeom>
          <a:noFill/>
          <a:ln w="9525">
            <a:noFill/>
            <a:miter lim="800000"/>
            <a:headEnd/>
            <a:tailEnd/>
          </a:ln>
          <a:effectLst/>
        </p:spPr>
        <p:txBody>
          <a:bodyPr vert="horz" wrap="square" lIns="91400" tIns="45702" rIns="91400" bIns="45702" numCol="1" anchor="b" anchorCtr="0" compatLnSpc="1">
            <a:prstTxWarp prst="textNoShape">
              <a:avLst/>
            </a:prstTxWarp>
          </a:bodyPr>
          <a:lstStyle>
            <a:lvl1pPr>
              <a:defRPr sz="1200">
                <a:solidFill>
                  <a:srgbClr val="FFFFFF"/>
                </a:solidFill>
                <a:latin typeface="Arial" pitchFamily="34" charset="0"/>
                <a:ea typeface="+mn-ea"/>
                <a:cs typeface="+mn-cs"/>
              </a:defRPr>
            </a:lvl1pPr>
          </a:lstStyle>
          <a:p>
            <a:pPr>
              <a:defRPr/>
            </a:pPr>
            <a:endParaRPr lang="en-US"/>
          </a:p>
        </p:txBody>
      </p:sp>
      <p:grpSp>
        <p:nvGrpSpPr>
          <p:cNvPr id="142339" name="Group 4"/>
          <p:cNvGrpSpPr>
            <a:grpSpLocks/>
          </p:cNvGrpSpPr>
          <p:nvPr/>
        </p:nvGrpSpPr>
        <p:grpSpPr bwMode="auto">
          <a:xfrm>
            <a:off x="0" y="0"/>
            <a:ext cx="9140825" cy="6850063"/>
            <a:chOff x="0" y="0"/>
            <a:chExt cx="5758" cy="4315"/>
          </a:xfrm>
        </p:grpSpPr>
        <p:grpSp>
          <p:nvGrpSpPr>
            <p:cNvPr id="142343" name="Group 5"/>
            <p:cNvGrpSpPr>
              <a:grpSpLocks/>
            </p:cNvGrpSpPr>
            <p:nvPr userDrawn="1"/>
          </p:nvGrpSpPr>
          <p:grpSpPr bwMode="auto">
            <a:xfrm>
              <a:off x="1728" y="2230"/>
              <a:ext cx="4027" cy="2085"/>
              <a:chOff x="1728" y="2230"/>
              <a:chExt cx="4027" cy="2085"/>
            </a:xfrm>
          </p:grpSpPr>
          <p:sp>
            <p:nvSpPr>
              <p:cNvPr id="48134" name="Freeform 6"/>
              <p:cNvSpPr>
                <a:spLocks/>
              </p:cNvSpPr>
              <p:nvPr/>
            </p:nvSpPr>
            <p:spPr bwMode="hidden">
              <a:xfrm>
                <a:off x="1728" y="2644"/>
                <a:ext cx="2882" cy="1671"/>
              </a:xfrm>
              <a:custGeom>
                <a:avLst/>
                <a:gdLst/>
                <a:ahLst/>
                <a:cxnLst>
                  <a:cxn ang="0">
                    <a:pos x="2740" y="528"/>
                  </a:cxn>
                  <a:cxn ang="0">
                    <a:pos x="2632" y="484"/>
                  </a:cxn>
                  <a:cxn ang="0">
                    <a:pos x="2480" y="424"/>
                  </a:cxn>
                  <a:cxn ang="0">
                    <a:pos x="2203" y="343"/>
                  </a:cxn>
                  <a:cxn ang="0">
                    <a:pos x="1970" y="277"/>
                  </a:cxn>
                  <a:cxn ang="0">
                    <a:pos x="1807" y="212"/>
                  </a:cxn>
                  <a:cxn ang="0">
                    <a:pos x="1693" y="152"/>
                  </a:cxn>
                  <a:cxn ang="0">
                    <a:pos x="1628" y="103"/>
                  </a:cxn>
                  <a:cxn ang="0">
                    <a:pos x="1590" y="60"/>
                  </a:cxn>
                  <a:cxn ang="0">
                    <a:pos x="1579" y="27"/>
                  </a:cxn>
                  <a:cxn ang="0">
                    <a:pos x="1585" y="0"/>
                  </a:cxn>
                  <a:cxn ang="0">
                    <a:pos x="1557" y="49"/>
                  </a:cxn>
                  <a:cxn ang="0">
                    <a:pos x="1568" y="98"/>
                  </a:cxn>
                  <a:cxn ang="0">
                    <a:pos x="1617" y="141"/>
                  </a:cxn>
                  <a:cxn ang="0">
                    <a:pos x="1688" y="185"/>
                  </a:cxn>
                  <a:cxn ang="0">
                    <a:pos x="1791" y="228"/>
                  </a:cxn>
                  <a:cxn ang="0">
                    <a:pos x="2040" y="310"/>
                  </a:cxn>
                  <a:cxn ang="0">
                    <a:pos x="2285" y="381"/>
                  </a:cxn>
                  <a:cxn ang="0">
                    <a:pos x="2464" y="435"/>
                  </a:cxn>
                  <a:cxn ang="0">
                    <a:pos x="2605" y="484"/>
                  </a:cxn>
                  <a:cxn ang="0">
                    <a:pos x="2708" y="528"/>
                  </a:cxn>
                  <a:cxn ang="0">
                    <a:pos x="2768" y="560"/>
                  </a:cxn>
                  <a:cxn ang="0">
                    <a:pos x="2795" y="593"/>
                  </a:cxn>
                  <a:cxn ang="0">
                    <a:pos x="2795" y="642"/>
                  </a:cxn>
                  <a:cxn ang="0">
                    <a:pos x="2762" y="691"/>
                  </a:cxn>
                  <a:cxn ang="0">
                    <a:pos x="2692" y="735"/>
                  </a:cxn>
                  <a:cxn ang="0">
                    <a:pos x="2589" y="778"/>
                  </a:cxn>
                  <a:cxn ang="0">
                    <a:pos x="2458" y="822"/>
                  </a:cxn>
                  <a:cxn ang="0">
                    <a:pos x="2301" y="865"/>
                  </a:cxn>
                  <a:cxn ang="0">
                    <a:pos x="2030" y="930"/>
                  </a:cxn>
                  <a:cxn ang="0">
                    <a:pos x="1606" y="1034"/>
                  </a:cxn>
                  <a:cxn ang="0">
                    <a:pos x="1145" y="1164"/>
                  </a:cxn>
                  <a:cxn ang="0">
                    <a:pos x="673" y="1328"/>
                  </a:cxn>
                  <a:cxn ang="0">
                    <a:pos x="217" y="1545"/>
                  </a:cxn>
                  <a:cxn ang="0">
                    <a:pos x="353" y="1671"/>
                  </a:cxn>
                  <a:cxn ang="0">
                    <a:pos x="754" y="1469"/>
                  </a:cxn>
                  <a:cxn ang="0">
                    <a:pos x="1145" y="1311"/>
                  </a:cxn>
                  <a:cxn ang="0">
                    <a:pos x="1519" y="1186"/>
                  </a:cxn>
                  <a:cxn ang="0">
                    <a:pos x="1861" y="1083"/>
                  </a:cxn>
                  <a:cxn ang="0">
                    <a:pos x="2165" y="1007"/>
                  </a:cxn>
                  <a:cxn ang="0">
                    <a:pos x="2426" y="947"/>
                  </a:cxn>
                  <a:cxn ang="0">
                    <a:pos x="2626" y="892"/>
                  </a:cxn>
                  <a:cxn ang="0">
                    <a:pos x="2762" y="838"/>
                  </a:cxn>
                  <a:cxn ang="0">
                    <a:pos x="2827" y="794"/>
                  </a:cxn>
                  <a:cxn ang="0">
                    <a:pos x="2865" y="745"/>
                  </a:cxn>
                  <a:cxn ang="0">
                    <a:pos x="2882" y="702"/>
                  </a:cxn>
                  <a:cxn ang="0">
                    <a:pos x="2854" y="620"/>
                  </a:cxn>
                  <a:cxn ang="0">
                    <a:pos x="2800" y="560"/>
                  </a:cxn>
                  <a:cxn ang="0">
                    <a:pos x="2773" y="544"/>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w="9525">
                <a:noFill/>
                <a:round/>
                <a:headEnd/>
                <a:tailEnd/>
              </a:ln>
            </p:spPr>
            <p:txBody>
              <a:bodyPr/>
              <a:lstStyle/>
              <a:p>
                <a:pPr>
                  <a:defRPr/>
                </a:pPr>
                <a:endParaRPr lang="vi-VN" sz="1800">
                  <a:solidFill>
                    <a:srgbClr val="FFFFFF"/>
                  </a:solidFill>
                  <a:latin typeface="Arial" pitchFamily="34" charset="0"/>
                  <a:ea typeface="ＭＳ Ｐゴシック" charset="0"/>
                  <a:cs typeface="ＭＳ Ｐゴシック" charset="0"/>
                </a:endParaRPr>
              </a:p>
            </p:txBody>
          </p:sp>
          <p:sp>
            <p:nvSpPr>
              <p:cNvPr id="48135" name="Freeform 7"/>
              <p:cNvSpPr>
                <a:spLocks/>
              </p:cNvSpPr>
              <p:nvPr/>
            </p:nvSpPr>
            <p:spPr bwMode="hidden">
              <a:xfrm>
                <a:off x="4170" y="2671"/>
                <a:ext cx="1259" cy="811"/>
              </a:xfrm>
              <a:custGeom>
                <a:avLst/>
                <a:gdLst/>
                <a:ahLst/>
                <a:cxnLst>
                  <a:cxn ang="0">
                    <a:pos x="1259" y="615"/>
                  </a:cxn>
                  <a:cxn ang="0">
                    <a:pos x="1248" y="588"/>
                  </a:cxn>
                  <a:cxn ang="0">
                    <a:pos x="1237" y="566"/>
                  </a:cxn>
                  <a:cxn ang="0">
                    <a:pos x="1216" y="539"/>
                  </a:cxn>
                  <a:cxn ang="0">
                    <a:pos x="1188" y="517"/>
                  </a:cxn>
                  <a:cxn ang="0">
                    <a:pos x="1123" y="479"/>
                  </a:cxn>
                  <a:cxn ang="0">
                    <a:pos x="1042" y="441"/>
                  </a:cxn>
                  <a:cxn ang="0">
                    <a:pos x="944" y="408"/>
                  </a:cxn>
                  <a:cxn ang="0">
                    <a:pos x="841" y="381"/>
                  </a:cxn>
                  <a:cxn ang="0">
                    <a:pos x="727" y="348"/>
                  </a:cxn>
                  <a:cxn ang="0">
                    <a:pos x="613" y="321"/>
                  </a:cxn>
                  <a:cxn ang="0">
                    <a:pos x="499" y="294"/>
                  </a:cxn>
                  <a:cxn ang="0">
                    <a:pos x="391" y="261"/>
                  </a:cxn>
                  <a:cxn ang="0">
                    <a:pos x="288" y="229"/>
                  </a:cxn>
                  <a:cxn ang="0">
                    <a:pos x="195" y="196"/>
                  </a:cxn>
                  <a:cxn ang="0">
                    <a:pos x="119" y="152"/>
                  </a:cxn>
                  <a:cxn ang="0">
                    <a:pos x="54" y="109"/>
                  </a:cxn>
                  <a:cxn ang="0">
                    <a:pos x="33" y="87"/>
                  </a:cxn>
                  <a:cxn ang="0">
                    <a:pos x="16" y="60"/>
                  </a:cxn>
                  <a:cxn ang="0">
                    <a:pos x="5" y="33"/>
                  </a:cxn>
                  <a:cxn ang="0">
                    <a:pos x="0" y="0"/>
                  </a:cxn>
                  <a:cxn ang="0">
                    <a:pos x="0" y="6"/>
                  </a:cxn>
                  <a:cxn ang="0">
                    <a:pos x="0" y="11"/>
                  </a:cxn>
                  <a:cxn ang="0">
                    <a:pos x="0" y="38"/>
                  </a:cxn>
                  <a:cxn ang="0">
                    <a:pos x="5" y="60"/>
                  </a:cxn>
                  <a:cxn ang="0">
                    <a:pos x="16" y="87"/>
                  </a:cxn>
                  <a:cxn ang="0">
                    <a:pos x="33" y="114"/>
                  </a:cxn>
                  <a:cxn ang="0">
                    <a:pos x="54" y="142"/>
                  </a:cxn>
                  <a:cxn ang="0">
                    <a:pos x="87" y="174"/>
                  </a:cxn>
                  <a:cxn ang="0">
                    <a:pos x="125" y="207"/>
                  </a:cxn>
                  <a:cxn ang="0">
                    <a:pos x="179" y="240"/>
                  </a:cxn>
                  <a:cxn ang="0">
                    <a:pos x="244" y="278"/>
                  </a:cxn>
                  <a:cxn ang="0">
                    <a:pos x="326" y="310"/>
                  </a:cxn>
                  <a:cxn ang="0">
                    <a:pos x="418" y="348"/>
                  </a:cxn>
                  <a:cxn ang="0">
                    <a:pos x="526" y="381"/>
                  </a:cxn>
                  <a:cxn ang="0">
                    <a:pos x="657" y="414"/>
                  </a:cxn>
                  <a:cxn ang="0">
                    <a:pos x="749" y="435"/>
                  </a:cxn>
                  <a:cxn ang="0">
                    <a:pos x="830" y="463"/>
                  </a:cxn>
                  <a:cxn ang="0">
                    <a:pos x="901" y="490"/>
                  </a:cxn>
                  <a:cxn ang="0">
                    <a:pos x="966" y="512"/>
                  </a:cxn>
                  <a:cxn ang="0">
                    <a:pos x="1015" y="539"/>
                  </a:cxn>
                  <a:cxn ang="0">
                    <a:pos x="1053" y="566"/>
                  </a:cxn>
                  <a:cxn ang="0">
                    <a:pos x="1080" y="593"/>
                  </a:cxn>
                  <a:cxn ang="0">
                    <a:pos x="1102" y="620"/>
                  </a:cxn>
                  <a:cxn ang="0">
                    <a:pos x="1112" y="648"/>
                  </a:cxn>
                  <a:cxn ang="0">
                    <a:pos x="1118" y="675"/>
                  </a:cxn>
                  <a:cxn ang="0">
                    <a:pos x="1112" y="697"/>
                  </a:cxn>
                  <a:cxn ang="0">
                    <a:pos x="1096" y="724"/>
                  </a:cxn>
                  <a:cxn ang="0">
                    <a:pos x="1080" y="746"/>
                  </a:cxn>
                  <a:cxn ang="0">
                    <a:pos x="1053" y="767"/>
                  </a:cxn>
                  <a:cxn ang="0">
                    <a:pos x="1015" y="789"/>
                  </a:cxn>
                  <a:cxn ang="0">
                    <a:pos x="977" y="811"/>
                  </a:cxn>
                  <a:cxn ang="0">
                    <a:pos x="1047" y="789"/>
                  </a:cxn>
                  <a:cxn ang="0">
                    <a:pos x="1107" y="767"/>
                  </a:cxn>
                  <a:cxn ang="0">
                    <a:pos x="1156" y="746"/>
                  </a:cxn>
                  <a:cxn ang="0">
                    <a:pos x="1199" y="724"/>
                  </a:cxn>
                  <a:cxn ang="0">
                    <a:pos x="1226" y="702"/>
                  </a:cxn>
                  <a:cxn ang="0">
                    <a:pos x="1248" y="675"/>
                  </a:cxn>
                  <a:cxn ang="0">
                    <a:pos x="1259" y="648"/>
                  </a:cxn>
                  <a:cxn ang="0">
                    <a:pos x="1259" y="615"/>
                  </a:cxn>
                  <a:cxn ang="0">
                    <a:pos x="1259" y="615"/>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w="9525">
                <a:noFill/>
                <a:round/>
                <a:headEnd/>
                <a:tailEnd/>
              </a:ln>
            </p:spPr>
            <p:txBody>
              <a:bodyPr/>
              <a:lstStyle/>
              <a:p>
                <a:pPr>
                  <a:defRPr/>
                </a:pPr>
                <a:endParaRPr lang="vi-VN" sz="1800">
                  <a:solidFill>
                    <a:srgbClr val="FFFFFF"/>
                  </a:solidFill>
                  <a:latin typeface="Arial" pitchFamily="34" charset="0"/>
                  <a:ea typeface="ＭＳ Ｐゴシック" charset="0"/>
                  <a:cs typeface="ＭＳ Ｐゴシック" charset="0"/>
                </a:endParaRPr>
              </a:p>
            </p:txBody>
          </p:sp>
          <p:sp>
            <p:nvSpPr>
              <p:cNvPr id="48136" name="Freeform 8"/>
              <p:cNvSpPr>
                <a:spLocks/>
              </p:cNvSpPr>
              <p:nvPr/>
            </p:nvSpPr>
            <p:spPr bwMode="hidden">
              <a:xfrm>
                <a:off x="2900" y="3346"/>
                <a:ext cx="2849" cy="969"/>
              </a:xfrm>
              <a:custGeom>
                <a:avLst/>
                <a:gdLst/>
                <a:ahLst/>
                <a:cxnLst>
                  <a:cxn ang="0">
                    <a:pos x="92" y="958"/>
                  </a:cxn>
                  <a:cxn ang="0">
                    <a:pos x="0" y="969"/>
                  </a:cxn>
                  <a:cxn ang="0">
                    <a:pos x="391" y="969"/>
                  </a:cxn>
                  <a:cxn ang="0">
                    <a:pos x="434" y="947"/>
                  </a:cxn>
                  <a:cxn ang="0">
                    <a:pos x="483" y="914"/>
                  </a:cxn>
                  <a:cxn ang="0">
                    <a:pos x="554" y="876"/>
                  </a:cxn>
                  <a:cxn ang="0">
                    <a:pos x="635" y="838"/>
                  </a:cxn>
                  <a:cxn ang="0">
                    <a:pos x="727" y="794"/>
                  </a:cxn>
                  <a:cxn ang="0">
                    <a:pos x="836" y="745"/>
                  </a:cxn>
                  <a:cxn ang="0">
                    <a:pos x="961" y="696"/>
                  </a:cxn>
                  <a:cxn ang="0">
                    <a:pos x="1102" y="642"/>
                  </a:cxn>
                  <a:cxn ang="0">
                    <a:pos x="1259" y="582"/>
                  </a:cxn>
                  <a:cxn ang="0">
                    <a:pos x="1433" y="522"/>
                  </a:cxn>
                  <a:cxn ang="0">
                    <a:pos x="1623" y="462"/>
                  </a:cxn>
                  <a:cxn ang="0">
                    <a:pos x="1829" y="403"/>
                  </a:cxn>
                  <a:cxn ang="0">
                    <a:pos x="2057" y="343"/>
                  </a:cxn>
                  <a:cxn ang="0">
                    <a:pos x="2301" y="283"/>
                  </a:cxn>
                  <a:cxn ang="0">
                    <a:pos x="2567" y="223"/>
                  </a:cxn>
                  <a:cxn ang="0">
                    <a:pos x="2849" y="163"/>
                  </a:cxn>
                  <a:cxn ang="0">
                    <a:pos x="2849" y="0"/>
                  </a:cxn>
                  <a:cxn ang="0">
                    <a:pos x="2817" y="16"/>
                  </a:cxn>
                  <a:cxn ang="0">
                    <a:pos x="2773" y="33"/>
                  </a:cxn>
                  <a:cxn ang="0">
                    <a:pos x="2719" y="54"/>
                  </a:cxn>
                  <a:cxn ang="0">
                    <a:pos x="2648" y="76"/>
                  </a:cxn>
                  <a:cxn ang="0">
                    <a:pos x="2572" y="98"/>
                  </a:cxn>
                  <a:cxn ang="0">
                    <a:pos x="2491" y="120"/>
                  </a:cxn>
                  <a:cxn ang="0">
                    <a:pos x="2399" y="147"/>
                  </a:cxn>
                  <a:cxn ang="0">
                    <a:pos x="2301" y="169"/>
                  </a:cxn>
                  <a:cxn ang="0">
                    <a:pos x="2095" y="223"/>
                  </a:cxn>
                  <a:cxn ang="0">
                    <a:pos x="1889" y="277"/>
                  </a:cxn>
                  <a:cxn ang="0">
                    <a:pos x="1688" y="326"/>
                  </a:cxn>
                  <a:cxn ang="0">
                    <a:pos x="1590" y="354"/>
                  </a:cxn>
                  <a:cxn ang="0">
                    <a:pos x="1503" y="381"/>
                  </a:cxn>
                  <a:cxn ang="0">
                    <a:pos x="1107" y="506"/>
                  </a:cxn>
                  <a:cxn ang="0">
                    <a:pos x="912" y="577"/>
                  </a:cxn>
                  <a:cxn ang="0">
                    <a:pos x="727" y="647"/>
                  </a:cxn>
                  <a:cxn ang="0">
                    <a:pos x="548" y="718"/>
                  </a:cxn>
                  <a:cxn ang="0">
                    <a:pos x="380" y="794"/>
                  </a:cxn>
                  <a:cxn ang="0">
                    <a:pos x="228" y="876"/>
                  </a:cxn>
                  <a:cxn ang="0">
                    <a:pos x="92" y="958"/>
                  </a:cxn>
                  <a:cxn ang="0">
                    <a:pos x="92" y="958"/>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w="9525">
                <a:noFill/>
                <a:round/>
                <a:headEnd/>
                <a:tailEnd/>
              </a:ln>
            </p:spPr>
            <p:txBody>
              <a:bodyPr/>
              <a:lstStyle/>
              <a:p>
                <a:pPr>
                  <a:defRPr/>
                </a:pPr>
                <a:endParaRPr lang="vi-VN" sz="1800">
                  <a:solidFill>
                    <a:srgbClr val="FFFFFF"/>
                  </a:solidFill>
                  <a:latin typeface="Arial" pitchFamily="34" charset="0"/>
                  <a:ea typeface="ＭＳ Ｐゴシック" charset="0"/>
                  <a:cs typeface="ＭＳ Ｐゴシック" charset="0"/>
                </a:endParaRPr>
              </a:p>
            </p:txBody>
          </p:sp>
          <p:sp>
            <p:nvSpPr>
              <p:cNvPr id="142349" name="Freeform 9"/>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vi-VN"/>
              </a:p>
            </p:txBody>
          </p:sp>
          <p:sp>
            <p:nvSpPr>
              <p:cNvPr id="48138" name="Freeform 10"/>
              <p:cNvSpPr>
                <a:spLocks/>
              </p:cNvSpPr>
              <p:nvPr/>
            </p:nvSpPr>
            <p:spPr bwMode="hidden">
              <a:xfrm>
                <a:off x="4501" y="2317"/>
                <a:ext cx="1248" cy="539"/>
              </a:xfrm>
              <a:custGeom>
                <a:avLst/>
                <a:gdLst/>
                <a:ahLst/>
                <a:cxnLst>
                  <a:cxn ang="0">
                    <a:pos x="0" y="332"/>
                  </a:cxn>
                  <a:cxn ang="0">
                    <a:pos x="0" y="360"/>
                  </a:cxn>
                  <a:cxn ang="0">
                    <a:pos x="5" y="387"/>
                  </a:cxn>
                  <a:cxn ang="0">
                    <a:pos x="27" y="414"/>
                  </a:cxn>
                  <a:cxn ang="0">
                    <a:pos x="54" y="436"/>
                  </a:cxn>
                  <a:cxn ang="0">
                    <a:pos x="92" y="463"/>
                  </a:cxn>
                  <a:cxn ang="0">
                    <a:pos x="141" y="490"/>
                  </a:cxn>
                  <a:cxn ang="0">
                    <a:pos x="195" y="512"/>
                  </a:cxn>
                  <a:cxn ang="0">
                    <a:pos x="255" y="539"/>
                  </a:cxn>
                  <a:cxn ang="0">
                    <a:pos x="212" y="517"/>
                  </a:cxn>
                  <a:cxn ang="0">
                    <a:pos x="179" y="490"/>
                  </a:cxn>
                  <a:cxn ang="0">
                    <a:pos x="157" y="468"/>
                  </a:cxn>
                  <a:cxn ang="0">
                    <a:pos x="141" y="447"/>
                  </a:cxn>
                  <a:cxn ang="0">
                    <a:pos x="136" y="425"/>
                  </a:cxn>
                  <a:cxn ang="0">
                    <a:pos x="136" y="403"/>
                  </a:cxn>
                  <a:cxn ang="0">
                    <a:pos x="141" y="381"/>
                  </a:cxn>
                  <a:cxn ang="0">
                    <a:pos x="157" y="365"/>
                  </a:cxn>
                  <a:cxn ang="0">
                    <a:pos x="179" y="343"/>
                  </a:cxn>
                  <a:cxn ang="0">
                    <a:pos x="201" y="327"/>
                  </a:cxn>
                  <a:cxn ang="0">
                    <a:pos x="266" y="294"/>
                  </a:cxn>
                  <a:cxn ang="0">
                    <a:pos x="353" y="262"/>
                  </a:cxn>
                  <a:cxn ang="0">
                    <a:pos x="445" y="234"/>
                  </a:cxn>
                  <a:cxn ang="0">
                    <a:pos x="554" y="213"/>
                  </a:cxn>
                  <a:cxn ang="0">
                    <a:pos x="662" y="191"/>
                  </a:cxn>
                  <a:cxn ang="0">
                    <a:pos x="890" y="153"/>
                  </a:cxn>
                  <a:cxn ang="0">
                    <a:pos x="993" y="136"/>
                  </a:cxn>
                  <a:cxn ang="0">
                    <a:pos x="1091" y="120"/>
                  </a:cxn>
                  <a:cxn ang="0">
                    <a:pos x="1178" y="115"/>
                  </a:cxn>
                  <a:cxn ang="0">
                    <a:pos x="1248" y="104"/>
                  </a:cxn>
                  <a:cxn ang="0">
                    <a:pos x="1248" y="0"/>
                  </a:cxn>
                  <a:cxn ang="0">
                    <a:pos x="1161" y="22"/>
                  </a:cxn>
                  <a:cxn ang="0">
                    <a:pos x="1069" y="38"/>
                  </a:cxn>
                  <a:cxn ang="0">
                    <a:pos x="874" y="71"/>
                  </a:cxn>
                  <a:cxn ang="0">
                    <a:pos x="673" y="93"/>
                  </a:cxn>
                  <a:cxn ang="0">
                    <a:pos x="483" y="126"/>
                  </a:cxn>
                  <a:cxn ang="0">
                    <a:pos x="391" y="142"/>
                  </a:cxn>
                  <a:cxn ang="0">
                    <a:pos x="309" y="158"/>
                  </a:cxn>
                  <a:cxn ang="0">
                    <a:pos x="228" y="180"/>
                  </a:cxn>
                  <a:cxn ang="0">
                    <a:pos x="163" y="202"/>
                  </a:cxn>
                  <a:cxn ang="0">
                    <a:pos x="103" y="229"/>
                  </a:cxn>
                  <a:cxn ang="0">
                    <a:pos x="54" y="256"/>
                  </a:cxn>
                  <a:cxn ang="0">
                    <a:pos x="22" y="294"/>
                  </a:cxn>
                  <a:cxn ang="0">
                    <a:pos x="0" y="332"/>
                  </a:cxn>
                  <a:cxn ang="0">
                    <a:pos x="0" y="332"/>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w="9525">
                <a:noFill/>
                <a:round/>
                <a:headEnd/>
                <a:tailEnd/>
              </a:ln>
            </p:spPr>
            <p:txBody>
              <a:bodyPr/>
              <a:lstStyle/>
              <a:p>
                <a:pPr>
                  <a:defRPr/>
                </a:pPr>
                <a:endParaRPr lang="vi-VN" sz="1800">
                  <a:solidFill>
                    <a:srgbClr val="FFFFFF"/>
                  </a:solidFill>
                  <a:latin typeface="Arial" pitchFamily="34" charset="0"/>
                  <a:ea typeface="ＭＳ Ｐゴシック" charset="0"/>
                  <a:cs typeface="ＭＳ Ｐゴシック" charset="0"/>
                </a:endParaRPr>
              </a:p>
            </p:txBody>
          </p:sp>
        </p:grpSp>
        <p:sp>
          <p:nvSpPr>
            <p:cNvPr id="48139" name="Freeform 11"/>
            <p:cNvSpPr>
              <a:spLocks/>
            </p:cNvSpPr>
            <p:nvPr/>
          </p:nvSpPr>
          <p:spPr bwMode="hidden">
            <a:xfrm>
              <a:off x="3322" y="1341"/>
              <a:ext cx="1825" cy="1537"/>
            </a:xfrm>
            <a:custGeom>
              <a:avLst/>
              <a:gdLst/>
              <a:ahLst/>
              <a:cxnLst>
                <a:cxn ang="0">
                  <a:pos x="982" y="1061"/>
                </a:cxn>
                <a:cxn ang="0">
                  <a:pos x="1357" y="1012"/>
                </a:cxn>
                <a:cxn ang="0">
                  <a:pos x="1666" y="957"/>
                </a:cxn>
                <a:cxn ang="0">
                  <a:pos x="1916" y="897"/>
                </a:cxn>
                <a:cxn ang="0">
                  <a:pos x="2100" y="832"/>
                </a:cxn>
                <a:cxn ang="0">
                  <a:pos x="2220" y="756"/>
                </a:cxn>
                <a:cxn ang="0">
                  <a:pos x="2285" y="669"/>
                </a:cxn>
                <a:cxn ang="0">
                  <a:pos x="2290" y="560"/>
                </a:cxn>
                <a:cxn ang="0">
                  <a:pos x="2241" y="457"/>
                </a:cxn>
                <a:cxn ang="0">
                  <a:pos x="2144" y="364"/>
                </a:cxn>
                <a:cxn ang="0">
                  <a:pos x="2008" y="277"/>
                </a:cxn>
                <a:cxn ang="0">
                  <a:pos x="1769" y="157"/>
                </a:cxn>
                <a:cxn ang="0">
                  <a:pos x="1612" y="92"/>
                </a:cxn>
                <a:cxn ang="0">
                  <a:pos x="1476" y="43"/>
                </a:cxn>
                <a:cxn ang="0">
                  <a:pos x="1384" y="10"/>
                </a:cxn>
                <a:cxn ang="0">
                  <a:pos x="1346" y="0"/>
                </a:cxn>
                <a:cxn ang="0">
                  <a:pos x="1655" y="119"/>
                </a:cxn>
                <a:cxn ang="0">
                  <a:pos x="1948" y="255"/>
                </a:cxn>
                <a:cxn ang="0">
                  <a:pos x="2068" y="326"/>
                </a:cxn>
                <a:cxn ang="0">
                  <a:pos x="2171" y="402"/>
                </a:cxn>
                <a:cxn ang="0">
                  <a:pos x="2236" y="478"/>
                </a:cxn>
                <a:cxn ang="0">
                  <a:pos x="2263" y="560"/>
                </a:cxn>
                <a:cxn ang="0">
                  <a:pos x="2241" y="636"/>
                </a:cxn>
                <a:cxn ang="0">
                  <a:pos x="2171" y="702"/>
                </a:cxn>
                <a:cxn ang="0">
                  <a:pos x="2062" y="756"/>
                </a:cxn>
                <a:cxn ang="0">
                  <a:pos x="1921" y="800"/>
                </a:cxn>
                <a:cxn ang="0">
                  <a:pos x="1748" y="843"/>
                </a:cxn>
                <a:cxn ang="0">
                  <a:pos x="1351" y="908"/>
                </a:cxn>
                <a:cxn ang="0">
                  <a:pos x="923" y="968"/>
                </a:cxn>
                <a:cxn ang="0">
                  <a:pos x="521" y="1028"/>
                </a:cxn>
                <a:cxn ang="0">
                  <a:pos x="353" y="1066"/>
                </a:cxn>
                <a:cxn ang="0">
                  <a:pos x="206" y="1104"/>
                </a:cxn>
                <a:cxn ang="0">
                  <a:pos x="92" y="1148"/>
                </a:cxn>
                <a:cxn ang="0">
                  <a:pos x="22" y="1202"/>
                </a:cxn>
                <a:cxn ang="0">
                  <a:pos x="0" y="1262"/>
                </a:cxn>
                <a:cxn ang="0">
                  <a:pos x="27" y="1327"/>
                </a:cxn>
                <a:cxn ang="0">
                  <a:pos x="98" y="1382"/>
                </a:cxn>
                <a:cxn ang="0">
                  <a:pos x="196" y="1425"/>
                </a:cxn>
                <a:cxn ang="0">
                  <a:pos x="326" y="1469"/>
                </a:cxn>
                <a:cxn ang="0">
                  <a:pos x="217" y="1414"/>
                </a:cxn>
                <a:cxn ang="0">
                  <a:pos x="147" y="1360"/>
                </a:cxn>
                <a:cxn ang="0">
                  <a:pos x="120" y="1306"/>
                </a:cxn>
                <a:cxn ang="0">
                  <a:pos x="141" y="1257"/>
                </a:cxn>
                <a:cxn ang="0">
                  <a:pos x="212" y="1208"/>
                </a:cxn>
                <a:cxn ang="0">
                  <a:pos x="342" y="1164"/>
                </a:cxn>
                <a:cxn ang="0">
                  <a:pos x="527" y="1121"/>
                </a:cxn>
                <a:cxn ang="0">
                  <a:pos x="771" y="1088"/>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w="9525">
              <a:noFill/>
              <a:round/>
              <a:headEnd/>
              <a:tailEnd/>
            </a:ln>
          </p:spPr>
          <p:txBody>
            <a:bodyPr/>
            <a:lstStyle/>
            <a:p>
              <a:pPr>
                <a:defRPr/>
              </a:pPr>
              <a:endParaRPr lang="vi-VN" sz="1800">
                <a:solidFill>
                  <a:srgbClr val="FFFFFF"/>
                </a:solidFill>
                <a:latin typeface="Arial" pitchFamily="34" charset="0"/>
                <a:ea typeface="ＭＳ Ｐゴシック" charset="0"/>
                <a:cs typeface="ＭＳ Ｐゴシック" charset="0"/>
              </a:endParaRPr>
            </a:p>
          </p:txBody>
        </p:sp>
        <p:sp>
          <p:nvSpPr>
            <p:cNvPr id="142345" name="Freeform 12"/>
            <p:cNvSpPr>
              <a:spLocks/>
            </p:cNvSpPr>
            <p:nvPr/>
          </p:nvSpPr>
          <p:spPr bwMode="hidden">
            <a:xfrm>
              <a:off x="0" y="0"/>
              <a:ext cx="5758" cy="1776"/>
            </a:xfrm>
            <a:custGeom>
              <a:avLst/>
              <a:gdLst>
                <a:gd name="T0" fmla="*/ 0 w 5740"/>
                <a:gd name="T1" fmla="*/ 0 h 1906"/>
                <a:gd name="T2" fmla="*/ 0 w 5740"/>
                <a:gd name="T3" fmla="*/ 326 h 1906"/>
                <a:gd name="T4" fmla="*/ 6206 w 5740"/>
                <a:gd name="T5" fmla="*/ 326 h 1906"/>
                <a:gd name="T6" fmla="*/ 6206 w 5740"/>
                <a:gd name="T7" fmla="*/ 0 h 1906"/>
                <a:gd name="T8" fmla="*/ 0 w 5740"/>
                <a:gd name="T9" fmla="*/ 0 h 1906"/>
                <a:gd name="T10" fmla="*/ 0 w 5740"/>
                <a:gd name="T11" fmla="*/ 0 h 190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40" h="1906">
                  <a:moveTo>
                    <a:pt x="0" y="0"/>
                  </a:moveTo>
                  <a:lnTo>
                    <a:pt x="0" y="1906"/>
                  </a:lnTo>
                  <a:lnTo>
                    <a:pt x="5740" y="1906"/>
                  </a:lnTo>
                  <a:lnTo>
                    <a:pt x="574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vi-VN"/>
            </a:p>
          </p:txBody>
        </p:sp>
      </p:grpSp>
      <p:sp>
        <p:nvSpPr>
          <p:cNvPr id="48141" name="Rectangle 13"/>
          <p:cNvSpPr>
            <a:spLocks noGrp="1" noRot="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00" tIns="45702" rIns="91400" bIns="45702" numCol="1" anchor="ctr" anchorCtr="0" compatLnSpc="1">
            <a:prstTxWarp prst="textNoShape">
              <a:avLst/>
            </a:prstTxWarp>
          </a:bodyPr>
          <a:lstStyle/>
          <a:p>
            <a:pPr lvl="0"/>
            <a:r>
              <a:rPr lang="en-US" smtClean="0"/>
              <a:t>Click to edit Master title style</a:t>
            </a:r>
          </a:p>
        </p:txBody>
      </p:sp>
      <p:sp>
        <p:nvSpPr>
          <p:cNvPr id="48142" name="Rectangle 14"/>
          <p:cNvSpPr>
            <a:spLocks noGrp="1" noChangeArrowheads="1"/>
          </p:cNvSpPr>
          <p:nvPr>
            <p:ph type="ftr" sz="quarter" idx="3"/>
          </p:nvPr>
        </p:nvSpPr>
        <p:spPr bwMode="auto">
          <a:xfrm>
            <a:off x="3124200" y="6248400"/>
            <a:ext cx="2895600" cy="476250"/>
          </a:xfrm>
          <a:prstGeom prst="rect">
            <a:avLst/>
          </a:prstGeom>
          <a:noFill/>
          <a:ln w="9525">
            <a:noFill/>
            <a:miter lim="800000"/>
            <a:headEnd/>
            <a:tailEnd/>
          </a:ln>
          <a:effectLst/>
        </p:spPr>
        <p:txBody>
          <a:bodyPr vert="horz" wrap="square" lIns="91400" tIns="45702" rIns="91400" bIns="45702" numCol="1" anchor="b" anchorCtr="0" compatLnSpc="1">
            <a:prstTxWarp prst="textNoShape">
              <a:avLst/>
            </a:prstTxWarp>
          </a:bodyPr>
          <a:lstStyle>
            <a:lvl1pPr algn="ctr">
              <a:defRPr sz="1200">
                <a:solidFill>
                  <a:srgbClr val="FFFFFF"/>
                </a:solidFill>
                <a:latin typeface="Arial" pitchFamily="34" charset="0"/>
                <a:ea typeface="+mn-ea"/>
                <a:cs typeface="+mn-cs"/>
              </a:defRPr>
            </a:lvl1pPr>
          </a:lstStyle>
          <a:p>
            <a:pPr>
              <a:defRPr/>
            </a:pPr>
            <a:endParaRPr lang="en-US"/>
          </a:p>
        </p:txBody>
      </p:sp>
      <p:sp>
        <p:nvSpPr>
          <p:cNvPr id="48143" name="Rectangle 15"/>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00" tIns="45702" rIns="91400" bIns="4570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cSld>
  <p:clrMap bg1="dk2" tx1="lt1" bg2="dk1" tx2="lt2" accent1="accent1" accent2="accent2" accent3="accent3" accent4="accent4" accent5="accent5" accent6="accent6" hlink="hlink" folHlink="folHlink"/>
  <p:sldLayoutIdLst>
    <p:sldLayoutId id="2147492042" r:id="rId1"/>
    <p:sldLayoutId id="2147491949" r:id="rId2"/>
    <p:sldLayoutId id="2147491950" r:id="rId3"/>
    <p:sldLayoutId id="2147491951" r:id="rId4"/>
    <p:sldLayoutId id="2147491952" r:id="rId5"/>
    <p:sldLayoutId id="2147491953" r:id="rId6"/>
    <p:sldLayoutId id="2147491954" r:id="rId7"/>
    <p:sldLayoutId id="2147491955" r:id="rId8"/>
    <p:sldLayoutId id="2147491956" r:id="rId9"/>
    <p:sldLayoutId id="2147491957" r:id="rId10"/>
    <p:sldLayoutId id="2147491958" r:id="rId11"/>
    <p:sldLayoutId id="2147491959" r:id="rId12"/>
    <p:sldLayoutId id="2147491960" r:id="rId13"/>
    <p:sldLayoutId id="2147491961" r:id="rId14"/>
    <p:sldLayoutId id="2147491962" r:id="rId15"/>
    <p:sldLayoutId id="2147491963" r:id="rId16"/>
    <p:sldLayoutId id="2147491964" r:id="rId17"/>
    <p:sldLayoutId id="2147492043" r:id="rId18"/>
  </p:sldLayoutIdLst>
  <p:timing>
    <p:tnLst>
      <p:par>
        <p:cTn id="1" dur="indefinite" restart="never" nodeType="tmRoot"/>
      </p:par>
    </p:tnLst>
  </p:timing>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ＭＳ Ｐゴシック" charset="0"/>
          <a:cs typeface="ＭＳ Ｐゴシック" charset="0"/>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Narrow" pitchFamily="34" charset="0"/>
          <a:ea typeface="ＭＳ Ｐゴシック" charset="0"/>
          <a:cs typeface="ＭＳ Ｐゴシック" charset="0"/>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Narrow" pitchFamily="34" charset="0"/>
          <a:ea typeface="ＭＳ Ｐゴシック" charset="0"/>
          <a:cs typeface="ＭＳ Ｐゴシック" charset="0"/>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Narrow" pitchFamily="34" charset="0"/>
          <a:ea typeface="ＭＳ Ｐゴシック" charset="0"/>
          <a:cs typeface="ＭＳ Ｐゴシック" charset="0"/>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Narrow" pitchFamily="34" charset="0"/>
          <a:ea typeface="ＭＳ Ｐゴシック" charset="0"/>
          <a:cs typeface="ＭＳ Ｐゴシック" charset="0"/>
        </a:defRPr>
      </a:lvl5pPr>
      <a:lvl6pPr marL="457011" algn="ctr" rtl="0" fontAlgn="base">
        <a:spcBef>
          <a:spcPct val="0"/>
        </a:spcBef>
        <a:spcAft>
          <a:spcPct val="0"/>
        </a:spcAft>
        <a:defRPr sz="4400" b="1">
          <a:solidFill>
            <a:schemeClr val="tx2"/>
          </a:solidFill>
          <a:effectLst>
            <a:outerShdw blurRad="38100" dist="38100" dir="2700000" algn="tl">
              <a:srgbClr val="000000"/>
            </a:outerShdw>
          </a:effectLst>
          <a:latin typeface="Arial Narrow" pitchFamily="34" charset="0"/>
        </a:defRPr>
      </a:lvl6pPr>
      <a:lvl7pPr marL="914021" algn="ctr" rtl="0" fontAlgn="base">
        <a:spcBef>
          <a:spcPct val="0"/>
        </a:spcBef>
        <a:spcAft>
          <a:spcPct val="0"/>
        </a:spcAft>
        <a:defRPr sz="4400" b="1">
          <a:solidFill>
            <a:schemeClr val="tx2"/>
          </a:solidFill>
          <a:effectLst>
            <a:outerShdw blurRad="38100" dist="38100" dir="2700000" algn="tl">
              <a:srgbClr val="000000"/>
            </a:outerShdw>
          </a:effectLst>
          <a:latin typeface="Arial Narrow" pitchFamily="34" charset="0"/>
        </a:defRPr>
      </a:lvl7pPr>
      <a:lvl8pPr marL="1371032" algn="ctr" rtl="0" fontAlgn="base">
        <a:spcBef>
          <a:spcPct val="0"/>
        </a:spcBef>
        <a:spcAft>
          <a:spcPct val="0"/>
        </a:spcAft>
        <a:defRPr sz="4400" b="1">
          <a:solidFill>
            <a:schemeClr val="tx2"/>
          </a:solidFill>
          <a:effectLst>
            <a:outerShdw blurRad="38100" dist="38100" dir="2700000" algn="tl">
              <a:srgbClr val="000000"/>
            </a:outerShdw>
          </a:effectLst>
          <a:latin typeface="Arial Narrow" pitchFamily="34" charset="0"/>
        </a:defRPr>
      </a:lvl8pPr>
      <a:lvl9pPr marL="1828041" algn="ctr" rtl="0" fontAlgn="base">
        <a:spcBef>
          <a:spcPct val="0"/>
        </a:spcBef>
        <a:spcAft>
          <a:spcPct val="0"/>
        </a:spcAft>
        <a:defRPr sz="4400" b="1">
          <a:solidFill>
            <a:schemeClr val="tx2"/>
          </a:solidFill>
          <a:effectLst>
            <a:outerShdw blurRad="38100" dist="38100" dir="2700000" algn="tl">
              <a:srgbClr val="000000"/>
            </a:outerShdw>
          </a:effectLst>
          <a:latin typeface="Arial Narrow" pitchFamily="34" charset="0"/>
        </a:defRPr>
      </a:lvl9pPr>
    </p:titleStyle>
    <p:bodyStyle>
      <a:lvl1pPr marL="341313" indent="-341313" algn="l" rtl="0" eaLnBrk="0" fontAlgn="base" hangingPunct="0">
        <a:spcBef>
          <a:spcPct val="20000"/>
        </a:spcBef>
        <a:spcAft>
          <a:spcPct val="0"/>
        </a:spcAft>
        <a:buClr>
          <a:schemeClr val="hlink"/>
        </a:buClr>
        <a:buSzPct val="70000"/>
        <a:buFont typeface="Wingdings" charset="2"/>
        <a:buChar char="n"/>
        <a:defRPr sz="3200">
          <a:solidFill>
            <a:schemeClr val="tx1"/>
          </a:solidFill>
          <a:effectLst>
            <a:outerShdw blurRad="38100" dist="38100" dir="2700000" algn="tl">
              <a:srgbClr val="000000"/>
            </a:outerShdw>
          </a:effectLst>
          <a:latin typeface="+mn-lt"/>
          <a:ea typeface="ＭＳ Ｐゴシック" charset="0"/>
          <a:cs typeface="ＭＳ Ｐゴシック" charset="0"/>
        </a:defRPr>
      </a:lvl1pPr>
      <a:lvl2pPr marL="741363" indent="-284163" algn="l" rtl="0" eaLnBrk="0" fontAlgn="base" hangingPunct="0">
        <a:spcBef>
          <a:spcPct val="20000"/>
        </a:spcBef>
        <a:spcAft>
          <a:spcPct val="0"/>
        </a:spcAft>
        <a:buClr>
          <a:schemeClr val="accent2"/>
        </a:buClr>
        <a:buSzPct val="70000"/>
        <a:buFont typeface="Wingdings" charset="2"/>
        <a:buChar char="n"/>
        <a:defRPr sz="2800">
          <a:solidFill>
            <a:schemeClr val="tx1"/>
          </a:solidFill>
          <a:effectLst>
            <a:outerShdw blurRad="38100" dist="38100" dir="2700000" algn="tl">
              <a:srgbClr val="000000"/>
            </a:outerShdw>
          </a:effectLst>
          <a:latin typeface="+mn-lt"/>
          <a:ea typeface="ＭＳ Ｐゴシック" charset="0"/>
        </a:defRPr>
      </a:lvl2pPr>
      <a:lvl3pPr marL="1141413" indent="-227013" algn="l" rtl="0" eaLnBrk="0" fontAlgn="base" hangingPunct="0">
        <a:spcBef>
          <a:spcPct val="20000"/>
        </a:spcBef>
        <a:spcAft>
          <a:spcPct val="0"/>
        </a:spcAft>
        <a:buClr>
          <a:schemeClr val="tx2"/>
        </a:buClr>
        <a:buSzPct val="70000"/>
        <a:buFont typeface="Wingdings" charset="2"/>
        <a:buChar char="n"/>
        <a:defRPr sz="2400">
          <a:solidFill>
            <a:schemeClr val="tx1"/>
          </a:solidFill>
          <a:effectLst>
            <a:outerShdw blurRad="38100" dist="38100" dir="2700000" algn="tl">
              <a:srgbClr val="000000"/>
            </a:outerShdw>
          </a:effectLst>
          <a:latin typeface="+mn-lt"/>
          <a:ea typeface="ＭＳ Ｐゴシック" charset="0"/>
        </a:defRPr>
      </a:lvl3pPr>
      <a:lvl4pPr marL="1598613" indent="-227013" algn="l" rtl="0" eaLnBrk="0" fontAlgn="base" hangingPunct="0">
        <a:spcBef>
          <a:spcPct val="20000"/>
        </a:spcBef>
        <a:spcAft>
          <a:spcPct val="0"/>
        </a:spcAft>
        <a:buClr>
          <a:schemeClr val="accent2"/>
        </a:buClr>
        <a:buSzPct val="70000"/>
        <a:buFont typeface="Wingdings" charset="2"/>
        <a:buChar char="n"/>
        <a:defRPr sz="2000">
          <a:solidFill>
            <a:schemeClr val="tx1"/>
          </a:solidFill>
          <a:effectLst>
            <a:outerShdw blurRad="38100" dist="38100" dir="2700000" algn="tl">
              <a:srgbClr val="000000"/>
            </a:outerShdw>
          </a:effectLst>
          <a:latin typeface="+mn-lt"/>
          <a:ea typeface="ＭＳ Ｐゴシック" charset="0"/>
        </a:defRPr>
      </a:lvl4pPr>
      <a:lvl5pPr marL="2055813" indent="-227013" algn="l" rtl="0" eaLnBrk="0" fontAlgn="base" hangingPunct="0">
        <a:spcBef>
          <a:spcPct val="20000"/>
        </a:spcBef>
        <a:spcAft>
          <a:spcPct val="0"/>
        </a:spcAft>
        <a:buClr>
          <a:schemeClr val="hlink"/>
        </a:buClr>
        <a:buSzPct val="70000"/>
        <a:buFont typeface="Wingdings" charset="2"/>
        <a:buChar char="n"/>
        <a:defRPr sz="2000">
          <a:solidFill>
            <a:schemeClr val="tx1"/>
          </a:solidFill>
          <a:effectLst>
            <a:outerShdw blurRad="38100" dist="38100" dir="2700000" algn="tl">
              <a:srgbClr val="000000"/>
            </a:outerShdw>
          </a:effectLst>
          <a:latin typeface="+mn-lt"/>
          <a:ea typeface="ＭＳ Ｐゴシック" charset="0"/>
        </a:defRPr>
      </a:lvl5pPr>
      <a:lvl6pPr marL="2513558" indent="-228506"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6pPr>
      <a:lvl7pPr marL="2970568" indent="-228506"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7pPr>
      <a:lvl8pPr marL="3427579" indent="-228506"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8pPr>
      <a:lvl9pPr marL="3884589" indent="-228506"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9pPr>
    </p:bodyStyle>
    <p:otherStyle>
      <a:defPPr>
        <a:defRPr lang="vi-VN"/>
      </a:defPPr>
      <a:lvl1pPr marL="0" algn="l" defTabSz="914021" rtl="0" eaLnBrk="1" latinLnBrk="0" hangingPunct="1">
        <a:defRPr sz="1800" kern="1200">
          <a:solidFill>
            <a:schemeClr val="tx1"/>
          </a:solidFill>
          <a:latin typeface="+mn-lt"/>
          <a:ea typeface="+mn-ea"/>
          <a:cs typeface="+mn-cs"/>
        </a:defRPr>
      </a:lvl1pPr>
      <a:lvl2pPr marL="457011" algn="l" defTabSz="914021" rtl="0" eaLnBrk="1" latinLnBrk="0" hangingPunct="1">
        <a:defRPr sz="1800" kern="1200">
          <a:solidFill>
            <a:schemeClr val="tx1"/>
          </a:solidFill>
          <a:latin typeface="+mn-lt"/>
          <a:ea typeface="+mn-ea"/>
          <a:cs typeface="+mn-cs"/>
        </a:defRPr>
      </a:lvl2pPr>
      <a:lvl3pPr marL="914021" algn="l" defTabSz="914021" rtl="0" eaLnBrk="1" latinLnBrk="0" hangingPunct="1">
        <a:defRPr sz="1800" kern="1200">
          <a:solidFill>
            <a:schemeClr val="tx1"/>
          </a:solidFill>
          <a:latin typeface="+mn-lt"/>
          <a:ea typeface="+mn-ea"/>
          <a:cs typeface="+mn-cs"/>
        </a:defRPr>
      </a:lvl3pPr>
      <a:lvl4pPr marL="1371032" algn="l" defTabSz="914021" rtl="0" eaLnBrk="1" latinLnBrk="0" hangingPunct="1">
        <a:defRPr sz="1800" kern="1200">
          <a:solidFill>
            <a:schemeClr val="tx1"/>
          </a:solidFill>
          <a:latin typeface="+mn-lt"/>
          <a:ea typeface="+mn-ea"/>
          <a:cs typeface="+mn-cs"/>
        </a:defRPr>
      </a:lvl4pPr>
      <a:lvl5pPr marL="1828041" algn="l" defTabSz="914021" rtl="0" eaLnBrk="1" latinLnBrk="0" hangingPunct="1">
        <a:defRPr sz="1800" kern="1200">
          <a:solidFill>
            <a:schemeClr val="tx1"/>
          </a:solidFill>
          <a:latin typeface="+mn-lt"/>
          <a:ea typeface="+mn-ea"/>
          <a:cs typeface="+mn-cs"/>
        </a:defRPr>
      </a:lvl5pPr>
      <a:lvl6pPr marL="2285052" algn="l" defTabSz="914021" rtl="0" eaLnBrk="1" latinLnBrk="0" hangingPunct="1">
        <a:defRPr sz="1800" kern="1200">
          <a:solidFill>
            <a:schemeClr val="tx1"/>
          </a:solidFill>
          <a:latin typeface="+mn-lt"/>
          <a:ea typeface="+mn-ea"/>
          <a:cs typeface="+mn-cs"/>
        </a:defRPr>
      </a:lvl6pPr>
      <a:lvl7pPr marL="2742062" algn="l" defTabSz="914021" rtl="0" eaLnBrk="1" latinLnBrk="0" hangingPunct="1">
        <a:defRPr sz="1800" kern="1200">
          <a:solidFill>
            <a:schemeClr val="tx1"/>
          </a:solidFill>
          <a:latin typeface="+mn-lt"/>
          <a:ea typeface="+mn-ea"/>
          <a:cs typeface="+mn-cs"/>
        </a:defRPr>
      </a:lvl7pPr>
      <a:lvl8pPr marL="3199072" algn="l" defTabSz="914021" rtl="0" eaLnBrk="1" latinLnBrk="0" hangingPunct="1">
        <a:defRPr sz="1800" kern="1200">
          <a:solidFill>
            <a:schemeClr val="tx1"/>
          </a:solidFill>
          <a:latin typeface="+mn-lt"/>
          <a:ea typeface="+mn-ea"/>
          <a:cs typeface="+mn-cs"/>
        </a:defRPr>
      </a:lvl8pPr>
      <a:lvl9pPr marL="3656083" algn="l" defTabSz="914021"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dt" sz="half" idx="2"/>
          </p:nvPr>
        </p:nvSpPr>
        <p:spPr bwMode="auto">
          <a:xfrm>
            <a:off x="457200" y="6251575"/>
            <a:ext cx="2133600" cy="476250"/>
          </a:xfrm>
          <a:prstGeom prst="rect">
            <a:avLst/>
          </a:prstGeom>
          <a:noFill/>
          <a:ln w="9525">
            <a:noFill/>
            <a:miter lim="800000"/>
            <a:headEnd/>
            <a:tailEnd/>
          </a:ln>
          <a:effectLst/>
        </p:spPr>
        <p:txBody>
          <a:bodyPr vert="horz" wrap="square" lIns="91400" tIns="45702" rIns="91400" bIns="45702" numCol="1" anchor="b" anchorCtr="0" compatLnSpc="1">
            <a:prstTxWarp prst="textNoShape">
              <a:avLst/>
            </a:prstTxWarp>
          </a:bodyPr>
          <a:lstStyle>
            <a:lvl1pPr>
              <a:defRPr sz="1200">
                <a:solidFill>
                  <a:srgbClr val="FFFFFF"/>
                </a:solidFill>
                <a:latin typeface="Arial" pitchFamily="34" charset="0"/>
                <a:ea typeface="+mn-ea"/>
                <a:cs typeface="+mn-cs"/>
              </a:defRPr>
            </a:lvl1pPr>
          </a:lstStyle>
          <a:p>
            <a:pPr>
              <a:defRPr/>
            </a:pPr>
            <a:endParaRPr lang="en-US"/>
          </a:p>
        </p:txBody>
      </p:sp>
      <p:grpSp>
        <p:nvGrpSpPr>
          <p:cNvPr id="200707" name="Group 4"/>
          <p:cNvGrpSpPr>
            <a:grpSpLocks/>
          </p:cNvGrpSpPr>
          <p:nvPr/>
        </p:nvGrpSpPr>
        <p:grpSpPr bwMode="auto">
          <a:xfrm>
            <a:off x="0" y="0"/>
            <a:ext cx="9140825" cy="6850063"/>
            <a:chOff x="0" y="0"/>
            <a:chExt cx="5758" cy="4315"/>
          </a:xfrm>
        </p:grpSpPr>
        <p:grpSp>
          <p:nvGrpSpPr>
            <p:cNvPr id="200711" name="Group 5"/>
            <p:cNvGrpSpPr>
              <a:grpSpLocks/>
            </p:cNvGrpSpPr>
            <p:nvPr userDrawn="1"/>
          </p:nvGrpSpPr>
          <p:grpSpPr bwMode="auto">
            <a:xfrm>
              <a:off x="1728" y="2230"/>
              <a:ext cx="4027" cy="2085"/>
              <a:chOff x="1728" y="2230"/>
              <a:chExt cx="4027" cy="2085"/>
            </a:xfrm>
          </p:grpSpPr>
          <p:sp>
            <p:nvSpPr>
              <p:cNvPr id="48134" name="Freeform 6"/>
              <p:cNvSpPr>
                <a:spLocks/>
              </p:cNvSpPr>
              <p:nvPr/>
            </p:nvSpPr>
            <p:spPr bwMode="hidden">
              <a:xfrm>
                <a:off x="1728" y="2644"/>
                <a:ext cx="2882" cy="1671"/>
              </a:xfrm>
              <a:custGeom>
                <a:avLst/>
                <a:gdLst/>
                <a:ahLst/>
                <a:cxnLst>
                  <a:cxn ang="0">
                    <a:pos x="2740" y="528"/>
                  </a:cxn>
                  <a:cxn ang="0">
                    <a:pos x="2632" y="484"/>
                  </a:cxn>
                  <a:cxn ang="0">
                    <a:pos x="2480" y="424"/>
                  </a:cxn>
                  <a:cxn ang="0">
                    <a:pos x="2203" y="343"/>
                  </a:cxn>
                  <a:cxn ang="0">
                    <a:pos x="1970" y="277"/>
                  </a:cxn>
                  <a:cxn ang="0">
                    <a:pos x="1807" y="212"/>
                  </a:cxn>
                  <a:cxn ang="0">
                    <a:pos x="1693" y="152"/>
                  </a:cxn>
                  <a:cxn ang="0">
                    <a:pos x="1628" y="103"/>
                  </a:cxn>
                  <a:cxn ang="0">
                    <a:pos x="1590" y="60"/>
                  </a:cxn>
                  <a:cxn ang="0">
                    <a:pos x="1579" y="27"/>
                  </a:cxn>
                  <a:cxn ang="0">
                    <a:pos x="1585" y="0"/>
                  </a:cxn>
                  <a:cxn ang="0">
                    <a:pos x="1557" y="49"/>
                  </a:cxn>
                  <a:cxn ang="0">
                    <a:pos x="1568" y="98"/>
                  </a:cxn>
                  <a:cxn ang="0">
                    <a:pos x="1617" y="141"/>
                  </a:cxn>
                  <a:cxn ang="0">
                    <a:pos x="1688" y="185"/>
                  </a:cxn>
                  <a:cxn ang="0">
                    <a:pos x="1791" y="228"/>
                  </a:cxn>
                  <a:cxn ang="0">
                    <a:pos x="2040" y="310"/>
                  </a:cxn>
                  <a:cxn ang="0">
                    <a:pos x="2285" y="381"/>
                  </a:cxn>
                  <a:cxn ang="0">
                    <a:pos x="2464" y="435"/>
                  </a:cxn>
                  <a:cxn ang="0">
                    <a:pos x="2605" y="484"/>
                  </a:cxn>
                  <a:cxn ang="0">
                    <a:pos x="2708" y="528"/>
                  </a:cxn>
                  <a:cxn ang="0">
                    <a:pos x="2768" y="560"/>
                  </a:cxn>
                  <a:cxn ang="0">
                    <a:pos x="2795" y="593"/>
                  </a:cxn>
                  <a:cxn ang="0">
                    <a:pos x="2795" y="642"/>
                  </a:cxn>
                  <a:cxn ang="0">
                    <a:pos x="2762" y="691"/>
                  </a:cxn>
                  <a:cxn ang="0">
                    <a:pos x="2692" y="735"/>
                  </a:cxn>
                  <a:cxn ang="0">
                    <a:pos x="2589" y="778"/>
                  </a:cxn>
                  <a:cxn ang="0">
                    <a:pos x="2458" y="822"/>
                  </a:cxn>
                  <a:cxn ang="0">
                    <a:pos x="2301" y="865"/>
                  </a:cxn>
                  <a:cxn ang="0">
                    <a:pos x="2030" y="930"/>
                  </a:cxn>
                  <a:cxn ang="0">
                    <a:pos x="1606" y="1034"/>
                  </a:cxn>
                  <a:cxn ang="0">
                    <a:pos x="1145" y="1164"/>
                  </a:cxn>
                  <a:cxn ang="0">
                    <a:pos x="673" y="1328"/>
                  </a:cxn>
                  <a:cxn ang="0">
                    <a:pos x="217" y="1545"/>
                  </a:cxn>
                  <a:cxn ang="0">
                    <a:pos x="353" y="1671"/>
                  </a:cxn>
                  <a:cxn ang="0">
                    <a:pos x="754" y="1469"/>
                  </a:cxn>
                  <a:cxn ang="0">
                    <a:pos x="1145" y="1311"/>
                  </a:cxn>
                  <a:cxn ang="0">
                    <a:pos x="1519" y="1186"/>
                  </a:cxn>
                  <a:cxn ang="0">
                    <a:pos x="1861" y="1083"/>
                  </a:cxn>
                  <a:cxn ang="0">
                    <a:pos x="2165" y="1007"/>
                  </a:cxn>
                  <a:cxn ang="0">
                    <a:pos x="2426" y="947"/>
                  </a:cxn>
                  <a:cxn ang="0">
                    <a:pos x="2626" y="892"/>
                  </a:cxn>
                  <a:cxn ang="0">
                    <a:pos x="2762" y="838"/>
                  </a:cxn>
                  <a:cxn ang="0">
                    <a:pos x="2827" y="794"/>
                  </a:cxn>
                  <a:cxn ang="0">
                    <a:pos x="2865" y="745"/>
                  </a:cxn>
                  <a:cxn ang="0">
                    <a:pos x="2882" y="702"/>
                  </a:cxn>
                  <a:cxn ang="0">
                    <a:pos x="2854" y="620"/>
                  </a:cxn>
                  <a:cxn ang="0">
                    <a:pos x="2800" y="560"/>
                  </a:cxn>
                  <a:cxn ang="0">
                    <a:pos x="2773" y="544"/>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w="9525">
                <a:noFill/>
                <a:round/>
                <a:headEnd/>
                <a:tailEnd/>
              </a:ln>
            </p:spPr>
            <p:txBody>
              <a:bodyPr/>
              <a:lstStyle/>
              <a:p>
                <a:pPr>
                  <a:defRPr/>
                </a:pPr>
                <a:endParaRPr lang="vi-VN" sz="1800">
                  <a:solidFill>
                    <a:srgbClr val="FFFFFF"/>
                  </a:solidFill>
                  <a:latin typeface="Arial" pitchFamily="34" charset="0"/>
                  <a:ea typeface="ＭＳ Ｐゴシック" charset="0"/>
                  <a:cs typeface="ＭＳ Ｐゴシック" charset="0"/>
                </a:endParaRPr>
              </a:p>
            </p:txBody>
          </p:sp>
          <p:sp>
            <p:nvSpPr>
              <p:cNvPr id="48135" name="Freeform 7"/>
              <p:cNvSpPr>
                <a:spLocks/>
              </p:cNvSpPr>
              <p:nvPr/>
            </p:nvSpPr>
            <p:spPr bwMode="hidden">
              <a:xfrm>
                <a:off x="4170" y="2671"/>
                <a:ext cx="1259" cy="811"/>
              </a:xfrm>
              <a:custGeom>
                <a:avLst/>
                <a:gdLst/>
                <a:ahLst/>
                <a:cxnLst>
                  <a:cxn ang="0">
                    <a:pos x="1259" y="615"/>
                  </a:cxn>
                  <a:cxn ang="0">
                    <a:pos x="1248" y="588"/>
                  </a:cxn>
                  <a:cxn ang="0">
                    <a:pos x="1237" y="566"/>
                  </a:cxn>
                  <a:cxn ang="0">
                    <a:pos x="1216" y="539"/>
                  </a:cxn>
                  <a:cxn ang="0">
                    <a:pos x="1188" y="517"/>
                  </a:cxn>
                  <a:cxn ang="0">
                    <a:pos x="1123" y="479"/>
                  </a:cxn>
                  <a:cxn ang="0">
                    <a:pos x="1042" y="441"/>
                  </a:cxn>
                  <a:cxn ang="0">
                    <a:pos x="944" y="408"/>
                  </a:cxn>
                  <a:cxn ang="0">
                    <a:pos x="841" y="381"/>
                  </a:cxn>
                  <a:cxn ang="0">
                    <a:pos x="727" y="348"/>
                  </a:cxn>
                  <a:cxn ang="0">
                    <a:pos x="613" y="321"/>
                  </a:cxn>
                  <a:cxn ang="0">
                    <a:pos x="499" y="294"/>
                  </a:cxn>
                  <a:cxn ang="0">
                    <a:pos x="391" y="261"/>
                  </a:cxn>
                  <a:cxn ang="0">
                    <a:pos x="288" y="229"/>
                  </a:cxn>
                  <a:cxn ang="0">
                    <a:pos x="195" y="196"/>
                  </a:cxn>
                  <a:cxn ang="0">
                    <a:pos x="119" y="152"/>
                  </a:cxn>
                  <a:cxn ang="0">
                    <a:pos x="54" y="109"/>
                  </a:cxn>
                  <a:cxn ang="0">
                    <a:pos x="33" y="87"/>
                  </a:cxn>
                  <a:cxn ang="0">
                    <a:pos x="16" y="60"/>
                  </a:cxn>
                  <a:cxn ang="0">
                    <a:pos x="5" y="33"/>
                  </a:cxn>
                  <a:cxn ang="0">
                    <a:pos x="0" y="0"/>
                  </a:cxn>
                  <a:cxn ang="0">
                    <a:pos x="0" y="6"/>
                  </a:cxn>
                  <a:cxn ang="0">
                    <a:pos x="0" y="11"/>
                  </a:cxn>
                  <a:cxn ang="0">
                    <a:pos x="0" y="38"/>
                  </a:cxn>
                  <a:cxn ang="0">
                    <a:pos x="5" y="60"/>
                  </a:cxn>
                  <a:cxn ang="0">
                    <a:pos x="16" y="87"/>
                  </a:cxn>
                  <a:cxn ang="0">
                    <a:pos x="33" y="114"/>
                  </a:cxn>
                  <a:cxn ang="0">
                    <a:pos x="54" y="142"/>
                  </a:cxn>
                  <a:cxn ang="0">
                    <a:pos x="87" y="174"/>
                  </a:cxn>
                  <a:cxn ang="0">
                    <a:pos x="125" y="207"/>
                  </a:cxn>
                  <a:cxn ang="0">
                    <a:pos x="179" y="240"/>
                  </a:cxn>
                  <a:cxn ang="0">
                    <a:pos x="244" y="278"/>
                  </a:cxn>
                  <a:cxn ang="0">
                    <a:pos x="326" y="310"/>
                  </a:cxn>
                  <a:cxn ang="0">
                    <a:pos x="418" y="348"/>
                  </a:cxn>
                  <a:cxn ang="0">
                    <a:pos x="526" y="381"/>
                  </a:cxn>
                  <a:cxn ang="0">
                    <a:pos x="657" y="414"/>
                  </a:cxn>
                  <a:cxn ang="0">
                    <a:pos x="749" y="435"/>
                  </a:cxn>
                  <a:cxn ang="0">
                    <a:pos x="830" y="463"/>
                  </a:cxn>
                  <a:cxn ang="0">
                    <a:pos x="901" y="490"/>
                  </a:cxn>
                  <a:cxn ang="0">
                    <a:pos x="966" y="512"/>
                  </a:cxn>
                  <a:cxn ang="0">
                    <a:pos x="1015" y="539"/>
                  </a:cxn>
                  <a:cxn ang="0">
                    <a:pos x="1053" y="566"/>
                  </a:cxn>
                  <a:cxn ang="0">
                    <a:pos x="1080" y="593"/>
                  </a:cxn>
                  <a:cxn ang="0">
                    <a:pos x="1102" y="620"/>
                  </a:cxn>
                  <a:cxn ang="0">
                    <a:pos x="1112" y="648"/>
                  </a:cxn>
                  <a:cxn ang="0">
                    <a:pos x="1118" y="675"/>
                  </a:cxn>
                  <a:cxn ang="0">
                    <a:pos x="1112" y="697"/>
                  </a:cxn>
                  <a:cxn ang="0">
                    <a:pos x="1096" y="724"/>
                  </a:cxn>
                  <a:cxn ang="0">
                    <a:pos x="1080" y="746"/>
                  </a:cxn>
                  <a:cxn ang="0">
                    <a:pos x="1053" y="767"/>
                  </a:cxn>
                  <a:cxn ang="0">
                    <a:pos x="1015" y="789"/>
                  </a:cxn>
                  <a:cxn ang="0">
                    <a:pos x="977" y="811"/>
                  </a:cxn>
                  <a:cxn ang="0">
                    <a:pos x="1047" y="789"/>
                  </a:cxn>
                  <a:cxn ang="0">
                    <a:pos x="1107" y="767"/>
                  </a:cxn>
                  <a:cxn ang="0">
                    <a:pos x="1156" y="746"/>
                  </a:cxn>
                  <a:cxn ang="0">
                    <a:pos x="1199" y="724"/>
                  </a:cxn>
                  <a:cxn ang="0">
                    <a:pos x="1226" y="702"/>
                  </a:cxn>
                  <a:cxn ang="0">
                    <a:pos x="1248" y="675"/>
                  </a:cxn>
                  <a:cxn ang="0">
                    <a:pos x="1259" y="648"/>
                  </a:cxn>
                  <a:cxn ang="0">
                    <a:pos x="1259" y="615"/>
                  </a:cxn>
                  <a:cxn ang="0">
                    <a:pos x="1259" y="615"/>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w="9525">
                <a:noFill/>
                <a:round/>
                <a:headEnd/>
                <a:tailEnd/>
              </a:ln>
            </p:spPr>
            <p:txBody>
              <a:bodyPr/>
              <a:lstStyle/>
              <a:p>
                <a:pPr>
                  <a:defRPr/>
                </a:pPr>
                <a:endParaRPr lang="vi-VN" sz="1800">
                  <a:solidFill>
                    <a:srgbClr val="FFFFFF"/>
                  </a:solidFill>
                  <a:latin typeface="Arial" pitchFamily="34" charset="0"/>
                  <a:ea typeface="ＭＳ Ｐゴシック" charset="0"/>
                  <a:cs typeface="ＭＳ Ｐゴシック" charset="0"/>
                </a:endParaRPr>
              </a:p>
            </p:txBody>
          </p:sp>
          <p:sp>
            <p:nvSpPr>
              <p:cNvPr id="48136" name="Freeform 8"/>
              <p:cNvSpPr>
                <a:spLocks/>
              </p:cNvSpPr>
              <p:nvPr/>
            </p:nvSpPr>
            <p:spPr bwMode="hidden">
              <a:xfrm>
                <a:off x="2900" y="3346"/>
                <a:ext cx="2849" cy="969"/>
              </a:xfrm>
              <a:custGeom>
                <a:avLst/>
                <a:gdLst/>
                <a:ahLst/>
                <a:cxnLst>
                  <a:cxn ang="0">
                    <a:pos x="92" y="958"/>
                  </a:cxn>
                  <a:cxn ang="0">
                    <a:pos x="0" y="969"/>
                  </a:cxn>
                  <a:cxn ang="0">
                    <a:pos x="391" y="969"/>
                  </a:cxn>
                  <a:cxn ang="0">
                    <a:pos x="434" y="947"/>
                  </a:cxn>
                  <a:cxn ang="0">
                    <a:pos x="483" y="914"/>
                  </a:cxn>
                  <a:cxn ang="0">
                    <a:pos x="554" y="876"/>
                  </a:cxn>
                  <a:cxn ang="0">
                    <a:pos x="635" y="838"/>
                  </a:cxn>
                  <a:cxn ang="0">
                    <a:pos x="727" y="794"/>
                  </a:cxn>
                  <a:cxn ang="0">
                    <a:pos x="836" y="745"/>
                  </a:cxn>
                  <a:cxn ang="0">
                    <a:pos x="961" y="696"/>
                  </a:cxn>
                  <a:cxn ang="0">
                    <a:pos x="1102" y="642"/>
                  </a:cxn>
                  <a:cxn ang="0">
                    <a:pos x="1259" y="582"/>
                  </a:cxn>
                  <a:cxn ang="0">
                    <a:pos x="1433" y="522"/>
                  </a:cxn>
                  <a:cxn ang="0">
                    <a:pos x="1623" y="462"/>
                  </a:cxn>
                  <a:cxn ang="0">
                    <a:pos x="1829" y="403"/>
                  </a:cxn>
                  <a:cxn ang="0">
                    <a:pos x="2057" y="343"/>
                  </a:cxn>
                  <a:cxn ang="0">
                    <a:pos x="2301" y="283"/>
                  </a:cxn>
                  <a:cxn ang="0">
                    <a:pos x="2567" y="223"/>
                  </a:cxn>
                  <a:cxn ang="0">
                    <a:pos x="2849" y="163"/>
                  </a:cxn>
                  <a:cxn ang="0">
                    <a:pos x="2849" y="0"/>
                  </a:cxn>
                  <a:cxn ang="0">
                    <a:pos x="2817" y="16"/>
                  </a:cxn>
                  <a:cxn ang="0">
                    <a:pos x="2773" y="33"/>
                  </a:cxn>
                  <a:cxn ang="0">
                    <a:pos x="2719" y="54"/>
                  </a:cxn>
                  <a:cxn ang="0">
                    <a:pos x="2648" y="76"/>
                  </a:cxn>
                  <a:cxn ang="0">
                    <a:pos x="2572" y="98"/>
                  </a:cxn>
                  <a:cxn ang="0">
                    <a:pos x="2491" y="120"/>
                  </a:cxn>
                  <a:cxn ang="0">
                    <a:pos x="2399" y="147"/>
                  </a:cxn>
                  <a:cxn ang="0">
                    <a:pos x="2301" y="169"/>
                  </a:cxn>
                  <a:cxn ang="0">
                    <a:pos x="2095" y="223"/>
                  </a:cxn>
                  <a:cxn ang="0">
                    <a:pos x="1889" y="277"/>
                  </a:cxn>
                  <a:cxn ang="0">
                    <a:pos x="1688" y="326"/>
                  </a:cxn>
                  <a:cxn ang="0">
                    <a:pos x="1590" y="354"/>
                  </a:cxn>
                  <a:cxn ang="0">
                    <a:pos x="1503" y="381"/>
                  </a:cxn>
                  <a:cxn ang="0">
                    <a:pos x="1107" y="506"/>
                  </a:cxn>
                  <a:cxn ang="0">
                    <a:pos x="912" y="577"/>
                  </a:cxn>
                  <a:cxn ang="0">
                    <a:pos x="727" y="647"/>
                  </a:cxn>
                  <a:cxn ang="0">
                    <a:pos x="548" y="718"/>
                  </a:cxn>
                  <a:cxn ang="0">
                    <a:pos x="380" y="794"/>
                  </a:cxn>
                  <a:cxn ang="0">
                    <a:pos x="228" y="876"/>
                  </a:cxn>
                  <a:cxn ang="0">
                    <a:pos x="92" y="958"/>
                  </a:cxn>
                  <a:cxn ang="0">
                    <a:pos x="92" y="958"/>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w="9525">
                <a:noFill/>
                <a:round/>
                <a:headEnd/>
                <a:tailEnd/>
              </a:ln>
            </p:spPr>
            <p:txBody>
              <a:bodyPr/>
              <a:lstStyle/>
              <a:p>
                <a:pPr>
                  <a:defRPr/>
                </a:pPr>
                <a:endParaRPr lang="vi-VN" sz="1800">
                  <a:solidFill>
                    <a:srgbClr val="FFFFFF"/>
                  </a:solidFill>
                  <a:latin typeface="Arial" pitchFamily="34" charset="0"/>
                  <a:ea typeface="ＭＳ Ｐゴシック" charset="0"/>
                  <a:cs typeface="ＭＳ Ｐゴシック" charset="0"/>
                </a:endParaRPr>
              </a:p>
            </p:txBody>
          </p:sp>
          <p:sp>
            <p:nvSpPr>
              <p:cNvPr id="200717" name="Freeform 9"/>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vi-VN"/>
              </a:p>
            </p:txBody>
          </p:sp>
          <p:sp>
            <p:nvSpPr>
              <p:cNvPr id="48138" name="Freeform 10"/>
              <p:cNvSpPr>
                <a:spLocks/>
              </p:cNvSpPr>
              <p:nvPr/>
            </p:nvSpPr>
            <p:spPr bwMode="hidden">
              <a:xfrm>
                <a:off x="4501" y="2317"/>
                <a:ext cx="1248" cy="539"/>
              </a:xfrm>
              <a:custGeom>
                <a:avLst/>
                <a:gdLst/>
                <a:ahLst/>
                <a:cxnLst>
                  <a:cxn ang="0">
                    <a:pos x="0" y="332"/>
                  </a:cxn>
                  <a:cxn ang="0">
                    <a:pos x="0" y="360"/>
                  </a:cxn>
                  <a:cxn ang="0">
                    <a:pos x="5" y="387"/>
                  </a:cxn>
                  <a:cxn ang="0">
                    <a:pos x="27" y="414"/>
                  </a:cxn>
                  <a:cxn ang="0">
                    <a:pos x="54" y="436"/>
                  </a:cxn>
                  <a:cxn ang="0">
                    <a:pos x="92" y="463"/>
                  </a:cxn>
                  <a:cxn ang="0">
                    <a:pos x="141" y="490"/>
                  </a:cxn>
                  <a:cxn ang="0">
                    <a:pos x="195" y="512"/>
                  </a:cxn>
                  <a:cxn ang="0">
                    <a:pos x="255" y="539"/>
                  </a:cxn>
                  <a:cxn ang="0">
                    <a:pos x="212" y="517"/>
                  </a:cxn>
                  <a:cxn ang="0">
                    <a:pos x="179" y="490"/>
                  </a:cxn>
                  <a:cxn ang="0">
                    <a:pos x="157" y="468"/>
                  </a:cxn>
                  <a:cxn ang="0">
                    <a:pos x="141" y="447"/>
                  </a:cxn>
                  <a:cxn ang="0">
                    <a:pos x="136" y="425"/>
                  </a:cxn>
                  <a:cxn ang="0">
                    <a:pos x="136" y="403"/>
                  </a:cxn>
                  <a:cxn ang="0">
                    <a:pos x="141" y="381"/>
                  </a:cxn>
                  <a:cxn ang="0">
                    <a:pos x="157" y="365"/>
                  </a:cxn>
                  <a:cxn ang="0">
                    <a:pos x="179" y="343"/>
                  </a:cxn>
                  <a:cxn ang="0">
                    <a:pos x="201" y="327"/>
                  </a:cxn>
                  <a:cxn ang="0">
                    <a:pos x="266" y="294"/>
                  </a:cxn>
                  <a:cxn ang="0">
                    <a:pos x="353" y="262"/>
                  </a:cxn>
                  <a:cxn ang="0">
                    <a:pos x="445" y="234"/>
                  </a:cxn>
                  <a:cxn ang="0">
                    <a:pos x="554" y="213"/>
                  </a:cxn>
                  <a:cxn ang="0">
                    <a:pos x="662" y="191"/>
                  </a:cxn>
                  <a:cxn ang="0">
                    <a:pos x="890" y="153"/>
                  </a:cxn>
                  <a:cxn ang="0">
                    <a:pos x="993" y="136"/>
                  </a:cxn>
                  <a:cxn ang="0">
                    <a:pos x="1091" y="120"/>
                  </a:cxn>
                  <a:cxn ang="0">
                    <a:pos x="1178" y="115"/>
                  </a:cxn>
                  <a:cxn ang="0">
                    <a:pos x="1248" y="104"/>
                  </a:cxn>
                  <a:cxn ang="0">
                    <a:pos x="1248" y="0"/>
                  </a:cxn>
                  <a:cxn ang="0">
                    <a:pos x="1161" y="22"/>
                  </a:cxn>
                  <a:cxn ang="0">
                    <a:pos x="1069" y="38"/>
                  </a:cxn>
                  <a:cxn ang="0">
                    <a:pos x="874" y="71"/>
                  </a:cxn>
                  <a:cxn ang="0">
                    <a:pos x="673" y="93"/>
                  </a:cxn>
                  <a:cxn ang="0">
                    <a:pos x="483" y="126"/>
                  </a:cxn>
                  <a:cxn ang="0">
                    <a:pos x="391" y="142"/>
                  </a:cxn>
                  <a:cxn ang="0">
                    <a:pos x="309" y="158"/>
                  </a:cxn>
                  <a:cxn ang="0">
                    <a:pos x="228" y="180"/>
                  </a:cxn>
                  <a:cxn ang="0">
                    <a:pos x="163" y="202"/>
                  </a:cxn>
                  <a:cxn ang="0">
                    <a:pos x="103" y="229"/>
                  </a:cxn>
                  <a:cxn ang="0">
                    <a:pos x="54" y="256"/>
                  </a:cxn>
                  <a:cxn ang="0">
                    <a:pos x="22" y="294"/>
                  </a:cxn>
                  <a:cxn ang="0">
                    <a:pos x="0" y="332"/>
                  </a:cxn>
                  <a:cxn ang="0">
                    <a:pos x="0" y="332"/>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w="9525">
                <a:noFill/>
                <a:round/>
                <a:headEnd/>
                <a:tailEnd/>
              </a:ln>
            </p:spPr>
            <p:txBody>
              <a:bodyPr/>
              <a:lstStyle/>
              <a:p>
                <a:pPr>
                  <a:defRPr/>
                </a:pPr>
                <a:endParaRPr lang="vi-VN" sz="1800">
                  <a:solidFill>
                    <a:srgbClr val="FFFFFF"/>
                  </a:solidFill>
                  <a:latin typeface="Arial" pitchFamily="34" charset="0"/>
                  <a:ea typeface="ＭＳ Ｐゴシック" charset="0"/>
                  <a:cs typeface="ＭＳ Ｐゴシック" charset="0"/>
                </a:endParaRPr>
              </a:p>
            </p:txBody>
          </p:sp>
        </p:grpSp>
        <p:sp>
          <p:nvSpPr>
            <p:cNvPr id="48139" name="Freeform 11"/>
            <p:cNvSpPr>
              <a:spLocks/>
            </p:cNvSpPr>
            <p:nvPr/>
          </p:nvSpPr>
          <p:spPr bwMode="hidden">
            <a:xfrm>
              <a:off x="3322" y="1341"/>
              <a:ext cx="1825" cy="1537"/>
            </a:xfrm>
            <a:custGeom>
              <a:avLst/>
              <a:gdLst/>
              <a:ahLst/>
              <a:cxnLst>
                <a:cxn ang="0">
                  <a:pos x="982" y="1061"/>
                </a:cxn>
                <a:cxn ang="0">
                  <a:pos x="1357" y="1012"/>
                </a:cxn>
                <a:cxn ang="0">
                  <a:pos x="1666" y="957"/>
                </a:cxn>
                <a:cxn ang="0">
                  <a:pos x="1916" y="897"/>
                </a:cxn>
                <a:cxn ang="0">
                  <a:pos x="2100" y="832"/>
                </a:cxn>
                <a:cxn ang="0">
                  <a:pos x="2220" y="756"/>
                </a:cxn>
                <a:cxn ang="0">
                  <a:pos x="2285" y="669"/>
                </a:cxn>
                <a:cxn ang="0">
                  <a:pos x="2290" y="560"/>
                </a:cxn>
                <a:cxn ang="0">
                  <a:pos x="2241" y="457"/>
                </a:cxn>
                <a:cxn ang="0">
                  <a:pos x="2144" y="364"/>
                </a:cxn>
                <a:cxn ang="0">
                  <a:pos x="2008" y="277"/>
                </a:cxn>
                <a:cxn ang="0">
                  <a:pos x="1769" y="157"/>
                </a:cxn>
                <a:cxn ang="0">
                  <a:pos x="1612" y="92"/>
                </a:cxn>
                <a:cxn ang="0">
                  <a:pos x="1476" y="43"/>
                </a:cxn>
                <a:cxn ang="0">
                  <a:pos x="1384" y="10"/>
                </a:cxn>
                <a:cxn ang="0">
                  <a:pos x="1346" y="0"/>
                </a:cxn>
                <a:cxn ang="0">
                  <a:pos x="1655" y="119"/>
                </a:cxn>
                <a:cxn ang="0">
                  <a:pos x="1948" y="255"/>
                </a:cxn>
                <a:cxn ang="0">
                  <a:pos x="2068" y="326"/>
                </a:cxn>
                <a:cxn ang="0">
                  <a:pos x="2171" y="402"/>
                </a:cxn>
                <a:cxn ang="0">
                  <a:pos x="2236" y="478"/>
                </a:cxn>
                <a:cxn ang="0">
                  <a:pos x="2263" y="560"/>
                </a:cxn>
                <a:cxn ang="0">
                  <a:pos x="2241" y="636"/>
                </a:cxn>
                <a:cxn ang="0">
                  <a:pos x="2171" y="702"/>
                </a:cxn>
                <a:cxn ang="0">
                  <a:pos x="2062" y="756"/>
                </a:cxn>
                <a:cxn ang="0">
                  <a:pos x="1921" y="800"/>
                </a:cxn>
                <a:cxn ang="0">
                  <a:pos x="1748" y="843"/>
                </a:cxn>
                <a:cxn ang="0">
                  <a:pos x="1351" y="908"/>
                </a:cxn>
                <a:cxn ang="0">
                  <a:pos x="923" y="968"/>
                </a:cxn>
                <a:cxn ang="0">
                  <a:pos x="521" y="1028"/>
                </a:cxn>
                <a:cxn ang="0">
                  <a:pos x="353" y="1066"/>
                </a:cxn>
                <a:cxn ang="0">
                  <a:pos x="206" y="1104"/>
                </a:cxn>
                <a:cxn ang="0">
                  <a:pos x="92" y="1148"/>
                </a:cxn>
                <a:cxn ang="0">
                  <a:pos x="22" y="1202"/>
                </a:cxn>
                <a:cxn ang="0">
                  <a:pos x="0" y="1262"/>
                </a:cxn>
                <a:cxn ang="0">
                  <a:pos x="27" y="1327"/>
                </a:cxn>
                <a:cxn ang="0">
                  <a:pos x="98" y="1382"/>
                </a:cxn>
                <a:cxn ang="0">
                  <a:pos x="196" y="1425"/>
                </a:cxn>
                <a:cxn ang="0">
                  <a:pos x="326" y="1469"/>
                </a:cxn>
                <a:cxn ang="0">
                  <a:pos x="217" y="1414"/>
                </a:cxn>
                <a:cxn ang="0">
                  <a:pos x="147" y="1360"/>
                </a:cxn>
                <a:cxn ang="0">
                  <a:pos x="120" y="1306"/>
                </a:cxn>
                <a:cxn ang="0">
                  <a:pos x="141" y="1257"/>
                </a:cxn>
                <a:cxn ang="0">
                  <a:pos x="212" y="1208"/>
                </a:cxn>
                <a:cxn ang="0">
                  <a:pos x="342" y="1164"/>
                </a:cxn>
                <a:cxn ang="0">
                  <a:pos x="527" y="1121"/>
                </a:cxn>
                <a:cxn ang="0">
                  <a:pos x="771" y="1088"/>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w="9525">
              <a:noFill/>
              <a:round/>
              <a:headEnd/>
              <a:tailEnd/>
            </a:ln>
          </p:spPr>
          <p:txBody>
            <a:bodyPr/>
            <a:lstStyle/>
            <a:p>
              <a:pPr>
                <a:defRPr/>
              </a:pPr>
              <a:endParaRPr lang="vi-VN" sz="1800">
                <a:solidFill>
                  <a:srgbClr val="FFFFFF"/>
                </a:solidFill>
                <a:latin typeface="Arial" pitchFamily="34" charset="0"/>
                <a:ea typeface="ＭＳ Ｐゴシック" charset="0"/>
                <a:cs typeface="ＭＳ Ｐゴシック" charset="0"/>
              </a:endParaRPr>
            </a:p>
          </p:txBody>
        </p:sp>
        <p:sp>
          <p:nvSpPr>
            <p:cNvPr id="200713" name="Freeform 12"/>
            <p:cNvSpPr>
              <a:spLocks/>
            </p:cNvSpPr>
            <p:nvPr/>
          </p:nvSpPr>
          <p:spPr bwMode="hidden">
            <a:xfrm>
              <a:off x="0" y="0"/>
              <a:ext cx="5758" cy="1776"/>
            </a:xfrm>
            <a:custGeom>
              <a:avLst/>
              <a:gdLst>
                <a:gd name="T0" fmla="*/ 0 w 5740"/>
                <a:gd name="T1" fmla="*/ 0 h 1906"/>
                <a:gd name="T2" fmla="*/ 0 w 5740"/>
                <a:gd name="T3" fmla="*/ 403 h 1906"/>
                <a:gd name="T4" fmla="*/ 6149 w 5740"/>
                <a:gd name="T5" fmla="*/ 403 h 1906"/>
                <a:gd name="T6" fmla="*/ 6149 w 5740"/>
                <a:gd name="T7" fmla="*/ 0 h 1906"/>
                <a:gd name="T8" fmla="*/ 0 w 5740"/>
                <a:gd name="T9" fmla="*/ 0 h 1906"/>
                <a:gd name="T10" fmla="*/ 0 w 5740"/>
                <a:gd name="T11" fmla="*/ 0 h 190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40" h="1906">
                  <a:moveTo>
                    <a:pt x="0" y="0"/>
                  </a:moveTo>
                  <a:lnTo>
                    <a:pt x="0" y="1906"/>
                  </a:lnTo>
                  <a:lnTo>
                    <a:pt x="5740" y="1906"/>
                  </a:lnTo>
                  <a:lnTo>
                    <a:pt x="574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vi-VN"/>
            </a:p>
          </p:txBody>
        </p:sp>
      </p:grpSp>
      <p:sp>
        <p:nvSpPr>
          <p:cNvPr id="48141" name="Rectangle 13"/>
          <p:cNvSpPr>
            <a:spLocks noGrp="1" noRot="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00" tIns="45702" rIns="91400" bIns="45702" numCol="1" anchor="ctr" anchorCtr="0" compatLnSpc="1">
            <a:prstTxWarp prst="textNoShape">
              <a:avLst/>
            </a:prstTxWarp>
          </a:bodyPr>
          <a:lstStyle/>
          <a:p>
            <a:pPr lvl="0"/>
            <a:r>
              <a:rPr lang="en-US" smtClean="0"/>
              <a:t>Click to edit Master title style</a:t>
            </a:r>
          </a:p>
        </p:txBody>
      </p:sp>
      <p:sp>
        <p:nvSpPr>
          <p:cNvPr id="48142" name="Rectangle 14"/>
          <p:cNvSpPr>
            <a:spLocks noGrp="1" noChangeArrowheads="1"/>
          </p:cNvSpPr>
          <p:nvPr>
            <p:ph type="ftr" sz="quarter" idx="3"/>
          </p:nvPr>
        </p:nvSpPr>
        <p:spPr bwMode="auto">
          <a:xfrm>
            <a:off x="3124200" y="6248400"/>
            <a:ext cx="2895600" cy="476250"/>
          </a:xfrm>
          <a:prstGeom prst="rect">
            <a:avLst/>
          </a:prstGeom>
          <a:noFill/>
          <a:ln w="9525">
            <a:noFill/>
            <a:miter lim="800000"/>
            <a:headEnd/>
            <a:tailEnd/>
          </a:ln>
          <a:effectLst/>
        </p:spPr>
        <p:txBody>
          <a:bodyPr vert="horz" wrap="square" lIns="91400" tIns="45702" rIns="91400" bIns="45702" numCol="1" anchor="b" anchorCtr="0" compatLnSpc="1">
            <a:prstTxWarp prst="textNoShape">
              <a:avLst/>
            </a:prstTxWarp>
          </a:bodyPr>
          <a:lstStyle>
            <a:lvl1pPr algn="ctr">
              <a:defRPr sz="1200">
                <a:solidFill>
                  <a:srgbClr val="FFFFFF"/>
                </a:solidFill>
                <a:latin typeface="Arial" pitchFamily="34" charset="0"/>
                <a:ea typeface="+mn-ea"/>
                <a:cs typeface="+mn-cs"/>
              </a:defRPr>
            </a:lvl1pPr>
          </a:lstStyle>
          <a:p>
            <a:pPr>
              <a:defRPr/>
            </a:pPr>
            <a:endParaRPr lang="en-US"/>
          </a:p>
        </p:txBody>
      </p:sp>
      <p:sp>
        <p:nvSpPr>
          <p:cNvPr id="48143" name="Rectangle 15"/>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00" tIns="45702" rIns="91400" bIns="4570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cSld>
  <p:clrMap bg1="dk2" tx1="lt1" bg2="dk1" tx2="lt2" accent1="accent1" accent2="accent2" accent3="accent3" accent4="accent4" accent5="accent5" accent6="accent6" hlink="hlink" folHlink="folHlink"/>
  <p:sldLayoutIdLst>
    <p:sldLayoutId id="2147492064" r:id="rId1"/>
    <p:sldLayoutId id="2147491982" r:id="rId2"/>
    <p:sldLayoutId id="2147491983" r:id="rId3"/>
    <p:sldLayoutId id="2147491984" r:id="rId4"/>
    <p:sldLayoutId id="2147491985" r:id="rId5"/>
    <p:sldLayoutId id="2147491986" r:id="rId6"/>
    <p:sldLayoutId id="2147491987" r:id="rId7"/>
    <p:sldLayoutId id="2147491988" r:id="rId8"/>
    <p:sldLayoutId id="2147491989" r:id="rId9"/>
    <p:sldLayoutId id="2147491990" r:id="rId10"/>
    <p:sldLayoutId id="2147491991" r:id="rId11"/>
    <p:sldLayoutId id="2147491992" r:id="rId12"/>
    <p:sldLayoutId id="2147491993" r:id="rId13"/>
    <p:sldLayoutId id="2147491994" r:id="rId14"/>
    <p:sldLayoutId id="2147491995" r:id="rId15"/>
    <p:sldLayoutId id="2147491996" r:id="rId16"/>
    <p:sldLayoutId id="2147491997" r:id="rId17"/>
    <p:sldLayoutId id="2147492065" r:id="rId18"/>
    <p:sldLayoutId id="2147491998" r:id="rId19"/>
  </p:sldLayoutIdLst>
  <p:timing>
    <p:tnLst>
      <p:par>
        <p:cTn id="1" dur="indefinite" restart="never" nodeType="tmRoot"/>
      </p:par>
    </p:tnLst>
  </p:timing>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ＭＳ Ｐゴシック" charset="0"/>
          <a:cs typeface="ＭＳ Ｐゴシック" charset="0"/>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Narrow" pitchFamily="34" charset="0"/>
          <a:ea typeface="ＭＳ Ｐゴシック" charset="0"/>
          <a:cs typeface="ＭＳ Ｐゴシック" charset="0"/>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Narrow" pitchFamily="34" charset="0"/>
          <a:ea typeface="ＭＳ Ｐゴシック" charset="0"/>
          <a:cs typeface="ＭＳ Ｐゴシック" charset="0"/>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Narrow" pitchFamily="34" charset="0"/>
          <a:ea typeface="ＭＳ Ｐゴシック" charset="0"/>
          <a:cs typeface="ＭＳ Ｐゴシック" charset="0"/>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Narrow" pitchFamily="34" charset="0"/>
          <a:ea typeface="ＭＳ Ｐゴシック" charset="0"/>
          <a:cs typeface="ＭＳ Ｐゴシック" charset="0"/>
        </a:defRPr>
      </a:lvl5pPr>
      <a:lvl6pPr marL="457011" algn="ctr" rtl="0" fontAlgn="base">
        <a:spcBef>
          <a:spcPct val="0"/>
        </a:spcBef>
        <a:spcAft>
          <a:spcPct val="0"/>
        </a:spcAft>
        <a:defRPr sz="4400" b="1">
          <a:solidFill>
            <a:schemeClr val="tx2"/>
          </a:solidFill>
          <a:effectLst>
            <a:outerShdw blurRad="38100" dist="38100" dir="2700000" algn="tl">
              <a:srgbClr val="000000"/>
            </a:outerShdw>
          </a:effectLst>
          <a:latin typeface="Arial Narrow" pitchFamily="34" charset="0"/>
        </a:defRPr>
      </a:lvl6pPr>
      <a:lvl7pPr marL="914021" algn="ctr" rtl="0" fontAlgn="base">
        <a:spcBef>
          <a:spcPct val="0"/>
        </a:spcBef>
        <a:spcAft>
          <a:spcPct val="0"/>
        </a:spcAft>
        <a:defRPr sz="4400" b="1">
          <a:solidFill>
            <a:schemeClr val="tx2"/>
          </a:solidFill>
          <a:effectLst>
            <a:outerShdw blurRad="38100" dist="38100" dir="2700000" algn="tl">
              <a:srgbClr val="000000"/>
            </a:outerShdw>
          </a:effectLst>
          <a:latin typeface="Arial Narrow" pitchFamily="34" charset="0"/>
        </a:defRPr>
      </a:lvl7pPr>
      <a:lvl8pPr marL="1371032" algn="ctr" rtl="0" fontAlgn="base">
        <a:spcBef>
          <a:spcPct val="0"/>
        </a:spcBef>
        <a:spcAft>
          <a:spcPct val="0"/>
        </a:spcAft>
        <a:defRPr sz="4400" b="1">
          <a:solidFill>
            <a:schemeClr val="tx2"/>
          </a:solidFill>
          <a:effectLst>
            <a:outerShdw blurRad="38100" dist="38100" dir="2700000" algn="tl">
              <a:srgbClr val="000000"/>
            </a:outerShdw>
          </a:effectLst>
          <a:latin typeface="Arial Narrow" pitchFamily="34" charset="0"/>
        </a:defRPr>
      </a:lvl8pPr>
      <a:lvl9pPr marL="1828041" algn="ctr" rtl="0" fontAlgn="base">
        <a:spcBef>
          <a:spcPct val="0"/>
        </a:spcBef>
        <a:spcAft>
          <a:spcPct val="0"/>
        </a:spcAft>
        <a:defRPr sz="4400" b="1">
          <a:solidFill>
            <a:schemeClr val="tx2"/>
          </a:solidFill>
          <a:effectLst>
            <a:outerShdw blurRad="38100" dist="38100" dir="2700000" algn="tl">
              <a:srgbClr val="000000"/>
            </a:outerShdw>
          </a:effectLst>
          <a:latin typeface="Arial Narrow" pitchFamily="34" charset="0"/>
        </a:defRPr>
      </a:lvl9pPr>
    </p:titleStyle>
    <p:bodyStyle>
      <a:lvl1pPr marL="341313" indent="-341313" algn="l" rtl="0" eaLnBrk="0" fontAlgn="base" hangingPunct="0">
        <a:spcBef>
          <a:spcPct val="20000"/>
        </a:spcBef>
        <a:spcAft>
          <a:spcPct val="0"/>
        </a:spcAft>
        <a:buClr>
          <a:schemeClr val="hlink"/>
        </a:buClr>
        <a:buSzPct val="70000"/>
        <a:buFont typeface="Wingdings" charset="2"/>
        <a:buChar char="n"/>
        <a:defRPr sz="3200">
          <a:solidFill>
            <a:schemeClr val="tx1"/>
          </a:solidFill>
          <a:effectLst>
            <a:outerShdw blurRad="38100" dist="38100" dir="2700000" algn="tl">
              <a:srgbClr val="000000"/>
            </a:outerShdw>
          </a:effectLst>
          <a:latin typeface="+mn-lt"/>
          <a:ea typeface="ＭＳ Ｐゴシック" charset="0"/>
          <a:cs typeface="ＭＳ Ｐゴシック" charset="0"/>
        </a:defRPr>
      </a:lvl1pPr>
      <a:lvl2pPr marL="741363" indent="-284163" algn="l" rtl="0" eaLnBrk="0" fontAlgn="base" hangingPunct="0">
        <a:spcBef>
          <a:spcPct val="20000"/>
        </a:spcBef>
        <a:spcAft>
          <a:spcPct val="0"/>
        </a:spcAft>
        <a:buClr>
          <a:schemeClr val="accent2"/>
        </a:buClr>
        <a:buSzPct val="70000"/>
        <a:buFont typeface="Wingdings" charset="2"/>
        <a:buChar char="n"/>
        <a:defRPr sz="2800">
          <a:solidFill>
            <a:schemeClr val="tx1"/>
          </a:solidFill>
          <a:effectLst>
            <a:outerShdw blurRad="38100" dist="38100" dir="2700000" algn="tl">
              <a:srgbClr val="000000"/>
            </a:outerShdw>
          </a:effectLst>
          <a:latin typeface="+mn-lt"/>
          <a:ea typeface="ＭＳ Ｐゴシック" charset="0"/>
        </a:defRPr>
      </a:lvl2pPr>
      <a:lvl3pPr marL="1141413" indent="-227013" algn="l" rtl="0" eaLnBrk="0" fontAlgn="base" hangingPunct="0">
        <a:spcBef>
          <a:spcPct val="20000"/>
        </a:spcBef>
        <a:spcAft>
          <a:spcPct val="0"/>
        </a:spcAft>
        <a:buClr>
          <a:schemeClr val="tx2"/>
        </a:buClr>
        <a:buSzPct val="70000"/>
        <a:buFont typeface="Wingdings" charset="2"/>
        <a:buChar char="n"/>
        <a:defRPr sz="2400">
          <a:solidFill>
            <a:schemeClr val="tx1"/>
          </a:solidFill>
          <a:effectLst>
            <a:outerShdw blurRad="38100" dist="38100" dir="2700000" algn="tl">
              <a:srgbClr val="000000"/>
            </a:outerShdw>
          </a:effectLst>
          <a:latin typeface="+mn-lt"/>
          <a:ea typeface="ＭＳ Ｐゴシック" charset="0"/>
        </a:defRPr>
      </a:lvl3pPr>
      <a:lvl4pPr marL="1598613" indent="-227013" algn="l" rtl="0" eaLnBrk="0" fontAlgn="base" hangingPunct="0">
        <a:spcBef>
          <a:spcPct val="20000"/>
        </a:spcBef>
        <a:spcAft>
          <a:spcPct val="0"/>
        </a:spcAft>
        <a:buClr>
          <a:schemeClr val="accent2"/>
        </a:buClr>
        <a:buSzPct val="70000"/>
        <a:buFont typeface="Wingdings" charset="2"/>
        <a:buChar char="n"/>
        <a:defRPr sz="2000">
          <a:solidFill>
            <a:schemeClr val="tx1"/>
          </a:solidFill>
          <a:effectLst>
            <a:outerShdw blurRad="38100" dist="38100" dir="2700000" algn="tl">
              <a:srgbClr val="000000"/>
            </a:outerShdw>
          </a:effectLst>
          <a:latin typeface="+mn-lt"/>
          <a:ea typeface="ＭＳ Ｐゴシック" charset="0"/>
        </a:defRPr>
      </a:lvl4pPr>
      <a:lvl5pPr marL="2055813" indent="-227013" algn="l" rtl="0" eaLnBrk="0" fontAlgn="base" hangingPunct="0">
        <a:spcBef>
          <a:spcPct val="20000"/>
        </a:spcBef>
        <a:spcAft>
          <a:spcPct val="0"/>
        </a:spcAft>
        <a:buClr>
          <a:schemeClr val="hlink"/>
        </a:buClr>
        <a:buSzPct val="70000"/>
        <a:buFont typeface="Wingdings" charset="2"/>
        <a:buChar char="n"/>
        <a:defRPr sz="2000">
          <a:solidFill>
            <a:schemeClr val="tx1"/>
          </a:solidFill>
          <a:effectLst>
            <a:outerShdw blurRad="38100" dist="38100" dir="2700000" algn="tl">
              <a:srgbClr val="000000"/>
            </a:outerShdw>
          </a:effectLst>
          <a:latin typeface="+mn-lt"/>
          <a:ea typeface="ＭＳ Ｐゴシック" charset="0"/>
        </a:defRPr>
      </a:lvl5pPr>
      <a:lvl6pPr marL="2513558" indent="-228506"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6pPr>
      <a:lvl7pPr marL="2970568" indent="-228506"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7pPr>
      <a:lvl8pPr marL="3427579" indent="-228506"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8pPr>
      <a:lvl9pPr marL="3884589" indent="-228506"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9pPr>
    </p:bodyStyle>
    <p:otherStyle>
      <a:defPPr>
        <a:defRPr lang="vi-VN"/>
      </a:defPPr>
      <a:lvl1pPr marL="0" algn="l" defTabSz="914021" rtl="0" eaLnBrk="1" latinLnBrk="0" hangingPunct="1">
        <a:defRPr sz="1800" kern="1200">
          <a:solidFill>
            <a:schemeClr val="tx1"/>
          </a:solidFill>
          <a:latin typeface="+mn-lt"/>
          <a:ea typeface="+mn-ea"/>
          <a:cs typeface="+mn-cs"/>
        </a:defRPr>
      </a:lvl1pPr>
      <a:lvl2pPr marL="457011" algn="l" defTabSz="914021" rtl="0" eaLnBrk="1" latinLnBrk="0" hangingPunct="1">
        <a:defRPr sz="1800" kern="1200">
          <a:solidFill>
            <a:schemeClr val="tx1"/>
          </a:solidFill>
          <a:latin typeface="+mn-lt"/>
          <a:ea typeface="+mn-ea"/>
          <a:cs typeface="+mn-cs"/>
        </a:defRPr>
      </a:lvl2pPr>
      <a:lvl3pPr marL="914021" algn="l" defTabSz="914021" rtl="0" eaLnBrk="1" latinLnBrk="0" hangingPunct="1">
        <a:defRPr sz="1800" kern="1200">
          <a:solidFill>
            <a:schemeClr val="tx1"/>
          </a:solidFill>
          <a:latin typeface="+mn-lt"/>
          <a:ea typeface="+mn-ea"/>
          <a:cs typeface="+mn-cs"/>
        </a:defRPr>
      </a:lvl3pPr>
      <a:lvl4pPr marL="1371032" algn="l" defTabSz="914021" rtl="0" eaLnBrk="1" latinLnBrk="0" hangingPunct="1">
        <a:defRPr sz="1800" kern="1200">
          <a:solidFill>
            <a:schemeClr val="tx1"/>
          </a:solidFill>
          <a:latin typeface="+mn-lt"/>
          <a:ea typeface="+mn-ea"/>
          <a:cs typeface="+mn-cs"/>
        </a:defRPr>
      </a:lvl4pPr>
      <a:lvl5pPr marL="1828041" algn="l" defTabSz="914021" rtl="0" eaLnBrk="1" latinLnBrk="0" hangingPunct="1">
        <a:defRPr sz="1800" kern="1200">
          <a:solidFill>
            <a:schemeClr val="tx1"/>
          </a:solidFill>
          <a:latin typeface="+mn-lt"/>
          <a:ea typeface="+mn-ea"/>
          <a:cs typeface="+mn-cs"/>
        </a:defRPr>
      </a:lvl5pPr>
      <a:lvl6pPr marL="2285052" algn="l" defTabSz="914021" rtl="0" eaLnBrk="1" latinLnBrk="0" hangingPunct="1">
        <a:defRPr sz="1800" kern="1200">
          <a:solidFill>
            <a:schemeClr val="tx1"/>
          </a:solidFill>
          <a:latin typeface="+mn-lt"/>
          <a:ea typeface="+mn-ea"/>
          <a:cs typeface="+mn-cs"/>
        </a:defRPr>
      </a:lvl6pPr>
      <a:lvl7pPr marL="2742062" algn="l" defTabSz="914021" rtl="0" eaLnBrk="1" latinLnBrk="0" hangingPunct="1">
        <a:defRPr sz="1800" kern="1200">
          <a:solidFill>
            <a:schemeClr val="tx1"/>
          </a:solidFill>
          <a:latin typeface="+mn-lt"/>
          <a:ea typeface="+mn-ea"/>
          <a:cs typeface="+mn-cs"/>
        </a:defRPr>
      </a:lvl7pPr>
      <a:lvl8pPr marL="3199072" algn="l" defTabSz="914021" rtl="0" eaLnBrk="1" latinLnBrk="0" hangingPunct="1">
        <a:defRPr sz="1800" kern="1200">
          <a:solidFill>
            <a:schemeClr val="tx1"/>
          </a:solidFill>
          <a:latin typeface="+mn-lt"/>
          <a:ea typeface="+mn-ea"/>
          <a:cs typeface="+mn-cs"/>
        </a:defRPr>
      </a:lvl8pPr>
      <a:lvl9pPr marL="3656083" algn="l" defTabSz="914021"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3650" name="Title Placeholder 1"/>
          <p:cNvSpPr>
            <a:spLocks noGrp="1"/>
          </p:cNvSpPr>
          <p:nvPr>
            <p:ph type="title"/>
          </p:nvPr>
        </p:nvSpPr>
        <p:spPr bwMode="auto">
          <a:xfrm>
            <a:off x="457200" y="274638"/>
            <a:ext cx="8229600" cy="11430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83651" name="Text Placeholder 2"/>
          <p:cNvSpPr>
            <a:spLocks noGrp="1"/>
          </p:cNvSpPr>
          <p:nvPr>
            <p:ph type="body" idx="1"/>
          </p:nvPr>
        </p:nvSpPr>
        <p:spPr bwMode="auto">
          <a:xfrm>
            <a:off x="457200" y="1600200"/>
            <a:ext cx="8229600" cy="4525963"/>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defTabSz="457200">
              <a:defRPr sz="1200">
                <a:solidFill>
                  <a:srgbClr val="898989"/>
                </a:solidFill>
                <a:latin typeface="Calibri" charset="0"/>
              </a:defRPr>
            </a:lvl1pPr>
          </a:lstStyle>
          <a:p>
            <a:fld id="{F3337C44-0399-8D42-AE36-2571CFACAAB1}" type="datetimeFigureOut">
              <a:rPr lang="en-US" altLang="en-US"/>
              <a:pPr/>
              <a:t>6/13/2019</a:t>
            </a:fld>
            <a:endParaRPr lang="en-US" alt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defTabSz="457200" fontAlgn="auto">
              <a:spcBef>
                <a:spcPts val="0"/>
              </a:spcBef>
              <a:spcAft>
                <a:spcPts val="0"/>
              </a:spcAft>
              <a:defRPr sz="1200">
                <a:solidFill>
                  <a:prstClr val="black">
                    <a:tint val="75000"/>
                  </a:prstClr>
                </a:solidFill>
                <a:latin typeface="Calibri"/>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defTabSz="457200">
              <a:defRPr sz="1200">
                <a:solidFill>
                  <a:srgbClr val="898989"/>
                </a:solidFill>
                <a:latin typeface="Calibri" charset="0"/>
              </a:defRPr>
            </a:lvl1pPr>
          </a:lstStyle>
          <a:p>
            <a:fld id="{6D951FF9-3DAF-2C48-B9C9-AF07B4A200CA}"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92122" r:id="rId1"/>
    <p:sldLayoutId id="2147492123" r:id="rId2"/>
    <p:sldLayoutId id="2147492124" r:id="rId3"/>
    <p:sldLayoutId id="2147492125" r:id="rId4"/>
    <p:sldLayoutId id="2147492126" r:id="rId5"/>
    <p:sldLayoutId id="2147492127" r:id="rId6"/>
    <p:sldLayoutId id="2147492128" r:id="rId7"/>
    <p:sldLayoutId id="2147492129" r:id="rId8"/>
    <p:sldLayoutId id="2147492130" r:id="rId9"/>
    <p:sldLayoutId id="2147492131" r:id="rId10"/>
    <p:sldLayoutId id="2147492132" r:id="rId11"/>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lIns="91400" tIns="45702" rIns="91400" bIns="45702"/>
          <a:lstStyle/>
          <a:p>
            <a:pPr fontAlgn="auto">
              <a:spcBef>
                <a:spcPts val="0"/>
              </a:spcBef>
              <a:spcAft>
                <a:spcPts val="0"/>
              </a:spcAft>
              <a:defRPr/>
            </a:pPr>
            <a:endParaRPr lang="en-US" sz="1800">
              <a:solidFill>
                <a:prstClr val="black"/>
              </a:solidFill>
              <a:latin typeface="Constantia"/>
              <a:ea typeface="ＭＳ Ｐゴシック" charset="0"/>
              <a:cs typeface="ＭＳ Ｐゴシック" charset="0"/>
            </a:endParaRPr>
          </a:p>
        </p:txBody>
      </p:sp>
      <p:sp>
        <p:nvSpPr>
          <p:cNvPr id="8" name="Freeform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lIns="91400" tIns="45702" rIns="91400" bIns="45702"/>
          <a:lstStyle/>
          <a:p>
            <a:pPr fontAlgn="auto">
              <a:spcBef>
                <a:spcPts val="0"/>
              </a:spcBef>
              <a:spcAft>
                <a:spcPts val="0"/>
              </a:spcAft>
              <a:defRPr/>
            </a:pPr>
            <a:endParaRPr lang="en-US" sz="1800">
              <a:solidFill>
                <a:prstClr val="black"/>
              </a:solidFill>
              <a:latin typeface="Constantia"/>
              <a:ea typeface="ＭＳ Ｐゴシック" charset="0"/>
              <a:cs typeface="ＭＳ Ｐゴシック" charset="0"/>
            </a:endParaRPr>
          </a:p>
        </p:txBody>
      </p:sp>
      <p:sp>
        <p:nvSpPr>
          <p:cNvPr id="112644" name="Title Placeholder 8"/>
          <p:cNvSpPr>
            <a:spLocks noGrp="1"/>
          </p:cNvSpPr>
          <p:nvPr>
            <p:ph type="title"/>
          </p:nvPr>
        </p:nvSpPr>
        <p:spPr bwMode="auto">
          <a:xfrm>
            <a:off x="457200" y="704850"/>
            <a:ext cx="8229600" cy="11430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02" rIns="0" bIns="0" numCol="1" anchor="b" anchorCtr="0" compatLnSpc="1">
            <a:prstTxWarp prst="textNoShape">
              <a:avLst/>
            </a:prstTxWarp>
          </a:bodyPr>
          <a:lstStyle/>
          <a:p>
            <a:pPr lvl="0"/>
            <a:r>
              <a:rPr lang="en-US" altLang="en-US"/>
              <a:t>Click to edit Master title style</a:t>
            </a:r>
          </a:p>
        </p:txBody>
      </p:sp>
      <p:sp>
        <p:nvSpPr>
          <p:cNvPr id="112645" name="Text Placeholder 29"/>
          <p:cNvSpPr>
            <a:spLocks noGrp="1"/>
          </p:cNvSpPr>
          <p:nvPr>
            <p:ph type="body" idx="1"/>
          </p:nvPr>
        </p:nvSpPr>
        <p:spPr bwMode="auto">
          <a:xfrm>
            <a:off x="457200" y="1935163"/>
            <a:ext cx="8229600" cy="43894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00" tIns="45702" rIns="91400" bIns="4570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wrap="square" lIns="0" tIns="0" rIns="0" bIns="0" numCol="1" anchor="b" anchorCtr="0" compatLnSpc="1">
            <a:prstTxWarp prst="textNoShape">
              <a:avLst/>
            </a:prstTxWarp>
          </a:bodyPr>
          <a:lstStyle>
            <a:lvl1pPr>
              <a:defRPr sz="1200">
                <a:solidFill>
                  <a:srgbClr val="045C75"/>
                </a:solidFill>
                <a:latin typeface="Constantia" charset="0"/>
              </a:defRPr>
            </a:lvl1pPr>
          </a:lstStyle>
          <a:p>
            <a:fld id="{2AEC0D26-68B1-624C-B328-D93C6039170D}" type="datetimeFigureOut">
              <a:rPr lang="en-US" altLang="en-US"/>
              <a:pPr/>
              <a:t>6/13/2019</a:t>
            </a:fld>
            <a:endParaRPr lang="en-US" alt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fontAlgn="auto" latinLnBrk="0" hangingPunct="1">
              <a:spcBef>
                <a:spcPts val="0"/>
              </a:spcBef>
              <a:spcAft>
                <a:spcPts val="0"/>
              </a:spcAft>
              <a:defRPr kumimoji="0" sz="1200">
                <a:solidFill>
                  <a:srgbClr val="04617B">
                    <a:shade val="90000"/>
                  </a:srgbClr>
                </a:solidFill>
                <a:latin typeface="Constantia"/>
                <a:ea typeface="+mn-ea"/>
                <a:cs typeface="+mn-cs"/>
              </a:defRPr>
            </a:lvl1pPr>
          </a:lstStyle>
          <a:p>
            <a:pPr>
              <a:defRPr/>
            </a:pPr>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wrap="square" lIns="0" tIns="0" rIns="0" bIns="0" numCol="1" anchor="b" anchorCtr="0" compatLnSpc="1">
            <a:prstTxWarp prst="textNoShape">
              <a:avLst/>
            </a:prstTxWarp>
          </a:bodyPr>
          <a:lstStyle>
            <a:lvl1pPr algn="r">
              <a:defRPr sz="1200">
                <a:solidFill>
                  <a:srgbClr val="045C75"/>
                </a:solidFill>
                <a:latin typeface="Constantia" charset="0"/>
              </a:defRPr>
            </a:lvl1pPr>
          </a:lstStyle>
          <a:p>
            <a:fld id="{16DEEC5F-DCFF-8A46-B83F-682620928124}" type="slidenum">
              <a:rPr lang="en-US" altLang="en-US"/>
              <a:pPr/>
              <a:t>‹#›</a:t>
            </a:fld>
            <a:endParaRPr lang="en-US" altLang="en-US"/>
          </a:p>
        </p:txBody>
      </p:sp>
      <p:grpSp>
        <p:nvGrpSpPr>
          <p:cNvPr id="112649" name="Group 1"/>
          <p:cNvGrpSpPr>
            <a:grpSpLocks/>
          </p:cNvGrpSpPr>
          <p:nvPr/>
        </p:nvGrpSpPr>
        <p:grpSpPr bwMode="auto">
          <a:xfrm>
            <a:off x="-19050" y="203200"/>
            <a:ext cx="9180513"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fontAlgn="auto">
                <a:spcBef>
                  <a:spcPts val="0"/>
                </a:spcBef>
                <a:spcAft>
                  <a:spcPts val="0"/>
                </a:spcAft>
                <a:defRPr/>
              </a:pPr>
              <a:endParaRPr lang="en-US" sz="1800">
                <a:solidFill>
                  <a:prstClr val="black"/>
                </a:solidFill>
                <a:latin typeface="Constantia"/>
                <a:ea typeface="ＭＳ Ｐゴシック" charset="0"/>
                <a:cs typeface="ＭＳ Ｐゴシック" charset="0"/>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fontAlgn="auto">
                <a:spcBef>
                  <a:spcPts val="0"/>
                </a:spcBef>
                <a:spcAft>
                  <a:spcPts val="0"/>
                </a:spcAft>
                <a:defRPr/>
              </a:pPr>
              <a:endParaRPr lang="en-US" sz="1800">
                <a:solidFill>
                  <a:prstClr val="black"/>
                </a:solidFill>
                <a:latin typeface="Constantia"/>
                <a:ea typeface="ＭＳ Ｐゴシック" charset="0"/>
                <a:cs typeface="ＭＳ Ｐゴシック" charset="0"/>
              </a:endParaRPr>
            </a:p>
          </p:txBody>
        </p:sp>
      </p:grpSp>
    </p:spTree>
    <p:extLst>
      <p:ext uri="{BB962C8B-B14F-4D97-AF65-F5344CB8AC3E}">
        <p14:creationId xmlns="" xmlns:p14="http://schemas.microsoft.com/office/powerpoint/2010/main" val="893859716"/>
      </p:ext>
    </p:extLst>
  </p:cSld>
  <p:clrMap bg1="lt1" tx1="dk1" bg2="lt2" tx2="dk2" accent1="accent1" accent2="accent2" accent3="accent3" accent4="accent4" accent5="accent5" accent6="accent6" hlink="hlink" folHlink="folHlink"/>
  <p:sldLayoutIdLst>
    <p:sldLayoutId id="2147492145" r:id="rId1"/>
    <p:sldLayoutId id="2147492146" r:id="rId2"/>
    <p:sldLayoutId id="2147492147" r:id="rId3"/>
    <p:sldLayoutId id="2147492148" r:id="rId4"/>
    <p:sldLayoutId id="2147492149" r:id="rId5"/>
    <p:sldLayoutId id="2147492150" r:id="rId6"/>
    <p:sldLayoutId id="2147492151" r:id="rId7"/>
    <p:sldLayoutId id="2147492152" r:id="rId8"/>
    <p:sldLayoutId id="2147492153" r:id="rId9"/>
    <p:sldLayoutId id="2147492154" r:id="rId10"/>
    <p:sldLayoutId id="2147492155" r:id="rId11"/>
  </p:sldLayoutIdLst>
  <p:txStyles>
    <p:titleStyle>
      <a:lvl1pPr algn="l" rtl="0" eaLnBrk="0" fontAlgn="base" hangingPunct="0">
        <a:spcBef>
          <a:spcPct val="0"/>
        </a:spcBef>
        <a:spcAft>
          <a:spcPct val="0"/>
        </a:spcAft>
        <a:defRPr sz="5000" kern="12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5000">
          <a:solidFill>
            <a:schemeClr val="tx2"/>
          </a:solidFill>
          <a:latin typeface="Calibri" pitchFamily="34" charset="0"/>
          <a:ea typeface="ＭＳ Ｐゴシック" charset="0"/>
          <a:cs typeface="ＭＳ Ｐゴシック" charset="0"/>
        </a:defRPr>
      </a:lvl2pPr>
      <a:lvl3pPr algn="l" rtl="0" eaLnBrk="0" fontAlgn="base" hangingPunct="0">
        <a:spcBef>
          <a:spcPct val="0"/>
        </a:spcBef>
        <a:spcAft>
          <a:spcPct val="0"/>
        </a:spcAft>
        <a:defRPr sz="5000">
          <a:solidFill>
            <a:schemeClr val="tx2"/>
          </a:solidFill>
          <a:latin typeface="Calibri" pitchFamily="34" charset="0"/>
          <a:ea typeface="ＭＳ Ｐゴシック" charset="0"/>
          <a:cs typeface="ＭＳ Ｐゴシック" charset="0"/>
        </a:defRPr>
      </a:lvl3pPr>
      <a:lvl4pPr algn="l" rtl="0" eaLnBrk="0" fontAlgn="base" hangingPunct="0">
        <a:spcBef>
          <a:spcPct val="0"/>
        </a:spcBef>
        <a:spcAft>
          <a:spcPct val="0"/>
        </a:spcAft>
        <a:defRPr sz="5000">
          <a:solidFill>
            <a:schemeClr val="tx2"/>
          </a:solidFill>
          <a:latin typeface="Calibri" pitchFamily="34" charset="0"/>
          <a:ea typeface="ＭＳ Ｐゴシック" charset="0"/>
          <a:cs typeface="ＭＳ Ｐゴシック" charset="0"/>
        </a:defRPr>
      </a:lvl4pPr>
      <a:lvl5pPr algn="l" rtl="0" eaLnBrk="0" fontAlgn="base" hangingPunct="0">
        <a:spcBef>
          <a:spcPct val="0"/>
        </a:spcBef>
        <a:spcAft>
          <a:spcPct val="0"/>
        </a:spcAft>
        <a:defRPr sz="5000">
          <a:solidFill>
            <a:schemeClr val="tx2"/>
          </a:solidFill>
          <a:latin typeface="Calibri" pitchFamily="34" charset="0"/>
          <a:ea typeface="ＭＳ Ｐゴシック" charset="0"/>
          <a:cs typeface="ＭＳ Ｐゴシック" charset="0"/>
        </a:defRPr>
      </a:lvl5pPr>
      <a:lvl6pPr marL="457011" algn="l" rtl="0" fontAlgn="base">
        <a:spcBef>
          <a:spcPct val="0"/>
        </a:spcBef>
        <a:spcAft>
          <a:spcPct val="0"/>
        </a:spcAft>
        <a:defRPr sz="5000">
          <a:solidFill>
            <a:schemeClr val="tx2"/>
          </a:solidFill>
          <a:latin typeface="Calibri" pitchFamily="34" charset="0"/>
        </a:defRPr>
      </a:lvl6pPr>
      <a:lvl7pPr marL="914021" algn="l" rtl="0" fontAlgn="base">
        <a:spcBef>
          <a:spcPct val="0"/>
        </a:spcBef>
        <a:spcAft>
          <a:spcPct val="0"/>
        </a:spcAft>
        <a:defRPr sz="5000">
          <a:solidFill>
            <a:schemeClr val="tx2"/>
          </a:solidFill>
          <a:latin typeface="Calibri" pitchFamily="34" charset="0"/>
        </a:defRPr>
      </a:lvl7pPr>
      <a:lvl8pPr marL="1371032" algn="l" rtl="0" fontAlgn="base">
        <a:spcBef>
          <a:spcPct val="0"/>
        </a:spcBef>
        <a:spcAft>
          <a:spcPct val="0"/>
        </a:spcAft>
        <a:defRPr sz="5000">
          <a:solidFill>
            <a:schemeClr val="tx2"/>
          </a:solidFill>
          <a:latin typeface="Calibri" pitchFamily="34" charset="0"/>
        </a:defRPr>
      </a:lvl8pPr>
      <a:lvl9pPr marL="1828041" algn="l" rtl="0" fontAlgn="base">
        <a:spcBef>
          <a:spcPct val="0"/>
        </a:spcBef>
        <a:spcAft>
          <a:spcPct val="0"/>
        </a:spcAft>
        <a:defRPr sz="5000">
          <a:solidFill>
            <a:schemeClr val="tx2"/>
          </a:solidFill>
          <a:latin typeface="Calibri" pitchFamily="34" charset="0"/>
        </a:defRPr>
      </a:lvl9pPr>
    </p:titleStyle>
    <p:bodyStyle>
      <a:lvl1pPr marL="271463" indent="-271463" algn="l" rtl="0" eaLnBrk="0" fontAlgn="base" hangingPunct="0">
        <a:spcBef>
          <a:spcPct val="20000"/>
        </a:spcBef>
        <a:spcAft>
          <a:spcPct val="0"/>
        </a:spcAft>
        <a:buClr>
          <a:srgbClr val="0BD0D9"/>
        </a:buClr>
        <a:buSzPct val="95000"/>
        <a:buFont typeface="Wingdings 2" charset="2"/>
        <a:buChar char=""/>
        <a:defRPr sz="2600" kern="1200">
          <a:solidFill>
            <a:schemeClr val="tx1"/>
          </a:solidFill>
          <a:latin typeface="+mn-lt"/>
          <a:ea typeface="ＭＳ Ｐゴシック" charset="0"/>
          <a:cs typeface="ＭＳ Ｐゴシック" charset="0"/>
        </a:defRPr>
      </a:lvl1pPr>
      <a:lvl2pPr marL="638175" indent="-244475" algn="l" rtl="0" eaLnBrk="0" fontAlgn="base" hangingPunct="0">
        <a:spcBef>
          <a:spcPct val="20000"/>
        </a:spcBef>
        <a:spcAft>
          <a:spcPct val="0"/>
        </a:spcAft>
        <a:buClr>
          <a:schemeClr val="accent1"/>
        </a:buClr>
        <a:buSzPct val="85000"/>
        <a:buFont typeface="Wingdings 2" charset="2"/>
        <a:buChar char=""/>
        <a:defRPr sz="2400" kern="1200">
          <a:solidFill>
            <a:schemeClr val="tx1"/>
          </a:solidFill>
          <a:latin typeface="+mn-lt"/>
          <a:ea typeface="ＭＳ Ｐゴシック" charset="0"/>
          <a:cs typeface="+mn-cs"/>
        </a:defRPr>
      </a:lvl2pPr>
      <a:lvl3pPr marL="912813" indent="-244475" algn="l" rtl="0" eaLnBrk="0" fontAlgn="base" hangingPunct="0">
        <a:spcBef>
          <a:spcPct val="20000"/>
        </a:spcBef>
        <a:spcAft>
          <a:spcPct val="0"/>
        </a:spcAft>
        <a:buClr>
          <a:schemeClr val="accent2"/>
        </a:buClr>
        <a:buSzPct val="70000"/>
        <a:buFont typeface="Wingdings 2" charset="2"/>
        <a:buChar char=""/>
        <a:defRPr sz="2100" kern="1200">
          <a:solidFill>
            <a:schemeClr val="tx1"/>
          </a:solidFill>
          <a:latin typeface="+mn-lt"/>
          <a:ea typeface="ＭＳ Ｐゴシック" charset="0"/>
          <a:cs typeface="+mn-cs"/>
        </a:defRPr>
      </a:lvl3pPr>
      <a:lvl4pPr marL="1185863" indent="-207963" algn="l" rtl="0" eaLnBrk="0" fontAlgn="base" hangingPunct="0">
        <a:spcBef>
          <a:spcPct val="20000"/>
        </a:spcBef>
        <a:spcAft>
          <a:spcPct val="0"/>
        </a:spcAft>
        <a:buClr>
          <a:srgbClr val="0BD0D9"/>
        </a:buClr>
        <a:buSzPct val="65000"/>
        <a:buFont typeface="Wingdings 2" charset="2"/>
        <a:buChar char=""/>
        <a:defRPr sz="2000" kern="1200">
          <a:solidFill>
            <a:schemeClr val="tx1"/>
          </a:solidFill>
          <a:latin typeface="+mn-lt"/>
          <a:ea typeface="ＭＳ Ｐゴシック" charset="0"/>
          <a:cs typeface="+mn-cs"/>
        </a:defRPr>
      </a:lvl4pPr>
      <a:lvl5pPr marL="1460500" indent="-207963" algn="l" rtl="0" eaLnBrk="0" fontAlgn="base" hangingPunct="0">
        <a:spcBef>
          <a:spcPct val="20000"/>
        </a:spcBef>
        <a:spcAft>
          <a:spcPct val="0"/>
        </a:spcAft>
        <a:buClr>
          <a:srgbClr val="10CF9B"/>
        </a:buClr>
        <a:buSzPct val="65000"/>
        <a:buFont typeface="Wingdings 2" charset="2"/>
        <a:buChar char=""/>
        <a:defRPr sz="2000" kern="1200">
          <a:solidFill>
            <a:schemeClr val="tx1"/>
          </a:solidFill>
          <a:latin typeface="+mn-lt"/>
          <a:ea typeface="ＭＳ Ｐゴシック" charset="0"/>
          <a:cs typeface="+mn-cs"/>
        </a:defRPr>
      </a:lvl5pPr>
      <a:lvl6pPr marL="1736640" indent="-210226"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19444" indent="-182804"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3650" indent="-182804"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7856" indent="-182804"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011" algn="l" rtl="0" eaLnBrk="1" latinLnBrk="0" hangingPunct="1">
        <a:defRPr kumimoji="0" kern="1200">
          <a:solidFill>
            <a:schemeClr val="tx1"/>
          </a:solidFill>
          <a:latin typeface="+mn-lt"/>
          <a:ea typeface="+mn-ea"/>
          <a:cs typeface="+mn-cs"/>
        </a:defRPr>
      </a:lvl2pPr>
      <a:lvl3pPr marL="914021" algn="l" rtl="0" eaLnBrk="1" latinLnBrk="0" hangingPunct="1">
        <a:defRPr kumimoji="0" kern="1200">
          <a:solidFill>
            <a:schemeClr val="tx1"/>
          </a:solidFill>
          <a:latin typeface="+mn-lt"/>
          <a:ea typeface="+mn-ea"/>
          <a:cs typeface="+mn-cs"/>
        </a:defRPr>
      </a:lvl3pPr>
      <a:lvl4pPr marL="1371032" algn="l" rtl="0" eaLnBrk="1" latinLnBrk="0" hangingPunct="1">
        <a:defRPr kumimoji="0" kern="1200">
          <a:solidFill>
            <a:schemeClr val="tx1"/>
          </a:solidFill>
          <a:latin typeface="+mn-lt"/>
          <a:ea typeface="+mn-ea"/>
          <a:cs typeface="+mn-cs"/>
        </a:defRPr>
      </a:lvl4pPr>
      <a:lvl5pPr marL="1828041" algn="l" rtl="0" eaLnBrk="1" latinLnBrk="0" hangingPunct="1">
        <a:defRPr kumimoji="0" kern="1200">
          <a:solidFill>
            <a:schemeClr val="tx1"/>
          </a:solidFill>
          <a:latin typeface="+mn-lt"/>
          <a:ea typeface="+mn-ea"/>
          <a:cs typeface="+mn-cs"/>
        </a:defRPr>
      </a:lvl5pPr>
      <a:lvl6pPr marL="2285052" algn="l" rtl="0" eaLnBrk="1" latinLnBrk="0" hangingPunct="1">
        <a:defRPr kumimoji="0" kern="1200">
          <a:solidFill>
            <a:schemeClr val="tx1"/>
          </a:solidFill>
          <a:latin typeface="+mn-lt"/>
          <a:ea typeface="+mn-ea"/>
          <a:cs typeface="+mn-cs"/>
        </a:defRPr>
      </a:lvl6pPr>
      <a:lvl7pPr marL="2742062" algn="l" rtl="0" eaLnBrk="1" latinLnBrk="0" hangingPunct="1">
        <a:defRPr kumimoji="0" kern="1200">
          <a:solidFill>
            <a:schemeClr val="tx1"/>
          </a:solidFill>
          <a:latin typeface="+mn-lt"/>
          <a:ea typeface="+mn-ea"/>
          <a:cs typeface="+mn-cs"/>
        </a:defRPr>
      </a:lvl7pPr>
      <a:lvl8pPr marL="3199072" algn="l" rtl="0" eaLnBrk="1" latinLnBrk="0" hangingPunct="1">
        <a:defRPr kumimoji="0" kern="1200">
          <a:solidFill>
            <a:schemeClr val="tx1"/>
          </a:solidFill>
          <a:latin typeface="+mn-lt"/>
          <a:ea typeface="+mn-ea"/>
          <a:cs typeface="+mn-cs"/>
        </a:defRPr>
      </a:lvl8pPr>
      <a:lvl9pPr marL="3656083"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10.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10.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emf"/><Relationship Id="rId1" Type="http://schemas.openxmlformats.org/officeDocument/2006/relationships/slideLayout" Target="../slideLayouts/slideLayout1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1.xml"/></Relationships>
</file>

<file path=ppt/slides/_rels/slide3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121.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47.xml"/><Relationship Id="rId5" Type="http://schemas.openxmlformats.org/officeDocument/2006/relationships/image" Target="../media/image38.png"/><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4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17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9.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0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203.xm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0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7.xml"/></Relationships>
</file>

<file path=ppt/slides/_rels/slide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31.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7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6.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176.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17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76.xml"/></Relationships>
</file>

<file path=ppt/slides/_rels/slide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7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245.xml"/></Relationships>
</file>

<file path=ppt/slides/_rels/slide7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24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143.xml"/><Relationship Id="rId4" Type="http://schemas.openxmlformats.org/officeDocument/2006/relationships/image" Target="../media/image61.png"/></Relationships>
</file>

<file path=ppt/slides/_rels/slide8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43.xml"/></Relationships>
</file>

<file path=ppt/slides/_rels/slide8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43.xml"/></Relationships>
</file>

<file path=ppt/slides/_rels/slide8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43.xml"/></Relationships>
</file>

<file path=ppt/slides/_rels/slide8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256.xml"/><Relationship Id="rId4" Type="http://schemas.openxmlformats.org/officeDocument/2006/relationships/image" Target="../media/image65.png"/></Relationships>
</file>

<file path=ppt/slides/_rels/slide8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256.xml"/><Relationship Id="rId5" Type="http://schemas.openxmlformats.org/officeDocument/2006/relationships/image" Target="../media/image68.png"/><Relationship Id="rId4" Type="http://schemas.openxmlformats.org/officeDocument/2006/relationships/image" Target="../media/image67.png"/></Relationships>
</file>

<file path=ppt/slides/_rels/slide8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256.xml"/></Relationships>
</file>

<file path=ppt/slides/_rels/slide8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1.xml"/><Relationship Id="rId1" Type="http://schemas.openxmlformats.org/officeDocument/2006/relationships/slideLayout" Target="../slideLayouts/slideLayout25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0273" name="Content Placeholder 2"/>
          <p:cNvSpPr>
            <a:spLocks noGrp="1"/>
          </p:cNvSpPr>
          <p:nvPr>
            <p:ph idx="1"/>
          </p:nvPr>
        </p:nvSpPr>
        <p:spPr>
          <a:xfrm>
            <a:off x="762000" y="1600200"/>
            <a:ext cx="7467600" cy="2743200"/>
          </a:xfrm>
          <a:ln w="19050" cmpd="tri">
            <a:solidFill>
              <a:schemeClr val="bg1"/>
            </a:solidFill>
          </a:ln>
        </p:spPr>
        <p:txBody>
          <a:bodyPr/>
          <a:lstStyle/>
          <a:p>
            <a:pPr marL="608013" indent="-608013" algn="ctr" eaLnBrk="1" hangingPunct="1">
              <a:buFont typeface="Wingdings" charset="2"/>
              <a:buNone/>
            </a:pPr>
            <a:endParaRPr lang="en-US" altLang="en-US" sz="1400" b="1" dirty="0" smtClean="0">
              <a:solidFill>
                <a:srgbClr val="0000FF"/>
              </a:solidFill>
              <a:ea typeface="ＭＳ Ｐゴシック" charset="-128"/>
            </a:endParaRPr>
          </a:p>
          <a:p>
            <a:pPr marL="608013" indent="-608013" algn="ctr" eaLnBrk="1" hangingPunct="1">
              <a:buFont typeface="Wingdings" charset="2"/>
              <a:buNone/>
            </a:pPr>
            <a:r>
              <a:rPr lang="en-US" altLang="en-US" sz="4000" b="1" dirty="0" smtClean="0">
                <a:solidFill>
                  <a:srgbClr val="0000FF"/>
                </a:solidFill>
                <a:ea typeface="ＭＳ Ｐゴシック" charset="-128"/>
              </a:rPr>
              <a:t>NHIỄM KHUẨN </a:t>
            </a:r>
            <a:r>
              <a:rPr lang="en-US" altLang="en-US" sz="4000" b="1" dirty="0">
                <a:solidFill>
                  <a:srgbClr val="0000FF"/>
                </a:solidFill>
                <a:ea typeface="ＭＳ Ｐゴシック" charset="-128"/>
              </a:rPr>
              <a:t>HUYẾT </a:t>
            </a:r>
          </a:p>
          <a:p>
            <a:pPr marL="608013" indent="-608013" algn="ctr" eaLnBrk="1" hangingPunct="1">
              <a:buFont typeface="Wingdings" charset="2"/>
              <a:buNone/>
            </a:pPr>
            <a:r>
              <a:rPr lang="en-US" altLang="en-US" sz="4000" b="1" dirty="0" smtClean="0">
                <a:solidFill>
                  <a:srgbClr val="0000FF"/>
                </a:solidFill>
                <a:ea typeface="ＭＳ Ｐゴシック" charset="-128"/>
              </a:rPr>
              <a:t>SỐC </a:t>
            </a:r>
            <a:r>
              <a:rPr lang="en-US" altLang="en-US" sz="4000" b="1" dirty="0">
                <a:solidFill>
                  <a:srgbClr val="0000FF"/>
                </a:solidFill>
                <a:ea typeface="ＭＳ Ｐゴシック" charset="-128"/>
              </a:rPr>
              <a:t>NHIỄM </a:t>
            </a:r>
            <a:r>
              <a:rPr lang="en-US" altLang="en-US" sz="4000" b="1" dirty="0" smtClean="0">
                <a:solidFill>
                  <a:srgbClr val="0000FF"/>
                </a:solidFill>
                <a:ea typeface="ＭＳ Ｐゴシック" charset="-128"/>
              </a:rPr>
              <a:t>KHUẨN</a:t>
            </a:r>
            <a:endParaRPr lang="en-US" altLang="en-US" sz="4000" b="1" dirty="0">
              <a:solidFill>
                <a:srgbClr val="0000FF"/>
              </a:solidFill>
              <a:ea typeface="ＭＳ Ｐゴシック" charset="-128"/>
            </a:endParaRPr>
          </a:p>
        </p:txBody>
      </p:sp>
      <p:sp>
        <p:nvSpPr>
          <p:cNvPr id="310274" name="TextBox 1"/>
          <p:cNvSpPr txBox="1">
            <a:spLocks noChangeArrowheads="1"/>
          </p:cNvSpPr>
          <p:nvPr/>
        </p:nvSpPr>
        <p:spPr bwMode="auto">
          <a:xfrm>
            <a:off x="2209800" y="4800600"/>
            <a:ext cx="6519440" cy="707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00" tIns="45702" rIns="91400" bIns="45702">
            <a:spAutoFit/>
          </a:bodyP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r" eaLnBrk="1" hangingPunct="1"/>
            <a:r>
              <a:rPr lang="en-US" altLang="en-US" sz="2000" b="1" dirty="0" err="1" smtClean="0">
                <a:solidFill>
                  <a:srgbClr val="0000AC"/>
                </a:solidFill>
              </a:rPr>
              <a:t>ThS</a:t>
            </a:r>
            <a:r>
              <a:rPr lang="en-US" altLang="en-US" sz="2000" b="1" dirty="0" smtClean="0">
                <a:solidFill>
                  <a:srgbClr val="0000AC"/>
                </a:solidFill>
              </a:rPr>
              <a:t>. BS </a:t>
            </a:r>
            <a:r>
              <a:rPr lang="en-US" altLang="en-US" sz="2000" b="1" dirty="0" smtClean="0">
                <a:solidFill>
                  <a:srgbClr val="0000AC"/>
                </a:solidFill>
              </a:rPr>
              <a:t>NGUYỄN NGỌC TÚ</a:t>
            </a:r>
          </a:p>
          <a:p>
            <a:pPr algn="r" eaLnBrk="1" hangingPunct="1"/>
            <a:r>
              <a:rPr lang="en-US" altLang="en-US" sz="2000" b="1" i="1" dirty="0" smtClean="0">
                <a:solidFill>
                  <a:srgbClr val="0000AC"/>
                </a:solidFill>
              </a:rPr>
              <a:t>BM </a:t>
            </a:r>
            <a:r>
              <a:rPr lang="en-US" altLang="en-US" sz="2000" b="1" i="1" dirty="0" smtClean="0">
                <a:solidFill>
                  <a:srgbClr val="0000AC"/>
                </a:solidFill>
              </a:rPr>
              <a:t>HỒI SỨC CẤP CỨU – CHỐNG ĐỘC</a:t>
            </a:r>
            <a:endParaRPr lang="en-US" altLang="en-US" sz="2000" b="1" i="1" dirty="0">
              <a:solidFill>
                <a:srgbClr val="0000AC"/>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Footer Placeholder 3"/>
          <p:cNvSpPr>
            <a:spLocks noGrp="1"/>
          </p:cNvSpPr>
          <p:nvPr>
            <p:ph type="ftr" sz="quarter" idx="4294967295"/>
          </p:nvPr>
        </p:nvSpPr>
        <p:spPr>
          <a:xfrm>
            <a:off x="3048000" y="6517526"/>
            <a:ext cx="3352800" cy="340474"/>
          </a:xfrm>
          <a:prstGeom prst="rect">
            <a:avLst/>
          </a:prstGeom>
        </p:spPr>
        <p:txBody>
          <a:bodyPr/>
          <a:lstStyle/>
          <a:p>
            <a:r>
              <a:rPr lang="en-US" dirty="0"/>
              <a:t>Am J </a:t>
            </a:r>
            <a:r>
              <a:rPr lang="en-US" dirty="0" err="1"/>
              <a:t>Respir</a:t>
            </a:r>
            <a:r>
              <a:rPr lang="en-US" dirty="0"/>
              <a:t> </a:t>
            </a:r>
            <a:r>
              <a:rPr lang="en-US" dirty="0" err="1"/>
              <a:t>Crit</a:t>
            </a:r>
            <a:r>
              <a:rPr lang="en-US" dirty="0"/>
              <a:t> Care Med. 2015 Oct 15;192(8):958-64</a:t>
            </a:r>
          </a:p>
        </p:txBody>
      </p:sp>
      <p:pic>
        <p:nvPicPr>
          <p:cNvPr id="10" name="Picture 9"/>
          <p:cNvPicPr>
            <a:picLocks noChangeAspect="1"/>
          </p:cNvPicPr>
          <p:nvPr/>
        </p:nvPicPr>
        <p:blipFill rotWithShape="1">
          <a:blip r:embed="rId3"/>
          <a:srcRect b="32647"/>
          <a:stretch/>
        </p:blipFill>
        <p:spPr>
          <a:xfrm>
            <a:off x="152400" y="-41084"/>
            <a:ext cx="8911771" cy="1412684"/>
          </a:xfrm>
          <a:prstGeom prst="rect">
            <a:avLst/>
          </a:prstGeom>
        </p:spPr>
      </p:pic>
      <p:pic>
        <p:nvPicPr>
          <p:cNvPr id="13" name="Content Placeholder 12"/>
          <p:cNvPicPr>
            <a:picLocks noGrp="1" noChangeAspect="1"/>
          </p:cNvPicPr>
          <p:nvPr>
            <p:ph idx="1"/>
          </p:nvPr>
        </p:nvPicPr>
        <p:blipFill>
          <a:blip r:embed="rId4"/>
          <a:stretch>
            <a:fillRect/>
          </a:stretch>
        </p:blipFill>
        <p:spPr>
          <a:xfrm>
            <a:off x="1770744" y="1340005"/>
            <a:ext cx="5419820" cy="4146395"/>
          </a:xfrm>
          <a:prstGeom prst="rect">
            <a:avLst/>
          </a:prstGeom>
        </p:spPr>
      </p:pic>
      <p:sp>
        <p:nvSpPr>
          <p:cNvPr id="5" name="TextBox 4"/>
          <p:cNvSpPr txBox="1"/>
          <p:nvPr/>
        </p:nvSpPr>
        <p:spPr>
          <a:xfrm>
            <a:off x="304800" y="4209871"/>
            <a:ext cx="1742785" cy="1200329"/>
          </a:xfrm>
          <a:prstGeom prst="rect">
            <a:avLst/>
          </a:prstGeom>
          <a:noFill/>
        </p:spPr>
        <p:txBody>
          <a:bodyPr wrap="none" rtlCol="0">
            <a:spAutoFit/>
          </a:bodyPr>
          <a:lstStyle/>
          <a:p>
            <a:r>
              <a:rPr lang="en-US" sz="2400" dirty="0" err="1" smtClean="0"/>
              <a:t>Nhập</a:t>
            </a:r>
            <a:r>
              <a:rPr lang="en-US" sz="2400" dirty="0" smtClean="0"/>
              <a:t> </a:t>
            </a:r>
            <a:r>
              <a:rPr lang="en-US" sz="2400" dirty="0" err="1" smtClean="0"/>
              <a:t>viện</a:t>
            </a:r>
            <a:r>
              <a:rPr lang="en-US" sz="2400" dirty="0" smtClean="0"/>
              <a:t>: </a:t>
            </a:r>
          </a:p>
          <a:p>
            <a:r>
              <a:rPr lang="en-US" sz="2400" dirty="0" smtClean="0"/>
              <a:t>14,5%</a:t>
            </a:r>
          </a:p>
          <a:p>
            <a:r>
              <a:rPr lang="en-US" sz="2400" dirty="0" smtClean="0"/>
              <a:t>N 269.951</a:t>
            </a:r>
            <a:endParaRPr lang="en-US" sz="2400" dirty="0"/>
          </a:p>
        </p:txBody>
      </p:sp>
      <p:sp>
        <p:nvSpPr>
          <p:cNvPr id="8" name="TextBox 7"/>
          <p:cNvSpPr txBox="1"/>
          <p:nvPr/>
        </p:nvSpPr>
        <p:spPr>
          <a:xfrm>
            <a:off x="7316256" y="4114800"/>
            <a:ext cx="1827744" cy="1200329"/>
          </a:xfrm>
          <a:prstGeom prst="rect">
            <a:avLst/>
          </a:prstGeom>
          <a:noFill/>
        </p:spPr>
        <p:txBody>
          <a:bodyPr wrap="none" rtlCol="0">
            <a:spAutoFit/>
          </a:bodyPr>
          <a:lstStyle/>
          <a:p>
            <a:r>
              <a:rPr lang="en-US" sz="2400" dirty="0" smtClean="0"/>
              <a:t>Sau 7 </a:t>
            </a:r>
            <a:r>
              <a:rPr lang="en-US" sz="2400" dirty="0" err="1" smtClean="0"/>
              <a:t>ngày</a:t>
            </a:r>
            <a:r>
              <a:rPr lang="en-US" sz="2400" dirty="0" smtClean="0"/>
              <a:t> </a:t>
            </a:r>
          </a:p>
          <a:p>
            <a:r>
              <a:rPr lang="en-US" sz="2400" dirty="0" smtClean="0"/>
              <a:t>73,5%</a:t>
            </a:r>
          </a:p>
          <a:p>
            <a:r>
              <a:rPr lang="en-US" sz="2400" dirty="0" smtClean="0"/>
              <a:t>N 29.254</a:t>
            </a:r>
            <a:endParaRPr lang="en-US" sz="2400" dirty="0"/>
          </a:p>
        </p:txBody>
      </p:sp>
      <p:sp>
        <p:nvSpPr>
          <p:cNvPr id="6" name="Rectangle 5"/>
          <p:cNvSpPr/>
          <p:nvPr/>
        </p:nvSpPr>
        <p:spPr>
          <a:xfrm>
            <a:off x="597750" y="5569803"/>
            <a:ext cx="8012850" cy="830997"/>
          </a:xfrm>
          <a:prstGeom prst="rect">
            <a:avLst/>
          </a:prstGeom>
        </p:spPr>
        <p:txBody>
          <a:bodyPr wrap="square">
            <a:spAutoFit/>
          </a:bodyPr>
          <a:lstStyle/>
          <a:p>
            <a:r>
              <a:rPr lang="en-US" sz="2400" b="1" noProof="1">
                <a:solidFill>
                  <a:srgbClr val="0000FF"/>
                </a:solidFill>
              </a:rPr>
              <a:t>Kết luận</a:t>
            </a:r>
            <a:r>
              <a:rPr lang="en-US" sz="2400" noProof="1">
                <a:solidFill>
                  <a:srgbClr val="0000FF"/>
                </a:solidFill>
              </a:rPr>
              <a:t>: Sử dụng tiêu chuẩn SIRS để tầm soát NTH ở những bn nằm viện là không thực tế.</a:t>
            </a:r>
          </a:p>
        </p:txBody>
      </p:sp>
      <p:sp>
        <p:nvSpPr>
          <p:cNvPr id="9" name="TextBox 8"/>
          <p:cNvSpPr txBox="1"/>
          <p:nvPr/>
        </p:nvSpPr>
        <p:spPr>
          <a:xfrm>
            <a:off x="76200" y="1600200"/>
            <a:ext cx="2000869" cy="461665"/>
          </a:xfrm>
          <a:prstGeom prst="rect">
            <a:avLst/>
          </a:prstGeom>
          <a:noFill/>
        </p:spPr>
        <p:txBody>
          <a:bodyPr wrap="none" rtlCol="0">
            <a:spAutoFit/>
          </a:bodyPr>
          <a:lstStyle/>
          <a:p>
            <a:r>
              <a:rPr lang="en-US" sz="2400" dirty="0" err="1" smtClean="0">
                <a:solidFill>
                  <a:srgbClr val="0000FF"/>
                </a:solidFill>
              </a:rPr>
              <a:t>Độ</a:t>
            </a:r>
            <a:r>
              <a:rPr lang="en-US" sz="2400" dirty="0" smtClean="0">
                <a:solidFill>
                  <a:srgbClr val="0000FF"/>
                </a:solidFill>
              </a:rPr>
              <a:t> </a:t>
            </a:r>
            <a:r>
              <a:rPr lang="en-US" sz="2400" dirty="0" err="1" smtClean="0">
                <a:solidFill>
                  <a:srgbClr val="0000FF"/>
                </a:solidFill>
              </a:rPr>
              <a:t>đặc</a:t>
            </a:r>
            <a:r>
              <a:rPr lang="en-US" sz="2400" dirty="0" smtClean="0">
                <a:solidFill>
                  <a:srgbClr val="0000FF"/>
                </a:solidFill>
              </a:rPr>
              <a:t> </a:t>
            </a:r>
            <a:r>
              <a:rPr lang="en-US" sz="2400" dirty="0" err="1" smtClean="0">
                <a:solidFill>
                  <a:srgbClr val="0000FF"/>
                </a:solidFill>
              </a:rPr>
              <a:t>hiệu</a:t>
            </a:r>
            <a:r>
              <a:rPr lang="en-US" sz="2400" dirty="0" smtClean="0">
                <a:solidFill>
                  <a:srgbClr val="0000FF"/>
                </a:solidFill>
              </a:rPr>
              <a:t>?</a:t>
            </a:r>
          </a:p>
        </p:txBody>
      </p:sp>
    </p:spTree>
    <p:extLst>
      <p:ext uri="{BB962C8B-B14F-4D97-AF65-F5344CB8AC3E}">
        <p14:creationId xmlns="" xmlns:p14="http://schemas.microsoft.com/office/powerpoint/2010/main" val="6864729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VẤN ĐỀ CỦA SIRS LÀ GÌ ?</a:t>
            </a:r>
            <a:endParaRPr lang="en-US" dirty="0"/>
          </a:p>
        </p:txBody>
      </p:sp>
      <p:sp>
        <p:nvSpPr>
          <p:cNvPr id="3" name="Content Placeholder 2"/>
          <p:cNvSpPr>
            <a:spLocks noGrp="1"/>
          </p:cNvSpPr>
          <p:nvPr>
            <p:ph idx="1"/>
          </p:nvPr>
        </p:nvSpPr>
        <p:spPr/>
        <p:txBody>
          <a:bodyPr/>
          <a:lstStyle/>
          <a:p>
            <a:r>
              <a:rPr lang="en-US" dirty="0" smtClean="0"/>
              <a:t>SIRS </a:t>
            </a:r>
            <a:r>
              <a:rPr lang="en-US" dirty="0" err="1" smtClean="0"/>
              <a:t>là</a:t>
            </a:r>
            <a:r>
              <a:rPr lang="en-US" dirty="0" smtClean="0"/>
              <a:t> </a:t>
            </a:r>
            <a:r>
              <a:rPr lang="en-US" dirty="0" err="1" smtClean="0"/>
              <a:t>dấu</a:t>
            </a:r>
            <a:r>
              <a:rPr lang="en-US" dirty="0" smtClean="0"/>
              <a:t> </a:t>
            </a:r>
            <a:r>
              <a:rPr lang="en-US" dirty="0" err="1" smtClean="0"/>
              <a:t>hiệu</a:t>
            </a:r>
            <a:r>
              <a:rPr lang="en-US" dirty="0" smtClean="0"/>
              <a:t> </a:t>
            </a:r>
            <a:r>
              <a:rPr lang="en-US" dirty="0" err="1" smtClean="0"/>
              <a:t>điển</a:t>
            </a:r>
            <a:r>
              <a:rPr lang="en-US" dirty="0" smtClean="0"/>
              <a:t> </a:t>
            </a:r>
            <a:r>
              <a:rPr lang="en-US" dirty="0" err="1" smtClean="0"/>
              <a:t>hình</a:t>
            </a:r>
            <a:r>
              <a:rPr lang="en-US" dirty="0" smtClean="0"/>
              <a:t> </a:t>
            </a:r>
            <a:r>
              <a:rPr lang="en-US" dirty="0" err="1" smtClean="0"/>
              <a:t>của</a:t>
            </a:r>
            <a:r>
              <a:rPr lang="en-US" dirty="0" smtClean="0"/>
              <a:t> </a:t>
            </a:r>
            <a:r>
              <a:rPr lang="en-US" dirty="0" err="1" smtClean="0"/>
              <a:t>nhiễm</a:t>
            </a:r>
            <a:r>
              <a:rPr lang="en-US" dirty="0" smtClean="0"/>
              <a:t> </a:t>
            </a:r>
            <a:r>
              <a:rPr lang="en-US" dirty="0" err="1" smtClean="0"/>
              <a:t>khuẩn</a:t>
            </a:r>
            <a:r>
              <a:rPr lang="en-US" dirty="0" smtClean="0"/>
              <a:t> </a:t>
            </a:r>
          </a:p>
          <a:p>
            <a:endParaRPr lang="en-US" dirty="0" smtClean="0"/>
          </a:p>
          <a:p>
            <a:r>
              <a:rPr lang="en-US" dirty="0" err="1" smtClean="0"/>
              <a:t>Tuy</a:t>
            </a:r>
            <a:r>
              <a:rPr lang="en-US" dirty="0" smtClean="0"/>
              <a:t> </a:t>
            </a:r>
            <a:r>
              <a:rPr lang="en-US" dirty="0" err="1" smtClean="0"/>
              <a:t>nhiên</a:t>
            </a:r>
            <a:r>
              <a:rPr lang="en-US" dirty="0" smtClean="0"/>
              <a:t> :</a:t>
            </a:r>
          </a:p>
          <a:p>
            <a:pPr>
              <a:buFontTx/>
              <a:buChar char="-"/>
            </a:pPr>
            <a:r>
              <a:rPr lang="en-US" dirty="0" err="1" smtClean="0"/>
              <a:t>Nhiễm</a:t>
            </a:r>
            <a:r>
              <a:rPr lang="en-US" dirty="0" smtClean="0"/>
              <a:t> </a:t>
            </a:r>
            <a:r>
              <a:rPr lang="en-US" dirty="0" err="1" smtClean="0"/>
              <a:t>khuẩn</a:t>
            </a:r>
            <a:r>
              <a:rPr lang="en-US" dirty="0" smtClean="0"/>
              <a:t> </a:t>
            </a:r>
            <a:r>
              <a:rPr lang="en-US" dirty="0" err="1" smtClean="0"/>
              <a:t>có</a:t>
            </a:r>
            <a:r>
              <a:rPr lang="en-US" dirty="0" smtClean="0"/>
              <a:t> </a:t>
            </a:r>
            <a:r>
              <a:rPr lang="en-US" dirty="0" err="1" smtClean="0"/>
              <a:t>thể</a:t>
            </a:r>
            <a:r>
              <a:rPr lang="en-US" dirty="0" smtClean="0"/>
              <a:t> </a:t>
            </a:r>
            <a:r>
              <a:rPr lang="en-US" dirty="0" err="1" smtClean="0"/>
              <a:t>có</a:t>
            </a:r>
            <a:r>
              <a:rPr lang="en-US" dirty="0" smtClean="0"/>
              <a:t> </a:t>
            </a:r>
            <a:r>
              <a:rPr lang="en-US" dirty="0" err="1" smtClean="0"/>
              <a:t>mà</a:t>
            </a:r>
            <a:r>
              <a:rPr lang="en-US" dirty="0" smtClean="0"/>
              <a:t> </a:t>
            </a:r>
            <a:r>
              <a:rPr lang="en-US" dirty="0" err="1" smtClean="0"/>
              <a:t>không</a:t>
            </a:r>
            <a:r>
              <a:rPr lang="en-US" dirty="0" smtClean="0"/>
              <a:t> </a:t>
            </a:r>
            <a:r>
              <a:rPr lang="en-US" dirty="0" err="1" smtClean="0"/>
              <a:t>có</a:t>
            </a:r>
            <a:r>
              <a:rPr lang="en-US" dirty="0" smtClean="0"/>
              <a:t> SIRS</a:t>
            </a:r>
          </a:p>
          <a:p>
            <a:pPr>
              <a:buFontTx/>
              <a:buChar char="-"/>
            </a:pPr>
            <a:r>
              <a:rPr lang="en-US" dirty="0" err="1" smtClean="0"/>
              <a:t>Qúa</a:t>
            </a:r>
            <a:r>
              <a:rPr lang="en-US" dirty="0" smtClean="0"/>
              <a:t> </a:t>
            </a:r>
            <a:r>
              <a:rPr lang="en-US" dirty="0" err="1" smtClean="0"/>
              <a:t>nhiều</a:t>
            </a:r>
            <a:r>
              <a:rPr lang="en-US" dirty="0" smtClean="0"/>
              <a:t> </a:t>
            </a:r>
            <a:r>
              <a:rPr lang="en-US" dirty="0" err="1" smtClean="0"/>
              <a:t>bệnh</a:t>
            </a:r>
            <a:r>
              <a:rPr lang="en-US" dirty="0" smtClean="0"/>
              <a:t> </a:t>
            </a:r>
            <a:r>
              <a:rPr lang="en-US" dirty="0" err="1" smtClean="0"/>
              <a:t>nhân</a:t>
            </a:r>
            <a:r>
              <a:rPr lang="en-US" dirty="0" smtClean="0"/>
              <a:t> </a:t>
            </a:r>
            <a:r>
              <a:rPr lang="en-US" dirty="0" err="1" smtClean="0"/>
              <a:t>có</a:t>
            </a:r>
            <a:r>
              <a:rPr lang="en-US" dirty="0" smtClean="0"/>
              <a:t> SIRS (</a:t>
            </a:r>
            <a:r>
              <a:rPr lang="en-US" dirty="0" err="1" smtClean="0"/>
              <a:t>quá</a:t>
            </a:r>
            <a:r>
              <a:rPr lang="en-US" dirty="0" smtClean="0"/>
              <a:t> </a:t>
            </a:r>
            <a:r>
              <a:rPr lang="en-US" dirty="0" err="1" smtClean="0"/>
              <a:t>nhạy</a:t>
            </a:r>
            <a:r>
              <a:rPr lang="en-US" dirty="0" smtClean="0"/>
              <a:t>)</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74638"/>
            <a:ext cx="7543800" cy="944562"/>
          </a:xfrm>
        </p:spPr>
        <p:txBody>
          <a:bodyPr>
            <a:noAutofit/>
          </a:bodyPr>
          <a:lstStyle/>
          <a:p>
            <a:r>
              <a:rPr lang="en-US" sz="2800" b="0" dirty="0" err="1"/>
              <a:t>Những</a:t>
            </a:r>
            <a:r>
              <a:rPr lang="en-US" sz="2800" b="0" dirty="0"/>
              <a:t> </a:t>
            </a:r>
            <a:r>
              <a:rPr lang="en-US" sz="2800" b="0" dirty="0" err="1"/>
              <a:t>vấn</a:t>
            </a:r>
            <a:r>
              <a:rPr lang="en-US" sz="2800" b="0" dirty="0"/>
              <a:t> </a:t>
            </a:r>
            <a:r>
              <a:rPr lang="en-US" sz="2800" b="0" dirty="0" err="1"/>
              <a:t>đề</a:t>
            </a:r>
            <a:r>
              <a:rPr lang="en-US" sz="2800" b="0" dirty="0"/>
              <a:t> </a:t>
            </a:r>
            <a:r>
              <a:rPr lang="en-US" sz="2800" b="0" dirty="0" err="1"/>
              <a:t>còn</a:t>
            </a:r>
            <a:r>
              <a:rPr lang="en-US" sz="2800" b="0" dirty="0"/>
              <a:t> </a:t>
            </a:r>
            <a:r>
              <a:rPr lang="en-US" sz="2800" b="0" dirty="0" err="1"/>
              <a:t>tồn</a:t>
            </a:r>
            <a:r>
              <a:rPr lang="en-US" sz="2800" b="0" dirty="0"/>
              <a:t> </a:t>
            </a:r>
            <a:r>
              <a:rPr lang="en-US" sz="2800" b="0" dirty="0" err="1"/>
              <a:t>tại</a:t>
            </a:r>
            <a:r>
              <a:rPr lang="en-US" sz="2800" b="0" dirty="0"/>
              <a:t> </a:t>
            </a:r>
            <a:r>
              <a:rPr lang="en-US" sz="2800" b="0" dirty="0" err="1"/>
              <a:t>trong</a:t>
            </a:r>
            <a:r>
              <a:rPr lang="en-US" sz="2800" b="0" dirty="0"/>
              <a:t> </a:t>
            </a:r>
            <a:r>
              <a:rPr lang="en-US" sz="2800" b="0" dirty="0" err="1"/>
              <a:t>định</a:t>
            </a:r>
            <a:r>
              <a:rPr lang="en-US" sz="2800" b="0" dirty="0"/>
              <a:t> </a:t>
            </a:r>
            <a:r>
              <a:rPr lang="en-US" sz="2800" b="0" dirty="0" err="1"/>
              <a:t>nghĩa</a:t>
            </a:r>
            <a:r>
              <a:rPr lang="en-US" sz="2800" b="0" dirty="0"/>
              <a:t> nhiễm trùng huyết </a:t>
            </a:r>
            <a:r>
              <a:rPr lang="en-US" sz="2800" b="0" dirty="0" err="1"/>
              <a:t>năm</a:t>
            </a:r>
            <a:r>
              <a:rPr lang="en-US" sz="2800" b="0" dirty="0"/>
              <a:t> 1991 </a:t>
            </a:r>
            <a:r>
              <a:rPr lang="en-US" sz="2800" b="0" dirty="0" err="1"/>
              <a:t>và</a:t>
            </a:r>
            <a:r>
              <a:rPr lang="en-US" sz="2800" b="0" dirty="0"/>
              <a:t> 2001…</a:t>
            </a:r>
          </a:p>
        </p:txBody>
      </p:sp>
      <p:pic>
        <p:nvPicPr>
          <p:cNvPr id="5" name="Picture 2"/>
          <p:cNvPicPr>
            <a:picLocks noGrp="1" noChangeAspect="1" noChangeArrowheads="1"/>
          </p:cNvPicPr>
          <p:nvPr>
            <p:ph idx="1"/>
          </p:nvPr>
        </p:nvPicPr>
        <p:blipFill>
          <a:blip r:embed="rId3">
            <a:extLst>
              <a:ext uri="{28A0092B-C50C-407E-A947-70E740481C1C}">
                <a14:useLocalDpi xmlns="" xmlns:a14="http://schemas.microsoft.com/office/drawing/2010/main" val="0"/>
              </a:ext>
            </a:extLst>
          </a:blip>
          <a:srcRect/>
          <a:stretch>
            <a:fillRect/>
          </a:stretch>
        </p:blipFill>
        <p:spPr bwMode="auto">
          <a:xfrm>
            <a:off x="914400" y="1687761"/>
            <a:ext cx="7431314" cy="461421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11624961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81000"/>
            <a:ext cx="7543800" cy="1219200"/>
          </a:xfrm>
        </p:spPr>
        <p:txBody>
          <a:bodyPr>
            <a:noAutofit/>
          </a:bodyPr>
          <a:lstStyle/>
          <a:p>
            <a:r>
              <a:rPr lang="en-US" sz="3200" dirty="0" err="1"/>
              <a:t>Những</a:t>
            </a:r>
            <a:r>
              <a:rPr lang="en-US" sz="3200" dirty="0"/>
              <a:t> </a:t>
            </a:r>
            <a:r>
              <a:rPr lang="en-US" sz="3200" dirty="0" err="1"/>
              <a:t>hiểu</a:t>
            </a:r>
            <a:r>
              <a:rPr lang="en-US" sz="3200" dirty="0"/>
              <a:t> </a:t>
            </a:r>
            <a:r>
              <a:rPr lang="en-US" sz="3200" dirty="0" err="1"/>
              <a:t>biết</a:t>
            </a:r>
            <a:r>
              <a:rPr lang="en-US" sz="3200" dirty="0"/>
              <a:t> </a:t>
            </a:r>
            <a:r>
              <a:rPr lang="en-US" sz="3200" dirty="0" err="1"/>
              <a:t>mới</a:t>
            </a:r>
            <a:r>
              <a:rPr lang="en-US" sz="3200" dirty="0"/>
              <a:t> </a:t>
            </a:r>
            <a:r>
              <a:rPr lang="en-US" sz="3200" dirty="0" err="1"/>
              <a:t>về</a:t>
            </a:r>
            <a:r>
              <a:rPr lang="en-US" sz="3200" dirty="0"/>
              <a:t> </a:t>
            </a:r>
            <a:br>
              <a:rPr lang="en-US" sz="3200" dirty="0"/>
            </a:br>
            <a:r>
              <a:rPr lang="en-US" sz="3200" dirty="0" err="1"/>
              <a:t>sinh</a:t>
            </a:r>
            <a:r>
              <a:rPr lang="en-US" sz="3200" dirty="0"/>
              <a:t> </a:t>
            </a:r>
            <a:r>
              <a:rPr lang="en-US" sz="3200" dirty="0" err="1"/>
              <a:t>bệnh</a:t>
            </a:r>
            <a:r>
              <a:rPr lang="en-US" sz="3200" dirty="0"/>
              <a:t> </a:t>
            </a:r>
            <a:r>
              <a:rPr lang="en-US" sz="3200" dirty="0" err="1"/>
              <a:t>học</a:t>
            </a:r>
            <a:r>
              <a:rPr lang="en-US" sz="3200" dirty="0"/>
              <a:t> </a:t>
            </a:r>
            <a:r>
              <a:rPr lang="en-US" sz="3200" dirty="0" err="1"/>
              <a:t>của</a:t>
            </a:r>
            <a:r>
              <a:rPr lang="en-US" sz="3200" dirty="0"/>
              <a:t> NTH</a:t>
            </a:r>
          </a:p>
        </p:txBody>
      </p:sp>
      <p:sp>
        <p:nvSpPr>
          <p:cNvPr id="3" name="Content Placeholder 2"/>
          <p:cNvSpPr>
            <a:spLocks noGrp="1"/>
          </p:cNvSpPr>
          <p:nvPr>
            <p:ph idx="1"/>
          </p:nvPr>
        </p:nvSpPr>
        <p:spPr/>
        <p:txBody>
          <a:bodyPr/>
          <a:lstStyle/>
          <a:p>
            <a:pPr>
              <a:lnSpc>
                <a:spcPct val="100000"/>
              </a:lnSpc>
              <a:spcBef>
                <a:spcPts val="600"/>
              </a:spcBef>
              <a:buFont typeface="Arial"/>
              <a:buChar char="•"/>
            </a:pPr>
            <a:r>
              <a:rPr lang="en-US" dirty="0" err="1"/>
              <a:t>Không</a:t>
            </a:r>
            <a:r>
              <a:rPr lang="en-US" dirty="0"/>
              <a:t> </a:t>
            </a:r>
            <a:r>
              <a:rPr lang="en-US" dirty="0" err="1"/>
              <a:t>chỉ</a:t>
            </a:r>
            <a:r>
              <a:rPr lang="en-US" dirty="0"/>
              <a:t> </a:t>
            </a:r>
            <a:r>
              <a:rPr lang="en-US" dirty="0" err="1"/>
              <a:t>là</a:t>
            </a:r>
            <a:r>
              <a:rPr lang="en-US" dirty="0"/>
              <a:t> </a:t>
            </a:r>
            <a:r>
              <a:rPr lang="en-US" dirty="0" err="1"/>
              <a:t>phản</a:t>
            </a:r>
            <a:r>
              <a:rPr lang="en-US" dirty="0"/>
              <a:t> </a:t>
            </a:r>
            <a:r>
              <a:rPr lang="en-US" dirty="0" err="1"/>
              <a:t>ứng</a:t>
            </a:r>
            <a:r>
              <a:rPr lang="en-US" dirty="0"/>
              <a:t> </a:t>
            </a:r>
            <a:r>
              <a:rPr lang="en-US" dirty="0" err="1"/>
              <a:t>viêm</a:t>
            </a:r>
            <a:r>
              <a:rPr lang="en-US" dirty="0"/>
              <a:t> </a:t>
            </a:r>
            <a:r>
              <a:rPr lang="en-US" dirty="0" err="1"/>
              <a:t>không</a:t>
            </a:r>
            <a:r>
              <a:rPr lang="en-US" dirty="0"/>
              <a:t> đ</a:t>
            </a:r>
            <a:r>
              <a:rPr lang="vi-VN" dirty="0"/>
              <a:t>ư</a:t>
            </a:r>
            <a:r>
              <a:rPr lang="en-US" dirty="0" err="1"/>
              <a:t>ợc</a:t>
            </a:r>
            <a:r>
              <a:rPr lang="en-US" dirty="0"/>
              <a:t> </a:t>
            </a:r>
            <a:r>
              <a:rPr lang="en-US" dirty="0" err="1"/>
              <a:t>kiểm</a:t>
            </a:r>
            <a:r>
              <a:rPr lang="en-US" dirty="0"/>
              <a:t> </a:t>
            </a:r>
            <a:r>
              <a:rPr lang="en-US" dirty="0" err="1"/>
              <a:t>soát.</a:t>
            </a:r>
            <a:endParaRPr lang="en-US" dirty="0"/>
          </a:p>
          <a:p>
            <a:pPr>
              <a:lnSpc>
                <a:spcPct val="100000"/>
              </a:lnSpc>
              <a:spcBef>
                <a:spcPts val="600"/>
              </a:spcBef>
              <a:buFont typeface="Arial"/>
              <a:buChar char="•"/>
            </a:pPr>
            <a:r>
              <a:rPr lang="en-US" dirty="0" err="1"/>
              <a:t>Vai</a:t>
            </a:r>
            <a:r>
              <a:rPr lang="en-US" dirty="0"/>
              <a:t> </a:t>
            </a:r>
            <a:r>
              <a:rPr lang="en-US" dirty="0" err="1"/>
              <a:t>trò</a:t>
            </a:r>
            <a:r>
              <a:rPr lang="en-US" dirty="0"/>
              <a:t> </a:t>
            </a:r>
            <a:r>
              <a:rPr lang="en-US" dirty="0" err="1"/>
              <a:t>quan</a:t>
            </a:r>
            <a:r>
              <a:rPr lang="en-US" dirty="0"/>
              <a:t> </a:t>
            </a:r>
            <a:r>
              <a:rPr lang="en-US" dirty="0" err="1"/>
              <a:t>trọng</a:t>
            </a:r>
            <a:r>
              <a:rPr lang="en-US" dirty="0"/>
              <a:t> </a:t>
            </a:r>
            <a:r>
              <a:rPr lang="en-US" dirty="0" err="1"/>
              <a:t>của</a:t>
            </a:r>
            <a:r>
              <a:rPr lang="en-US" dirty="0"/>
              <a:t> </a:t>
            </a:r>
            <a:r>
              <a:rPr lang="en-US" dirty="0" err="1"/>
              <a:t>quá</a:t>
            </a:r>
            <a:r>
              <a:rPr lang="en-US" dirty="0"/>
              <a:t> </a:t>
            </a:r>
            <a:r>
              <a:rPr lang="en-US" dirty="0" err="1"/>
              <a:t>trình</a:t>
            </a:r>
            <a:r>
              <a:rPr lang="en-US" dirty="0"/>
              <a:t> </a:t>
            </a:r>
            <a:r>
              <a:rPr lang="en-US" dirty="0" err="1"/>
              <a:t>ức</a:t>
            </a:r>
            <a:r>
              <a:rPr lang="en-US" dirty="0"/>
              <a:t> </a:t>
            </a:r>
            <a:r>
              <a:rPr lang="en-US" dirty="0" err="1"/>
              <a:t>chế</a:t>
            </a:r>
            <a:r>
              <a:rPr lang="en-US" dirty="0"/>
              <a:t> </a:t>
            </a:r>
            <a:r>
              <a:rPr lang="en-US" dirty="0" err="1"/>
              <a:t>miễn</a:t>
            </a:r>
            <a:r>
              <a:rPr lang="en-US" dirty="0"/>
              <a:t> </a:t>
            </a:r>
            <a:r>
              <a:rPr lang="en-US" dirty="0" err="1"/>
              <a:t>dịch</a:t>
            </a:r>
            <a:r>
              <a:rPr lang="en-US" dirty="0"/>
              <a:t>.</a:t>
            </a:r>
          </a:p>
          <a:p>
            <a:pPr>
              <a:lnSpc>
                <a:spcPct val="100000"/>
              </a:lnSpc>
              <a:spcBef>
                <a:spcPts val="600"/>
              </a:spcBef>
              <a:buFont typeface="Arial"/>
              <a:buChar char="•"/>
            </a:pPr>
            <a:r>
              <a:rPr lang="en-US" dirty="0" err="1"/>
              <a:t>Sự</a:t>
            </a:r>
            <a:r>
              <a:rPr lang="en-US" dirty="0"/>
              <a:t> </a:t>
            </a:r>
            <a:r>
              <a:rPr lang="en-US" dirty="0" err="1"/>
              <a:t>đóng</a:t>
            </a:r>
            <a:r>
              <a:rPr lang="en-US" dirty="0"/>
              <a:t> </a:t>
            </a:r>
            <a:r>
              <a:rPr lang="en-US" dirty="0" err="1"/>
              <a:t>góp</a:t>
            </a:r>
            <a:r>
              <a:rPr lang="en-US" dirty="0"/>
              <a:t> </a:t>
            </a:r>
            <a:r>
              <a:rPr lang="en-US" dirty="0" err="1"/>
              <a:t>của</a:t>
            </a:r>
            <a:r>
              <a:rPr lang="en-US" dirty="0"/>
              <a:t> </a:t>
            </a:r>
            <a:r>
              <a:rPr lang="en-US" dirty="0" err="1"/>
              <a:t>các</a:t>
            </a:r>
            <a:r>
              <a:rPr lang="en-US" dirty="0"/>
              <a:t> c</a:t>
            </a:r>
            <a:r>
              <a:rPr lang="vi-VN" dirty="0"/>
              <a:t>ơ</a:t>
            </a:r>
            <a:r>
              <a:rPr lang="en-US" dirty="0"/>
              <a:t> </a:t>
            </a:r>
            <a:r>
              <a:rPr lang="en-US" dirty="0" err="1"/>
              <a:t>chế</a:t>
            </a:r>
            <a:r>
              <a:rPr lang="en-US" dirty="0"/>
              <a:t> </a:t>
            </a:r>
            <a:r>
              <a:rPr lang="en-US" dirty="0" err="1"/>
              <a:t>ngoài</a:t>
            </a:r>
            <a:r>
              <a:rPr lang="en-US" dirty="0"/>
              <a:t> </a:t>
            </a:r>
            <a:r>
              <a:rPr lang="en-US" dirty="0" err="1"/>
              <a:t>miễn</a:t>
            </a:r>
            <a:r>
              <a:rPr lang="en-US" dirty="0"/>
              <a:t> </a:t>
            </a:r>
            <a:r>
              <a:rPr lang="en-US" dirty="0" err="1"/>
              <a:t>dịch.</a:t>
            </a:r>
            <a:endParaRPr lang="en-US" dirty="0"/>
          </a:p>
          <a:p>
            <a:pPr>
              <a:lnSpc>
                <a:spcPct val="100000"/>
              </a:lnSpc>
              <a:spcBef>
                <a:spcPts val="600"/>
              </a:spcBef>
              <a:buFont typeface="Arial"/>
              <a:buChar char="•"/>
            </a:pPr>
            <a:r>
              <a:rPr lang="en-US" dirty="0" err="1"/>
              <a:t>Tình</a:t>
            </a:r>
            <a:r>
              <a:rPr lang="en-US" dirty="0"/>
              <a:t> </a:t>
            </a:r>
            <a:r>
              <a:rPr lang="en-US" dirty="0" err="1"/>
              <a:t>trạng</a:t>
            </a:r>
            <a:r>
              <a:rPr lang="en-US" dirty="0"/>
              <a:t> </a:t>
            </a:r>
            <a:r>
              <a:rPr lang="en-US" dirty="0" err="1"/>
              <a:t>ngủ</a:t>
            </a:r>
            <a:r>
              <a:rPr lang="en-US" dirty="0"/>
              <a:t> </a:t>
            </a:r>
            <a:r>
              <a:rPr lang="en-US" dirty="0" err="1"/>
              <a:t>đông.</a:t>
            </a:r>
            <a:endParaRPr lang="en-US" dirty="0"/>
          </a:p>
          <a:p>
            <a:pPr marL="0" indent="0">
              <a:lnSpc>
                <a:spcPct val="100000"/>
              </a:lnSpc>
              <a:spcBef>
                <a:spcPts val="600"/>
              </a:spcBef>
              <a:buNone/>
            </a:pPr>
            <a:r>
              <a:rPr lang="en-US" dirty="0" smtClean="0"/>
              <a:t>=&gt; </a:t>
            </a:r>
            <a:r>
              <a:rPr lang="en-US" dirty="0" err="1" smtClean="0"/>
              <a:t>Nhận</a:t>
            </a:r>
            <a:r>
              <a:rPr lang="en-US" dirty="0" smtClean="0"/>
              <a:t> </a:t>
            </a:r>
            <a:r>
              <a:rPr lang="en-US" dirty="0"/>
              <a:t>định </a:t>
            </a:r>
            <a:r>
              <a:rPr lang="en-US" dirty="0" err="1"/>
              <a:t>lại</a:t>
            </a:r>
            <a:r>
              <a:rPr lang="en-US" dirty="0"/>
              <a:t> </a:t>
            </a:r>
            <a:r>
              <a:rPr lang="en-US" dirty="0" err="1"/>
              <a:t>bản</a:t>
            </a:r>
            <a:r>
              <a:rPr lang="en-US" dirty="0"/>
              <a:t> </a:t>
            </a:r>
            <a:r>
              <a:rPr lang="en-US" dirty="0" err="1"/>
              <a:t>chất</a:t>
            </a:r>
            <a:r>
              <a:rPr lang="en-US" dirty="0"/>
              <a:t> </a:t>
            </a:r>
            <a:r>
              <a:rPr lang="en-US" dirty="0" err="1"/>
              <a:t>của</a:t>
            </a:r>
            <a:r>
              <a:rPr lang="en-US" dirty="0"/>
              <a:t> </a:t>
            </a:r>
            <a:r>
              <a:rPr lang="en-US" dirty="0" err="1"/>
              <a:t>sốc</a:t>
            </a:r>
            <a:r>
              <a:rPr lang="en-US" dirty="0"/>
              <a:t> </a:t>
            </a:r>
            <a:r>
              <a:rPr lang="en-US" dirty="0" err="1"/>
              <a:t>nhiễm</a:t>
            </a:r>
            <a:r>
              <a:rPr lang="en-US" dirty="0"/>
              <a:t> </a:t>
            </a:r>
            <a:r>
              <a:rPr lang="en-US" dirty="0" err="1"/>
              <a:t>trùng</a:t>
            </a:r>
            <a:r>
              <a:rPr lang="en-US" dirty="0"/>
              <a:t>.</a:t>
            </a:r>
            <a:endParaRPr lang="en-US" sz="2400" dirty="0"/>
          </a:p>
        </p:txBody>
      </p:sp>
      <p:cxnSp>
        <p:nvCxnSpPr>
          <p:cNvPr id="5" name="Straight Connector 4"/>
          <p:cNvCxnSpPr/>
          <p:nvPr/>
        </p:nvCxnSpPr>
        <p:spPr>
          <a:xfrm>
            <a:off x="533400" y="1676400"/>
            <a:ext cx="7924800"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4973910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026" name="Picture 2" descr="C:\Users\ASUS\Desktop\CO CHE.png"/>
          <p:cNvPicPr>
            <a:picLocks noChangeAspect="1" noChangeArrowheads="1"/>
          </p:cNvPicPr>
          <p:nvPr/>
        </p:nvPicPr>
        <p:blipFill>
          <a:blip r:embed="rId2"/>
          <a:srcRect/>
          <a:stretch>
            <a:fillRect/>
          </a:stretch>
        </p:blipFill>
        <p:spPr bwMode="auto">
          <a:xfrm>
            <a:off x="533401" y="1033070"/>
            <a:ext cx="8147184" cy="4834329"/>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754033" y="0"/>
            <a:ext cx="5256367" cy="6858000"/>
          </a:xfrm>
          <a:prstGeom prst="rect">
            <a:avLst/>
          </a:prstGeom>
        </p:spPr>
      </p:pic>
      <p:sp>
        <p:nvSpPr>
          <p:cNvPr id="6" name="Rectangle 5"/>
          <p:cNvSpPr/>
          <p:nvPr/>
        </p:nvSpPr>
        <p:spPr>
          <a:xfrm>
            <a:off x="6858000" y="4331154"/>
            <a:ext cx="2286000" cy="2095958"/>
          </a:xfrm>
          <a:prstGeom prst="rect">
            <a:avLst/>
          </a:prstGeom>
        </p:spPr>
        <p:txBody>
          <a:bodyPr wrap="square">
            <a:spAutoFit/>
          </a:bodyPr>
          <a:lstStyle/>
          <a:p>
            <a:r>
              <a:rPr lang="en-US" sz="1400" b="1" dirty="0">
                <a:ea typeface="ＭＳ Ｐゴシック" charset="0"/>
                <a:cs typeface="ＭＳ Ｐゴシック" charset="0"/>
              </a:rPr>
              <a:t>Sepsis and septic shock </a:t>
            </a:r>
            <a:endParaRPr lang="en-US" sz="1400" dirty="0"/>
          </a:p>
          <a:p>
            <a:r>
              <a:rPr lang="en-US" sz="1400" i="1" dirty="0">
                <a:ea typeface="ＭＳ Ｐゴシック" charset="0"/>
                <a:cs typeface="ＭＳ Ｐゴシック" charset="0"/>
              </a:rPr>
              <a:t>Maurizio </a:t>
            </a:r>
            <a:r>
              <a:rPr lang="en-US" sz="1400" i="1" dirty="0" err="1">
                <a:ea typeface="ＭＳ Ｐゴシック" charset="0"/>
                <a:cs typeface="ＭＳ Ｐゴシック" charset="0"/>
              </a:rPr>
              <a:t>Cecconi</a:t>
            </a:r>
            <a:r>
              <a:rPr lang="en-US" sz="1400" i="1" dirty="0">
                <a:ea typeface="ＭＳ Ｐゴシック" charset="0"/>
                <a:cs typeface="ＭＳ Ｐゴシック" charset="0"/>
              </a:rPr>
              <a:t>, Laura Evans, Mitchell Levy, Andrew Rhodes </a:t>
            </a:r>
            <a:endParaRPr lang="en-US" sz="1400" dirty="0"/>
          </a:p>
          <a:p>
            <a:pPr eaLnBrk="0" hangingPunct="0">
              <a:spcBef>
                <a:spcPct val="30000"/>
              </a:spcBef>
              <a:defRPr/>
            </a:pPr>
            <a:r>
              <a:rPr lang="en-US" sz="1400" dirty="0" err="1">
                <a:ea typeface="ＭＳ Ｐゴシック" charset="0"/>
                <a:cs typeface="ＭＳ Ｐゴシック" charset="0"/>
              </a:rPr>
              <a:t>www.thelancet.com</a:t>
            </a:r>
            <a:r>
              <a:rPr lang="en-US" sz="1400" dirty="0">
                <a:ea typeface="ＭＳ Ｐゴシック" charset="0"/>
                <a:cs typeface="ＭＳ Ｐゴシック" charset="0"/>
              </a:rPr>
              <a:t>. Published </a:t>
            </a:r>
            <a:r>
              <a:rPr lang="en-US" sz="1400" b="1" dirty="0">
                <a:ea typeface="ＭＳ Ｐゴシック" charset="0"/>
                <a:cs typeface="ＭＳ Ｐゴシック" charset="0"/>
              </a:rPr>
              <a:t>Online </a:t>
            </a:r>
            <a:r>
              <a:rPr lang="en-US" sz="1400" dirty="0">
                <a:ea typeface="ＭＳ Ｐゴシック" charset="0"/>
                <a:cs typeface="ＭＳ Ｐゴシック" charset="0"/>
              </a:rPr>
              <a:t>June 21, 2018 http://</a:t>
            </a:r>
            <a:r>
              <a:rPr lang="en-US" sz="1400" dirty="0" err="1">
                <a:ea typeface="ＭＳ Ｐゴシック" charset="0"/>
                <a:cs typeface="ＭＳ Ｐゴシック" charset="0"/>
              </a:rPr>
              <a:t>dx.doi.org</a:t>
            </a:r>
            <a:r>
              <a:rPr lang="en-US" sz="1400" dirty="0">
                <a:ea typeface="ＭＳ Ｐゴシック" charset="0"/>
                <a:cs typeface="ＭＳ Ｐゴシック" charset="0"/>
              </a:rPr>
              <a:t>/10.1016/ </a:t>
            </a:r>
            <a:r>
              <a:rPr lang="en-US" sz="1400" dirty="0" smtClean="0">
                <a:ea typeface="ＭＳ Ｐゴシック" charset="0"/>
                <a:cs typeface="ＭＳ Ｐゴシック" charset="0"/>
              </a:rPr>
              <a:t>S01406736(18)30696-2 </a:t>
            </a:r>
            <a:endParaRPr lang="en-US" sz="1400" dirty="0"/>
          </a:p>
        </p:txBody>
      </p:sp>
    </p:spTree>
    <p:extLst>
      <p:ext uri="{BB962C8B-B14F-4D97-AF65-F5344CB8AC3E}">
        <p14:creationId xmlns="" xmlns:p14="http://schemas.microsoft.com/office/powerpoint/2010/main" val="13622027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1299" name="TextBox 1"/>
          <p:cNvSpPr txBox="1">
            <a:spLocks noChangeArrowheads="1"/>
          </p:cNvSpPr>
          <p:nvPr/>
        </p:nvSpPr>
        <p:spPr bwMode="auto">
          <a:xfrm>
            <a:off x="-2633663" y="2744788"/>
            <a:ext cx="185738"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en-US" altLang="en-US">
              <a:solidFill>
                <a:srgbClr val="000000"/>
              </a:solidFill>
            </a:endParaRPr>
          </a:p>
        </p:txBody>
      </p:sp>
      <p:cxnSp>
        <p:nvCxnSpPr>
          <p:cNvPr id="6" name="Straight Connector 5"/>
          <p:cNvCxnSpPr/>
          <p:nvPr/>
        </p:nvCxnSpPr>
        <p:spPr>
          <a:xfrm>
            <a:off x="533400" y="1219200"/>
            <a:ext cx="7924800"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title"/>
          </p:nvPr>
        </p:nvSpPr>
        <p:spPr>
          <a:xfrm>
            <a:off x="533400" y="274638"/>
            <a:ext cx="7924800" cy="868362"/>
          </a:xfrm>
        </p:spPr>
        <p:txBody>
          <a:bodyPr>
            <a:normAutofit/>
          </a:bodyPr>
          <a:lstStyle/>
          <a:p>
            <a:r>
              <a:rPr lang="en-US" sz="3200" dirty="0" err="1">
                <a:latin typeface="Arial" charset="0"/>
                <a:ea typeface="Arial" charset="0"/>
                <a:cs typeface="Arial" charset="0"/>
              </a:rPr>
              <a:t>Định</a:t>
            </a:r>
            <a:r>
              <a:rPr lang="en-US" sz="3200" dirty="0">
                <a:latin typeface="Arial" charset="0"/>
                <a:ea typeface="Arial" charset="0"/>
                <a:cs typeface="Arial" charset="0"/>
              </a:rPr>
              <a:t> </a:t>
            </a:r>
            <a:r>
              <a:rPr lang="en-US" sz="3200" dirty="0" err="1">
                <a:latin typeface="Arial" charset="0"/>
                <a:ea typeface="Arial" charset="0"/>
                <a:cs typeface="Arial" charset="0"/>
              </a:rPr>
              <a:t>nghĩa</a:t>
            </a:r>
            <a:r>
              <a:rPr lang="en-US" sz="3200" dirty="0">
                <a:latin typeface="Arial" charset="0"/>
                <a:ea typeface="Arial" charset="0"/>
                <a:cs typeface="Arial" charset="0"/>
              </a:rPr>
              <a:t> sepsis: </a:t>
            </a:r>
            <a:r>
              <a:rPr lang="en-US" sz="3200" dirty="0" err="1">
                <a:latin typeface="Arial" charset="0"/>
                <a:ea typeface="Arial" charset="0"/>
                <a:cs typeface="Arial" charset="0"/>
              </a:rPr>
              <a:t>Đã</a:t>
            </a:r>
            <a:r>
              <a:rPr lang="en-US" sz="3200" dirty="0">
                <a:latin typeface="Arial" charset="0"/>
                <a:ea typeface="Arial" charset="0"/>
                <a:cs typeface="Arial" charset="0"/>
              </a:rPr>
              <a:t> </a:t>
            </a:r>
            <a:r>
              <a:rPr lang="en-US" sz="3200" dirty="0" err="1">
                <a:latin typeface="Arial" charset="0"/>
                <a:ea typeface="Arial" charset="0"/>
                <a:cs typeface="Arial" charset="0"/>
              </a:rPr>
              <a:t>đến</a:t>
            </a:r>
            <a:r>
              <a:rPr lang="en-US" sz="3200" dirty="0">
                <a:latin typeface="Arial" charset="0"/>
                <a:ea typeface="Arial" charset="0"/>
                <a:cs typeface="Arial" charset="0"/>
              </a:rPr>
              <a:t> </a:t>
            </a:r>
            <a:r>
              <a:rPr lang="en-US" sz="3200" dirty="0" err="1">
                <a:latin typeface="Arial" charset="0"/>
                <a:ea typeface="Arial" charset="0"/>
                <a:cs typeface="Arial" charset="0"/>
              </a:rPr>
              <a:t>lúc</a:t>
            </a:r>
            <a:r>
              <a:rPr lang="en-US" sz="3200" dirty="0">
                <a:latin typeface="Arial" charset="0"/>
                <a:ea typeface="Arial" charset="0"/>
                <a:cs typeface="Arial" charset="0"/>
              </a:rPr>
              <a:t> </a:t>
            </a:r>
            <a:r>
              <a:rPr lang="en-US" sz="3200" dirty="0" err="1">
                <a:latin typeface="Arial" charset="0"/>
                <a:ea typeface="Arial" charset="0"/>
                <a:cs typeface="Arial" charset="0"/>
              </a:rPr>
              <a:t>thay</a:t>
            </a:r>
            <a:r>
              <a:rPr lang="en-US" sz="3200" dirty="0">
                <a:latin typeface="Arial" charset="0"/>
                <a:ea typeface="Arial" charset="0"/>
                <a:cs typeface="Arial" charset="0"/>
              </a:rPr>
              <a:t> </a:t>
            </a:r>
            <a:r>
              <a:rPr lang="en-US" sz="3200" dirty="0" err="1">
                <a:latin typeface="Arial" charset="0"/>
                <a:ea typeface="Arial" charset="0"/>
                <a:cs typeface="Arial" charset="0"/>
              </a:rPr>
              <a:t>đổi</a:t>
            </a:r>
            <a:r>
              <a:rPr lang="en-US" sz="3200" dirty="0">
                <a:latin typeface="Arial" charset="0"/>
                <a:ea typeface="Arial" charset="0"/>
                <a:cs typeface="Arial" charset="0"/>
              </a:rPr>
              <a:t>!</a:t>
            </a:r>
          </a:p>
        </p:txBody>
      </p:sp>
      <p:pic>
        <p:nvPicPr>
          <p:cNvPr id="10" name="Picture 3"/>
          <p:cNvPicPr>
            <a:picLocks noGrp="1" noChangeAspect="1" noChangeArrowheads="1"/>
          </p:cNvPicPr>
          <p:nvPr>
            <p:ph idx="1"/>
          </p:nvPr>
        </p:nvPicPr>
        <p:blipFill rotWithShape="1">
          <a:blip r:embed="rId3">
            <a:extLst>
              <a:ext uri="{28A0092B-C50C-407E-A947-70E740481C1C}">
                <a14:useLocalDpi xmlns="" xmlns:a14="http://schemas.microsoft.com/office/drawing/2010/main" val="0"/>
              </a:ext>
            </a:extLst>
          </a:blip>
          <a:srcRect l="4566" t="32106"/>
          <a:stretch/>
        </p:blipFill>
        <p:spPr bwMode="auto">
          <a:xfrm>
            <a:off x="496389" y="1334763"/>
            <a:ext cx="8202403" cy="4304037"/>
          </a:xfrm>
          <a:prstGeom prst="rect">
            <a:avLst/>
          </a:prstGeom>
          <a:ln>
            <a:noFill/>
          </a:ln>
          <a:effectLst>
            <a:softEdge rad="112500"/>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1" name="Footer Placeholder 3"/>
          <p:cNvSpPr>
            <a:spLocks noGrp="1"/>
          </p:cNvSpPr>
          <p:nvPr>
            <p:ph type="ftr" sz="quarter" idx="4294967295"/>
          </p:nvPr>
        </p:nvSpPr>
        <p:spPr>
          <a:xfrm>
            <a:off x="3788229" y="6162177"/>
            <a:ext cx="4950821" cy="264749"/>
          </a:xfrm>
          <a:prstGeom prst="rect">
            <a:avLst/>
          </a:prstGeom>
        </p:spPr>
        <p:txBody>
          <a:bodyPr/>
          <a:lstStyle/>
          <a:p>
            <a:r>
              <a:rPr lang="en-US" i="1" dirty="0">
                <a:solidFill>
                  <a:prstClr val="black"/>
                </a:solidFill>
              </a:rPr>
              <a:t>Lancet</a:t>
            </a:r>
            <a:r>
              <a:rPr lang="en-US" dirty="0">
                <a:solidFill>
                  <a:prstClr val="black"/>
                </a:solidFill>
              </a:rPr>
              <a:t>. 2013 March 2; 381(9868): 774–775 </a:t>
            </a:r>
            <a:br>
              <a:rPr lang="en-US" dirty="0">
                <a:solidFill>
                  <a:prstClr val="black"/>
                </a:solidFill>
              </a:rPr>
            </a:br>
            <a:endParaRPr lang="en-US" dirty="0">
              <a:solidFill>
                <a:prstClr val="black"/>
              </a:solidFill>
            </a:endParaRPr>
          </a:p>
        </p:txBody>
      </p:sp>
    </p:spTree>
    <p:extLst>
      <p:ext uri="{BB962C8B-B14F-4D97-AF65-F5344CB8AC3E}">
        <p14:creationId xmlns="" xmlns:p14="http://schemas.microsoft.com/office/powerpoint/2010/main" val="20538869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228600" y="0"/>
            <a:ext cx="8674056" cy="6858000"/>
          </a:xfrm>
          <a:prstGeom prst="rect">
            <a:avLst/>
          </a:prstGeom>
        </p:spPr>
      </p:pic>
    </p:spTree>
    <p:extLst>
      <p:ext uri="{BB962C8B-B14F-4D97-AF65-F5344CB8AC3E}">
        <p14:creationId xmlns="" xmlns:p14="http://schemas.microsoft.com/office/powerpoint/2010/main" val="4783835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1297" name="Title 1"/>
          <p:cNvSpPr>
            <a:spLocks noGrp="1"/>
          </p:cNvSpPr>
          <p:nvPr>
            <p:ph type="title"/>
          </p:nvPr>
        </p:nvSpPr>
        <p:spPr>
          <a:xfrm>
            <a:off x="533400" y="274637"/>
            <a:ext cx="7543800" cy="868363"/>
          </a:xfrm>
        </p:spPr>
        <p:txBody>
          <a:bodyPr/>
          <a:lstStyle/>
          <a:p>
            <a:r>
              <a:rPr lang="en-US" altLang="en-US" sz="3200" noProof="1" smtClean="0">
                <a:solidFill>
                  <a:srgbClr val="0000AC"/>
                </a:solidFill>
                <a:ea typeface="ＭＳ Ｐゴシック" charset="-128"/>
              </a:rPr>
              <a:t>Định nghĩa mới về NTH</a:t>
            </a:r>
            <a:endParaRPr lang="en-US" altLang="en-US" sz="3200" noProof="1">
              <a:solidFill>
                <a:srgbClr val="0000AC"/>
              </a:solidFill>
              <a:ea typeface="ＭＳ Ｐゴシック" charset="-128"/>
            </a:endParaRPr>
          </a:p>
        </p:txBody>
      </p:sp>
      <p:sp>
        <p:nvSpPr>
          <p:cNvPr id="348162" name="Content Placeholder 2"/>
          <p:cNvSpPr>
            <a:spLocks noGrp="1"/>
          </p:cNvSpPr>
          <p:nvPr>
            <p:ph idx="1"/>
          </p:nvPr>
        </p:nvSpPr>
        <p:spPr>
          <a:xfrm>
            <a:off x="685800" y="1227138"/>
            <a:ext cx="7620000" cy="5097462"/>
          </a:xfrm>
        </p:spPr>
        <p:txBody>
          <a:bodyPr/>
          <a:lstStyle/>
          <a:p>
            <a:pPr lvl="0">
              <a:spcBef>
                <a:spcPts val="1000"/>
              </a:spcBef>
              <a:buFont typeface="Arial" charset="0"/>
              <a:buChar char="•"/>
            </a:pPr>
            <a:r>
              <a:rPr lang="en-US" altLang="en-US" sz="2800" dirty="0" smtClean="0">
                <a:solidFill>
                  <a:srgbClr val="0000FF"/>
                </a:solidFill>
                <a:ea typeface="ＭＳ Ｐゴシック" charset="-128"/>
              </a:rPr>
              <a:t> </a:t>
            </a:r>
            <a:r>
              <a:rPr lang="vi-VN" sz="2800" dirty="0" smtClean="0">
                <a:solidFill>
                  <a:srgbClr val="0000FF"/>
                </a:solidFill>
              </a:rPr>
              <a:t>NTH </a:t>
            </a:r>
            <a:r>
              <a:rPr lang="vi-VN" sz="2800" dirty="0">
                <a:solidFill>
                  <a:srgbClr val="0000FF"/>
                </a:solidFill>
              </a:rPr>
              <a:t>được định nghĩa là rối loạn chức năng cơ quan đe dọa tính mạng, do đáp ứng của cơ thể đối với nhiễm trùng bị mất kiểm </a:t>
            </a:r>
            <a:r>
              <a:rPr lang="vi-VN" sz="2800" dirty="0" smtClean="0">
                <a:solidFill>
                  <a:srgbClr val="0000FF"/>
                </a:solidFill>
              </a:rPr>
              <a:t>soát.</a:t>
            </a:r>
          </a:p>
          <a:p>
            <a:pPr lvl="0">
              <a:spcBef>
                <a:spcPts val="1000"/>
              </a:spcBef>
              <a:buFont typeface="Arial" charset="0"/>
              <a:buChar char="•"/>
            </a:pPr>
            <a:r>
              <a:rPr lang="vi-VN" sz="2800" dirty="0"/>
              <a:t>N</a:t>
            </a:r>
            <a:r>
              <a:rPr lang="vi-VN" sz="2800" dirty="0" smtClean="0"/>
              <a:t>hững </a:t>
            </a:r>
            <a:r>
              <a:rPr lang="vi-VN" sz="2800" dirty="0"/>
              <a:t>tổn thương mô và cơ quan là do đáp ứng của cơ thể đối với nhiễm </a:t>
            </a:r>
            <a:r>
              <a:rPr lang="vi-VN" sz="2800" dirty="0" smtClean="0"/>
              <a:t>trùng. </a:t>
            </a:r>
          </a:p>
          <a:p>
            <a:pPr lvl="0">
              <a:spcBef>
                <a:spcPts val="1000"/>
              </a:spcBef>
              <a:buFont typeface="Arial" charset="0"/>
              <a:buChar char="•"/>
            </a:pPr>
            <a:r>
              <a:rPr lang="vi-VN" sz="2800" dirty="0" smtClean="0">
                <a:solidFill>
                  <a:schemeClr val="tx1"/>
                </a:solidFill>
              </a:rPr>
              <a:t>Không </a:t>
            </a:r>
            <a:r>
              <a:rPr lang="vi-VN" sz="2800" dirty="0">
                <a:solidFill>
                  <a:schemeClr val="tx1"/>
                </a:solidFill>
              </a:rPr>
              <a:t>sử dụng thuật ngữ “</a:t>
            </a:r>
            <a:r>
              <a:rPr lang="vi-VN" sz="2800" dirty="0" smtClean="0">
                <a:solidFill>
                  <a:schemeClr val="tx1"/>
                </a:solidFill>
              </a:rPr>
              <a:t>NTH </a:t>
            </a:r>
            <a:r>
              <a:rPr lang="vi-VN" sz="2800" dirty="0">
                <a:solidFill>
                  <a:schemeClr val="tx1"/>
                </a:solidFill>
              </a:rPr>
              <a:t>nặng</a:t>
            </a:r>
            <a:r>
              <a:rPr lang="vi-VN" sz="2800" dirty="0" smtClean="0">
                <a:solidFill>
                  <a:schemeClr val="tx1"/>
                </a:solidFill>
              </a:rPr>
              <a:t>".</a:t>
            </a:r>
            <a:endParaRPr lang="en-US" sz="2800" dirty="0">
              <a:solidFill>
                <a:schemeClr val="tx1"/>
              </a:solidFill>
            </a:endParaRPr>
          </a:p>
        </p:txBody>
      </p:sp>
      <p:sp>
        <p:nvSpPr>
          <p:cNvPr id="311299" name="TextBox 1"/>
          <p:cNvSpPr txBox="1">
            <a:spLocks noChangeArrowheads="1"/>
          </p:cNvSpPr>
          <p:nvPr/>
        </p:nvSpPr>
        <p:spPr bwMode="auto">
          <a:xfrm>
            <a:off x="-2633663" y="2744788"/>
            <a:ext cx="185738"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en-US" altLang="en-US"/>
          </a:p>
        </p:txBody>
      </p:sp>
      <p:sp>
        <p:nvSpPr>
          <p:cNvPr id="5" name="Rectangle 4"/>
          <p:cNvSpPr/>
          <p:nvPr/>
        </p:nvSpPr>
        <p:spPr>
          <a:xfrm>
            <a:off x="4572000" y="6229290"/>
            <a:ext cx="3209533" cy="400110"/>
          </a:xfrm>
          <a:prstGeom prst="rect">
            <a:avLst/>
          </a:prstGeom>
        </p:spPr>
        <p:txBody>
          <a:bodyPr wrap="none">
            <a:spAutoFit/>
          </a:bodyPr>
          <a:lstStyle/>
          <a:p>
            <a:r>
              <a:rPr lang="en-US" sz="2000" i="1" dirty="0" smtClean="0">
                <a:solidFill>
                  <a:srgbClr val="191619"/>
                </a:solidFill>
                <a:effectLst/>
                <a:latin typeface="GuardianSans" charset="0"/>
              </a:rPr>
              <a:t>JAMA</a:t>
            </a:r>
            <a:r>
              <a:rPr lang="en-US" sz="2000" dirty="0" smtClean="0">
                <a:solidFill>
                  <a:srgbClr val="191619"/>
                </a:solidFill>
                <a:effectLst/>
                <a:latin typeface="GuardianSansGR" charset="0"/>
              </a:rPr>
              <a:t>. 2016;315(8):801-810 </a:t>
            </a:r>
            <a:endParaRPr lang="en-US" sz="2000" dirty="0"/>
          </a:p>
        </p:txBody>
      </p:sp>
      <p:cxnSp>
        <p:nvCxnSpPr>
          <p:cNvPr id="6" name="Straight Connector 5"/>
          <p:cNvCxnSpPr/>
          <p:nvPr/>
        </p:nvCxnSpPr>
        <p:spPr>
          <a:xfrm>
            <a:off x="533400" y="1219200"/>
            <a:ext cx="7924800"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360942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1297" name="Title 1"/>
          <p:cNvSpPr>
            <a:spLocks noGrp="1"/>
          </p:cNvSpPr>
          <p:nvPr>
            <p:ph type="title"/>
          </p:nvPr>
        </p:nvSpPr>
        <p:spPr>
          <a:xfrm>
            <a:off x="533400" y="350837"/>
            <a:ext cx="7924800" cy="868363"/>
          </a:xfrm>
        </p:spPr>
        <p:txBody>
          <a:bodyPr/>
          <a:lstStyle/>
          <a:p>
            <a:r>
              <a:rPr lang="en-US" altLang="en-US" sz="3200" dirty="0" err="1" smtClean="0">
                <a:solidFill>
                  <a:srgbClr val="0000AC"/>
                </a:solidFill>
                <a:ea typeface="ＭＳ Ｐゴシック" charset="-128"/>
              </a:rPr>
              <a:t>Định</a:t>
            </a:r>
            <a:r>
              <a:rPr lang="en-US" altLang="en-US" sz="3200" dirty="0" smtClean="0">
                <a:solidFill>
                  <a:srgbClr val="0000AC"/>
                </a:solidFill>
                <a:ea typeface="ＭＳ Ｐゴシック" charset="-128"/>
              </a:rPr>
              <a:t> </a:t>
            </a:r>
            <a:r>
              <a:rPr lang="en-US" altLang="en-US" sz="3200" dirty="0" err="1" smtClean="0">
                <a:solidFill>
                  <a:srgbClr val="0000AC"/>
                </a:solidFill>
                <a:ea typeface="ＭＳ Ｐゴシック" charset="-128"/>
              </a:rPr>
              <a:t>nghĩa</a:t>
            </a:r>
            <a:r>
              <a:rPr lang="en-US" altLang="en-US" sz="3200" dirty="0" smtClean="0">
                <a:solidFill>
                  <a:srgbClr val="0000AC"/>
                </a:solidFill>
                <a:ea typeface="ＭＳ Ｐゴシック" charset="-128"/>
              </a:rPr>
              <a:t> </a:t>
            </a:r>
            <a:r>
              <a:rPr lang="en-US" altLang="en-US" sz="3200" dirty="0" err="1" smtClean="0">
                <a:solidFill>
                  <a:srgbClr val="0000AC"/>
                </a:solidFill>
                <a:ea typeface="ＭＳ Ｐゴシック" charset="-128"/>
              </a:rPr>
              <a:t>rối</a:t>
            </a:r>
            <a:r>
              <a:rPr lang="en-US" altLang="en-US" sz="3200" dirty="0" smtClean="0">
                <a:solidFill>
                  <a:srgbClr val="0000AC"/>
                </a:solidFill>
                <a:ea typeface="ＭＳ Ｐゴシック" charset="-128"/>
              </a:rPr>
              <a:t> </a:t>
            </a:r>
            <a:r>
              <a:rPr lang="en-US" altLang="en-US" sz="3200" dirty="0" err="1" smtClean="0">
                <a:solidFill>
                  <a:srgbClr val="0000AC"/>
                </a:solidFill>
                <a:ea typeface="ＭＳ Ｐゴシック" charset="-128"/>
              </a:rPr>
              <a:t>loạn</a:t>
            </a:r>
            <a:r>
              <a:rPr lang="en-US" altLang="en-US" sz="3200" dirty="0" smtClean="0">
                <a:solidFill>
                  <a:srgbClr val="0000AC"/>
                </a:solidFill>
                <a:ea typeface="ＭＳ Ｐゴシック" charset="-128"/>
              </a:rPr>
              <a:t> </a:t>
            </a:r>
            <a:r>
              <a:rPr lang="en-US" altLang="en-US" sz="3200" dirty="0" err="1" smtClean="0">
                <a:solidFill>
                  <a:srgbClr val="0000AC"/>
                </a:solidFill>
                <a:ea typeface="ＭＳ Ｐゴシック" charset="-128"/>
              </a:rPr>
              <a:t>chức</a:t>
            </a:r>
            <a:r>
              <a:rPr lang="en-US" altLang="en-US" sz="3200" dirty="0" smtClean="0">
                <a:solidFill>
                  <a:srgbClr val="0000AC"/>
                </a:solidFill>
                <a:ea typeface="ＭＳ Ｐゴシック" charset="-128"/>
              </a:rPr>
              <a:t> </a:t>
            </a:r>
            <a:r>
              <a:rPr lang="en-US" altLang="en-US" sz="3200" dirty="0" err="1" smtClean="0">
                <a:solidFill>
                  <a:srgbClr val="0000AC"/>
                </a:solidFill>
                <a:ea typeface="ＭＳ Ｐゴシック" charset="-128"/>
              </a:rPr>
              <a:t>năng</a:t>
            </a:r>
            <a:r>
              <a:rPr lang="en-US" altLang="en-US" sz="3200" dirty="0" smtClean="0">
                <a:solidFill>
                  <a:srgbClr val="0000AC"/>
                </a:solidFill>
                <a:ea typeface="ＭＳ Ｐゴシック" charset="-128"/>
              </a:rPr>
              <a:t> </a:t>
            </a:r>
            <a:r>
              <a:rPr lang="en-US" altLang="en-US" sz="3200" dirty="0" err="1" smtClean="0">
                <a:solidFill>
                  <a:srgbClr val="0000AC"/>
                </a:solidFill>
                <a:ea typeface="ＭＳ Ｐゴシック" charset="-128"/>
              </a:rPr>
              <a:t>cơ</a:t>
            </a:r>
            <a:r>
              <a:rPr lang="en-US" altLang="en-US" sz="3200" dirty="0" smtClean="0">
                <a:solidFill>
                  <a:srgbClr val="0000AC"/>
                </a:solidFill>
                <a:ea typeface="ＭＳ Ｐゴシック" charset="-128"/>
              </a:rPr>
              <a:t> </a:t>
            </a:r>
            <a:r>
              <a:rPr lang="en-US" altLang="en-US" sz="3200" dirty="0" err="1" smtClean="0">
                <a:solidFill>
                  <a:srgbClr val="0000AC"/>
                </a:solidFill>
                <a:ea typeface="ＭＳ Ｐゴシック" charset="-128"/>
              </a:rPr>
              <a:t>quan</a:t>
            </a:r>
            <a:endParaRPr lang="en-US" altLang="en-US" sz="3200" dirty="0">
              <a:solidFill>
                <a:srgbClr val="0000AC"/>
              </a:solidFill>
              <a:ea typeface="ＭＳ Ｐゴシック" charset="-128"/>
            </a:endParaRPr>
          </a:p>
        </p:txBody>
      </p:sp>
      <p:sp>
        <p:nvSpPr>
          <p:cNvPr id="348162" name="Content Placeholder 2"/>
          <p:cNvSpPr>
            <a:spLocks noGrp="1"/>
          </p:cNvSpPr>
          <p:nvPr>
            <p:ph idx="1"/>
          </p:nvPr>
        </p:nvSpPr>
        <p:spPr>
          <a:xfrm>
            <a:off x="457200" y="1371600"/>
            <a:ext cx="8229600" cy="5410200"/>
          </a:xfrm>
        </p:spPr>
        <p:txBody>
          <a:bodyPr/>
          <a:lstStyle/>
          <a:p>
            <a:pPr lvl="0">
              <a:spcBef>
                <a:spcPts val="1000"/>
              </a:spcBef>
              <a:buFont typeface="Arial" charset="0"/>
              <a:buChar char="•"/>
            </a:pPr>
            <a:r>
              <a:rPr lang="vi-VN" sz="2800" dirty="0" smtClean="0">
                <a:solidFill>
                  <a:srgbClr val="0000FF"/>
                </a:solidFill>
              </a:rPr>
              <a:t>Rối </a:t>
            </a:r>
            <a:r>
              <a:rPr lang="vi-VN" sz="2800" dirty="0">
                <a:solidFill>
                  <a:srgbClr val="0000FF"/>
                </a:solidFill>
              </a:rPr>
              <a:t>loạn chức năng cơ quan là sự tăng cấp tính </a:t>
            </a:r>
            <a:r>
              <a:rPr lang="vi-VN" sz="2800" dirty="0">
                <a:solidFill>
                  <a:srgbClr val="0000FF"/>
                </a:solidFill>
                <a:sym typeface="Symbol" charset="2"/>
              </a:rPr>
              <a:t></a:t>
            </a:r>
            <a:r>
              <a:rPr lang="vi-VN" sz="2800" dirty="0">
                <a:solidFill>
                  <a:srgbClr val="0000FF"/>
                </a:solidFill>
              </a:rPr>
              <a:t> 2 của điểm SOFA do hậu quả của nhiễm trùng. </a:t>
            </a:r>
            <a:endParaRPr lang="vi-VN" sz="2800" dirty="0" smtClean="0">
              <a:solidFill>
                <a:srgbClr val="0000FF"/>
              </a:solidFill>
            </a:endParaRPr>
          </a:p>
          <a:p>
            <a:pPr lvl="0">
              <a:spcBef>
                <a:spcPts val="1000"/>
              </a:spcBef>
              <a:buFont typeface="Arial" charset="0"/>
              <a:buChar char="•"/>
            </a:pPr>
            <a:r>
              <a:rPr lang="vi-VN" sz="2800" dirty="0" smtClean="0"/>
              <a:t>Chấp </a:t>
            </a:r>
            <a:r>
              <a:rPr lang="vi-VN" sz="2800" dirty="0"/>
              <a:t>nhận điểm SOFA nền là 0 nếu không biết bệnh nhân có rối loạn chức năng cơ quan trước đó hay không. </a:t>
            </a:r>
            <a:endParaRPr lang="vi-VN" sz="2800" dirty="0" smtClean="0"/>
          </a:p>
          <a:p>
            <a:pPr lvl="0">
              <a:spcBef>
                <a:spcPts val="1000"/>
              </a:spcBef>
              <a:buFont typeface="Arial" charset="0"/>
              <a:buChar char="•"/>
            </a:pPr>
            <a:r>
              <a:rPr lang="vi-VN" sz="2800" dirty="0" smtClean="0">
                <a:solidFill>
                  <a:schemeClr val="tx1">
                    <a:lumMod val="95000"/>
                    <a:lumOff val="5000"/>
                  </a:schemeClr>
                </a:solidFill>
              </a:rPr>
              <a:t>Bệnh </a:t>
            </a:r>
            <a:r>
              <a:rPr lang="vi-VN" sz="2800" dirty="0">
                <a:solidFill>
                  <a:schemeClr val="tx1">
                    <a:lumMod val="95000"/>
                    <a:lumOff val="5000"/>
                  </a:schemeClr>
                </a:solidFill>
              </a:rPr>
              <a:t>nhân nghi ngờ nhiễm trùng có điểm SOFA bằng 2 có tỉ lệ tử vong 10</a:t>
            </a:r>
            <a:r>
              <a:rPr lang="vi-VN" sz="2800" dirty="0" smtClean="0">
                <a:solidFill>
                  <a:schemeClr val="tx1">
                    <a:lumMod val="95000"/>
                    <a:lumOff val="5000"/>
                  </a:schemeClr>
                </a:solidFill>
              </a:rPr>
              <a:t>%.</a:t>
            </a:r>
            <a:endParaRPr lang="en-US" sz="2800" dirty="0">
              <a:solidFill>
                <a:schemeClr val="tx1">
                  <a:lumMod val="95000"/>
                  <a:lumOff val="5000"/>
                </a:schemeClr>
              </a:solidFill>
            </a:endParaRPr>
          </a:p>
        </p:txBody>
      </p:sp>
      <p:sp>
        <p:nvSpPr>
          <p:cNvPr id="311299" name="TextBox 1"/>
          <p:cNvSpPr txBox="1">
            <a:spLocks noChangeArrowheads="1"/>
          </p:cNvSpPr>
          <p:nvPr/>
        </p:nvSpPr>
        <p:spPr bwMode="auto">
          <a:xfrm>
            <a:off x="-2633663" y="2744788"/>
            <a:ext cx="185738"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en-US" altLang="en-US"/>
          </a:p>
        </p:txBody>
      </p:sp>
      <p:sp>
        <p:nvSpPr>
          <p:cNvPr id="5" name="Rectangle 4"/>
          <p:cNvSpPr/>
          <p:nvPr/>
        </p:nvSpPr>
        <p:spPr>
          <a:xfrm>
            <a:off x="4572000" y="6229290"/>
            <a:ext cx="3209533" cy="400110"/>
          </a:xfrm>
          <a:prstGeom prst="rect">
            <a:avLst/>
          </a:prstGeom>
        </p:spPr>
        <p:txBody>
          <a:bodyPr wrap="none">
            <a:spAutoFit/>
          </a:bodyPr>
          <a:lstStyle/>
          <a:p>
            <a:r>
              <a:rPr lang="en-US" sz="2000" i="1" dirty="0" smtClean="0">
                <a:solidFill>
                  <a:srgbClr val="191619"/>
                </a:solidFill>
                <a:effectLst/>
                <a:latin typeface="GuardianSans" charset="0"/>
              </a:rPr>
              <a:t>JAMA</a:t>
            </a:r>
            <a:r>
              <a:rPr lang="en-US" sz="2000" dirty="0" smtClean="0">
                <a:solidFill>
                  <a:srgbClr val="191619"/>
                </a:solidFill>
                <a:effectLst/>
                <a:latin typeface="GuardianSansGR" charset="0"/>
              </a:rPr>
              <a:t>. 2016;315(8):801-810 </a:t>
            </a:r>
            <a:endParaRPr lang="en-US" sz="2000" dirty="0"/>
          </a:p>
        </p:txBody>
      </p:sp>
      <p:cxnSp>
        <p:nvCxnSpPr>
          <p:cNvPr id="6" name="Straight Connector 5"/>
          <p:cNvCxnSpPr/>
          <p:nvPr/>
        </p:nvCxnSpPr>
        <p:spPr>
          <a:xfrm>
            <a:off x="533400" y="1219200"/>
            <a:ext cx="7924800"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2880028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79438"/>
            <a:ext cx="7543800" cy="868362"/>
          </a:xfrm>
        </p:spPr>
        <p:txBody>
          <a:bodyPr/>
          <a:lstStyle/>
          <a:p>
            <a:r>
              <a:rPr lang="en-US" sz="3200" dirty="0" smtClean="0"/>
              <a:t>NỘI DUNG</a:t>
            </a:r>
            <a:endParaRPr lang="en-US" sz="3200" dirty="0"/>
          </a:p>
        </p:txBody>
      </p:sp>
      <p:sp>
        <p:nvSpPr>
          <p:cNvPr id="3" name="Content Placeholder 2"/>
          <p:cNvSpPr>
            <a:spLocks noGrp="1"/>
          </p:cNvSpPr>
          <p:nvPr>
            <p:ph idx="1"/>
          </p:nvPr>
        </p:nvSpPr>
        <p:spPr/>
        <p:txBody>
          <a:bodyPr/>
          <a:lstStyle/>
          <a:p>
            <a:pPr marL="514350" marR="0" lvl="0" indent="-514350" algn="just" defTabSz="914400" eaLnBrk="1" fontAlgn="auto" latinLnBrk="0" hangingPunct="1">
              <a:lnSpc>
                <a:spcPct val="150000"/>
              </a:lnSpc>
              <a:spcBef>
                <a:spcPts val="0"/>
              </a:spcBef>
              <a:spcAft>
                <a:spcPts val="0"/>
              </a:spcAft>
              <a:buClrTx/>
              <a:buSzTx/>
              <a:buFontTx/>
              <a:buAutoNum type="arabicPeriod"/>
              <a:tabLst/>
              <a:defRPr/>
            </a:pPr>
            <a:r>
              <a:rPr lang="en-US" dirty="0" err="1" smtClean="0"/>
              <a:t>Trình</a:t>
            </a:r>
            <a:r>
              <a:rPr lang="en-US" dirty="0" smtClean="0"/>
              <a:t> </a:t>
            </a:r>
            <a:r>
              <a:rPr lang="en-US" dirty="0" err="1" smtClean="0"/>
              <a:t>bày</a:t>
            </a:r>
            <a:r>
              <a:rPr lang="en-US" dirty="0" smtClean="0"/>
              <a:t> </a:t>
            </a:r>
            <a:r>
              <a:rPr lang="en-US" dirty="0" err="1" smtClean="0"/>
              <a:t>được</a:t>
            </a:r>
            <a:r>
              <a:rPr lang="en-US" dirty="0" smtClean="0"/>
              <a:t> </a:t>
            </a:r>
            <a:r>
              <a:rPr lang="en-US" dirty="0" err="1" smtClean="0"/>
              <a:t>định</a:t>
            </a:r>
            <a:r>
              <a:rPr lang="en-US" dirty="0" smtClean="0"/>
              <a:t> </a:t>
            </a:r>
            <a:r>
              <a:rPr lang="en-US" dirty="0" err="1" smtClean="0"/>
              <a:t>nghĩa</a:t>
            </a:r>
            <a:r>
              <a:rPr lang="en-US" dirty="0" smtClean="0"/>
              <a:t> </a:t>
            </a:r>
            <a:r>
              <a:rPr lang="en-US" dirty="0" err="1" smtClean="0"/>
              <a:t>và</a:t>
            </a:r>
            <a:r>
              <a:rPr lang="en-US" dirty="0" smtClean="0"/>
              <a:t> </a:t>
            </a:r>
            <a:r>
              <a:rPr lang="en-US" dirty="0" err="1" smtClean="0"/>
              <a:t>chẩn</a:t>
            </a:r>
            <a:r>
              <a:rPr lang="en-US" dirty="0" smtClean="0"/>
              <a:t> </a:t>
            </a:r>
            <a:r>
              <a:rPr lang="en-US" dirty="0" err="1" smtClean="0"/>
              <a:t>đoán</a:t>
            </a:r>
            <a:r>
              <a:rPr lang="en-US" dirty="0" smtClean="0"/>
              <a:t> </a:t>
            </a:r>
            <a:r>
              <a:rPr lang="en-US" dirty="0" err="1" smtClean="0"/>
              <a:t>nhiễm</a:t>
            </a:r>
            <a:r>
              <a:rPr lang="en-US" dirty="0" smtClean="0"/>
              <a:t> </a:t>
            </a:r>
            <a:r>
              <a:rPr lang="en-US" dirty="0" err="1" smtClean="0"/>
              <a:t>khuẩn</a:t>
            </a:r>
            <a:r>
              <a:rPr lang="en-US" dirty="0" smtClean="0"/>
              <a:t> </a:t>
            </a:r>
            <a:r>
              <a:rPr lang="en-US" dirty="0" err="1" smtClean="0"/>
              <a:t>huyết</a:t>
            </a:r>
            <a:r>
              <a:rPr lang="en-US" dirty="0" smtClean="0"/>
              <a:t> </a:t>
            </a:r>
            <a:r>
              <a:rPr lang="mr-IN" dirty="0" smtClean="0"/>
              <a:t>–</a:t>
            </a:r>
            <a:r>
              <a:rPr lang="en-US" dirty="0" smtClean="0"/>
              <a:t> </a:t>
            </a:r>
            <a:r>
              <a:rPr lang="en-US" dirty="0" err="1" smtClean="0"/>
              <a:t>sốc</a:t>
            </a:r>
            <a:r>
              <a:rPr lang="en-US" dirty="0" smtClean="0"/>
              <a:t> </a:t>
            </a:r>
            <a:r>
              <a:rPr lang="en-US" dirty="0" err="1" smtClean="0"/>
              <a:t>nhiễm</a:t>
            </a:r>
            <a:r>
              <a:rPr lang="en-US" dirty="0" smtClean="0"/>
              <a:t> </a:t>
            </a:r>
            <a:r>
              <a:rPr lang="en-US" dirty="0" err="1" smtClean="0"/>
              <a:t>khuẩn</a:t>
            </a:r>
            <a:r>
              <a:rPr lang="en-US" dirty="0" smtClean="0"/>
              <a:t>.</a:t>
            </a:r>
          </a:p>
          <a:p>
            <a:pPr marL="514350" marR="0" lvl="0" indent="-514350" algn="just" defTabSz="914400" eaLnBrk="1" fontAlgn="auto" latinLnBrk="0" hangingPunct="1">
              <a:lnSpc>
                <a:spcPct val="150000"/>
              </a:lnSpc>
              <a:spcBef>
                <a:spcPts val="0"/>
              </a:spcBef>
              <a:spcAft>
                <a:spcPts val="0"/>
              </a:spcAft>
              <a:buClrTx/>
              <a:buSzTx/>
              <a:buFontTx/>
              <a:buAutoNum type="arabicPeriod"/>
              <a:tabLst/>
              <a:defRPr/>
            </a:pPr>
            <a:endParaRPr lang="en-US" dirty="0"/>
          </a:p>
          <a:p>
            <a:pPr marL="514350" indent="-514350" algn="just" eaLnBrk="1" fontAlgn="auto" hangingPunct="1">
              <a:lnSpc>
                <a:spcPct val="150000"/>
              </a:lnSpc>
              <a:spcBef>
                <a:spcPts val="0"/>
              </a:spcBef>
              <a:spcAft>
                <a:spcPts val="0"/>
              </a:spcAft>
              <a:buClrTx/>
              <a:buSzTx/>
              <a:buFontTx/>
              <a:buAutoNum type="arabicPeriod"/>
            </a:pPr>
            <a:r>
              <a:rPr lang="en-US" dirty="0" err="1" smtClean="0"/>
              <a:t>Vận</a:t>
            </a:r>
            <a:r>
              <a:rPr lang="en-US" dirty="0" smtClean="0"/>
              <a:t> </a:t>
            </a:r>
            <a:r>
              <a:rPr lang="en-US" dirty="0" err="1" smtClean="0"/>
              <a:t>dụng</a:t>
            </a:r>
            <a:r>
              <a:rPr lang="en-US" dirty="0" smtClean="0"/>
              <a:t> </a:t>
            </a:r>
            <a:r>
              <a:rPr lang="en-US" dirty="0" err="1" smtClean="0"/>
              <a:t>được</a:t>
            </a:r>
            <a:r>
              <a:rPr lang="en-US" dirty="0" smtClean="0"/>
              <a:t> </a:t>
            </a:r>
            <a:r>
              <a:rPr lang="en-US" dirty="0" err="1" smtClean="0"/>
              <a:t>cách</a:t>
            </a:r>
            <a:r>
              <a:rPr lang="en-US" dirty="0" smtClean="0"/>
              <a:t> </a:t>
            </a:r>
            <a:r>
              <a:rPr lang="en-US" dirty="0" err="1" smtClean="0"/>
              <a:t>x</a:t>
            </a:r>
            <a:r>
              <a:rPr lang="en-US" dirty="0" err="1" smtClean="0"/>
              <a:t>ử</a:t>
            </a:r>
            <a:r>
              <a:rPr lang="en-US" dirty="0" smtClean="0"/>
              <a:t> </a:t>
            </a:r>
            <a:r>
              <a:rPr lang="en-US" dirty="0" err="1" smtClean="0"/>
              <a:t>trí</a:t>
            </a:r>
            <a:r>
              <a:rPr lang="en-US" dirty="0" smtClean="0"/>
              <a:t> </a:t>
            </a:r>
            <a:r>
              <a:rPr lang="en-US" dirty="0" err="1"/>
              <a:t>nhiễm</a:t>
            </a:r>
            <a:r>
              <a:rPr lang="en-US" dirty="0"/>
              <a:t> </a:t>
            </a:r>
            <a:r>
              <a:rPr lang="en-US" dirty="0" err="1" smtClean="0"/>
              <a:t>khuẩn</a:t>
            </a:r>
            <a:r>
              <a:rPr lang="en-US" dirty="0" smtClean="0"/>
              <a:t> </a:t>
            </a:r>
            <a:r>
              <a:rPr lang="en-US" dirty="0" err="1"/>
              <a:t>huyết</a:t>
            </a:r>
            <a:r>
              <a:rPr lang="en-US" dirty="0"/>
              <a:t> </a:t>
            </a:r>
            <a:r>
              <a:rPr lang="mr-IN" dirty="0"/>
              <a:t>–</a:t>
            </a:r>
            <a:r>
              <a:rPr lang="en-US" dirty="0"/>
              <a:t> </a:t>
            </a:r>
            <a:r>
              <a:rPr lang="en-US" dirty="0" err="1"/>
              <a:t>sốc</a:t>
            </a:r>
            <a:r>
              <a:rPr lang="en-US" dirty="0"/>
              <a:t> </a:t>
            </a:r>
            <a:r>
              <a:rPr lang="en-US" dirty="0" err="1"/>
              <a:t>nhiễm</a:t>
            </a:r>
            <a:r>
              <a:rPr lang="en-US" dirty="0"/>
              <a:t> </a:t>
            </a:r>
            <a:r>
              <a:rPr lang="en-US" dirty="0" err="1" smtClean="0"/>
              <a:t>khuẩn</a:t>
            </a:r>
            <a:r>
              <a:rPr lang="en-US" dirty="0" smtClean="0"/>
              <a:t> </a:t>
            </a:r>
            <a:r>
              <a:rPr lang="en-US" dirty="0" err="1" smtClean="0"/>
              <a:t>theo</a:t>
            </a:r>
            <a:r>
              <a:rPr lang="en-US" dirty="0" smtClean="0"/>
              <a:t> SSC 2016 </a:t>
            </a:r>
            <a:r>
              <a:rPr lang="mr-IN" dirty="0" smtClean="0"/>
              <a:t>–</a:t>
            </a:r>
            <a:r>
              <a:rPr lang="en-US" dirty="0" smtClean="0"/>
              <a:t> update </a:t>
            </a:r>
            <a:r>
              <a:rPr lang="en-US" dirty="0" smtClean="0"/>
              <a:t>2018.</a:t>
            </a:r>
            <a:endParaRPr lang="en-US" dirty="0" smtClean="0"/>
          </a:p>
        </p:txBody>
      </p:sp>
    </p:spTree>
    <p:extLst>
      <p:ext uri="{BB962C8B-B14F-4D97-AF65-F5344CB8AC3E}">
        <p14:creationId xmlns="" xmlns:p14="http://schemas.microsoft.com/office/powerpoint/2010/main" val="13574620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278252"/>
            <a:ext cx="9144000" cy="5131948"/>
          </a:xfrm>
          <a:prstGeom prst="rect">
            <a:avLst/>
          </a:prstGeom>
        </p:spPr>
      </p:pic>
      <p:sp>
        <p:nvSpPr>
          <p:cNvPr id="2" name="TextBox 1"/>
          <p:cNvSpPr txBox="1"/>
          <p:nvPr/>
        </p:nvSpPr>
        <p:spPr>
          <a:xfrm>
            <a:off x="768612" y="5334000"/>
            <a:ext cx="8018542" cy="1384995"/>
          </a:xfrm>
          <a:prstGeom prst="rect">
            <a:avLst/>
          </a:prstGeom>
          <a:noFill/>
        </p:spPr>
        <p:txBody>
          <a:bodyPr wrap="none" rtlCol="0">
            <a:spAutoFit/>
          </a:bodyPr>
          <a:lstStyle/>
          <a:p>
            <a:pPr marL="457200" indent="-457200">
              <a:buFont typeface="Arial" charset="0"/>
              <a:buChar char="•"/>
            </a:pPr>
            <a:r>
              <a:rPr lang="vi-VN" sz="2800" dirty="0" smtClean="0">
                <a:solidFill>
                  <a:srgbClr val="0000AC"/>
                </a:solidFill>
              </a:rPr>
              <a:t>6 cơ quan: hô hấp, đông máu, gan, tim mạch, </a:t>
            </a:r>
          </a:p>
          <a:p>
            <a:r>
              <a:rPr lang="vi-VN" sz="2800" dirty="0">
                <a:solidFill>
                  <a:srgbClr val="0000AC"/>
                </a:solidFill>
              </a:rPr>
              <a:t> </a:t>
            </a:r>
            <a:r>
              <a:rPr lang="vi-VN" sz="2800" dirty="0" smtClean="0">
                <a:solidFill>
                  <a:srgbClr val="0000AC"/>
                </a:solidFill>
              </a:rPr>
              <a:t>                      thần kinh TƯ, thận.</a:t>
            </a:r>
          </a:p>
          <a:p>
            <a:pPr marL="457200" indent="-457200">
              <a:buFont typeface="Arial" charset="0"/>
              <a:buChar char="•"/>
            </a:pPr>
            <a:r>
              <a:rPr lang="vi-VN" sz="2800" dirty="0" smtClean="0">
                <a:solidFill>
                  <a:srgbClr val="0000AC"/>
                </a:solidFill>
              </a:rPr>
              <a:t>Điểm 0 </a:t>
            </a:r>
            <a:r>
              <a:rPr lang="mr-IN" sz="2800" dirty="0" smtClean="0">
                <a:solidFill>
                  <a:srgbClr val="0000AC"/>
                </a:solidFill>
              </a:rPr>
              <a:t>–</a:t>
            </a:r>
            <a:r>
              <a:rPr lang="vi-VN" sz="2800" dirty="0" smtClean="0">
                <a:solidFill>
                  <a:srgbClr val="0000AC"/>
                </a:solidFill>
              </a:rPr>
              <a:t> 4 mỗi cơ quan.</a:t>
            </a:r>
            <a:endParaRPr lang="vi-VN" sz="2800" dirty="0">
              <a:solidFill>
                <a:srgbClr val="0000AC"/>
              </a:solidFill>
            </a:endParaRPr>
          </a:p>
        </p:txBody>
      </p:sp>
    </p:spTree>
    <p:extLst>
      <p:ext uri="{BB962C8B-B14F-4D97-AF65-F5344CB8AC3E}">
        <p14:creationId xmlns="" xmlns:p14="http://schemas.microsoft.com/office/powerpoint/2010/main" val="7291146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1297" name="Title 1"/>
          <p:cNvSpPr>
            <a:spLocks noGrp="1"/>
          </p:cNvSpPr>
          <p:nvPr>
            <p:ph type="title"/>
          </p:nvPr>
        </p:nvSpPr>
        <p:spPr>
          <a:xfrm>
            <a:off x="533400" y="350837"/>
            <a:ext cx="7543800" cy="868363"/>
          </a:xfrm>
        </p:spPr>
        <p:txBody>
          <a:bodyPr/>
          <a:lstStyle/>
          <a:p>
            <a:r>
              <a:rPr lang="en-US" altLang="en-US" sz="3200" noProof="1" smtClean="0">
                <a:solidFill>
                  <a:srgbClr val="0000AC"/>
                </a:solidFill>
                <a:ea typeface="ＭＳ Ｐゴシック" charset="-128"/>
              </a:rPr>
              <a:t>Định nghĩa sốc nhiễm trùng</a:t>
            </a:r>
            <a:endParaRPr lang="en-US" altLang="en-US" sz="3200" noProof="1">
              <a:solidFill>
                <a:srgbClr val="0000AC"/>
              </a:solidFill>
              <a:ea typeface="ＭＳ Ｐゴシック" charset="-128"/>
            </a:endParaRPr>
          </a:p>
        </p:txBody>
      </p:sp>
      <p:sp>
        <p:nvSpPr>
          <p:cNvPr id="348162" name="Content Placeholder 2"/>
          <p:cNvSpPr>
            <a:spLocks noGrp="1"/>
          </p:cNvSpPr>
          <p:nvPr>
            <p:ph idx="1"/>
          </p:nvPr>
        </p:nvSpPr>
        <p:spPr>
          <a:xfrm>
            <a:off x="685800" y="1227138"/>
            <a:ext cx="7620000" cy="5097462"/>
          </a:xfrm>
        </p:spPr>
        <p:txBody>
          <a:bodyPr/>
          <a:lstStyle/>
          <a:p>
            <a:pPr eaLnBrk="1" fontAlgn="auto" hangingPunct="1">
              <a:spcBef>
                <a:spcPts val="0"/>
              </a:spcBef>
              <a:spcAft>
                <a:spcPts val="600"/>
              </a:spcAft>
              <a:buClrTx/>
              <a:buSzTx/>
              <a:buFont typeface="Arial" charset="0"/>
              <a:buChar char="•"/>
            </a:pPr>
            <a:r>
              <a:rPr lang="vi-VN" sz="2800" noProof="1" smtClean="0">
                <a:solidFill>
                  <a:srgbClr val="0000FF"/>
                </a:solidFill>
              </a:rPr>
              <a:t>SNT là NTH có bất thường về tuần hoàn và chuyển hoá / tế bào.</a:t>
            </a:r>
          </a:p>
          <a:p>
            <a:pPr eaLnBrk="1" fontAlgn="auto" hangingPunct="1">
              <a:spcBef>
                <a:spcPts val="0"/>
              </a:spcBef>
              <a:spcAft>
                <a:spcPts val="600"/>
              </a:spcAft>
              <a:buClrTx/>
              <a:buSzTx/>
              <a:buFont typeface="Arial" charset="0"/>
              <a:buChar char="•"/>
            </a:pPr>
            <a:r>
              <a:rPr lang="vi-VN" sz="2800" noProof="1" smtClean="0">
                <a:solidFill>
                  <a:srgbClr val="0000FF"/>
                </a:solidFill>
              </a:rPr>
              <a:t>chẩn đoán khi bn NTH có </a:t>
            </a:r>
          </a:p>
          <a:p>
            <a:pPr marL="893763" indent="-519113" eaLnBrk="1" fontAlgn="auto" hangingPunct="1">
              <a:spcBef>
                <a:spcPts val="0"/>
              </a:spcBef>
              <a:spcAft>
                <a:spcPts val="600"/>
              </a:spcAft>
              <a:buClrTx/>
              <a:buSzTx/>
              <a:buFont typeface="Wingdings" charset="2"/>
              <a:buChar char="ü"/>
            </a:pPr>
            <a:r>
              <a:rPr lang="vi-VN" sz="2800" noProof="1" smtClean="0">
                <a:solidFill>
                  <a:srgbClr val="0000FF"/>
                </a:solidFill>
              </a:rPr>
              <a:t>huyết áp thấp cần phải sử dụng thuốc vận mạch để duy trì huyết áp trung bình 65 mmHg </a:t>
            </a:r>
            <a:r>
              <a:rPr lang="vi-VN" sz="2800" noProof="1" smtClean="0">
                <a:solidFill>
                  <a:srgbClr val="FF0000"/>
                </a:solidFill>
              </a:rPr>
              <a:t>VÀ </a:t>
            </a:r>
          </a:p>
          <a:p>
            <a:pPr marL="893763" indent="-519113" eaLnBrk="1" fontAlgn="auto" hangingPunct="1">
              <a:spcBef>
                <a:spcPts val="0"/>
              </a:spcBef>
              <a:spcAft>
                <a:spcPts val="600"/>
              </a:spcAft>
              <a:buClrTx/>
              <a:buSzTx/>
              <a:buFont typeface="Wingdings" charset="2"/>
              <a:buChar char="ü"/>
            </a:pPr>
            <a:r>
              <a:rPr lang="vi-VN" sz="2800" noProof="1" smtClean="0">
                <a:solidFill>
                  <a:srgbClr val="0000FF"/>
                </a:solidFill>
              </a:rPr>
              <a:t>lactate máu </a:t>
            </a:r>
            <a:r>
              <a:rPr lang="en-US" sz="2800" noProof="1" smtClean="0">
                <a:solidFill>
                  <a:srgbClr val="0000FF"/>
                </a:solidFill>
              </a:rPr>
              <a:t>&gt; 2 mmol/L (18 mg/dL) </a:t>
            </a:r>
          </a:p>
          <a:p>
            <a:pPr marL="374650" indent="0" eaLnBrk="1" fontAlgn="auto" hangingPunct="1">
              <a:spcBef>
                <a:spcPts val="0"/>
              </a:spcBef>
              <a:spcAft>
                <a:spcPts val="600"/>
              </a:spcAft>
              <a:buClrTx/>
              <a:buSzTx/>
              <a:buNone/>
            </a:pPr>
            <a:r>
              <a:rPr lang="en-US" sz="2800" noProof="1" smtClean="0">
                <a:solidFill>
                  <a:schemeClr val="tx1"/>
                </a:solidFill>
              </a:rPr>
              <a:t>dù đã bù dịch đủ.</a:t>
            </a:r>
          </a:p>
          <a:p>
            <a:pPr eaLnBrk="1" fontAlgn="auto" hangingPunct="1">
              <a:spcBef>
                <a:spcPts val="0"/>
              </a:spcBef>
              <a:spcAft>
                <a:spcPts val="600"/>
              </a:spcAft>
              <a:buClrTx/>
              <a:buSzTx/>
              <a:buFont typeface="Arial" charset="0"/>
              <a:buChar char="•"/>
            </a:pPr>
            <a:r>
              <a:rPr lang="vi-VN" sz="2800" noProof="1">
                <a:solidFill>
                  <a:srgbClr val="0000FF"/>
                </a:solidFill>
              </a:rPr>
              <a:t>tỉ lệ tử vong hơn 40</a:t>
            </a:r>
            <a:r>
              <a:rPr lang="vi-VN" sz="2800" noProof="1" smtClean="0">
                <a:solidFill>
                  <a:srgbClr val="0000FF"/>
                </a:solidFill>
              </a:rPr>
              <a:t>%</a:t>
            </a:r>
            <a:r>
              <a:rPr lang="en-US" sz="2800" noProof="1">
                <a:solidFill>
                  <a:srgbClr val="0000FF"/>
                </a:solidFill>
              </a:rPr>
              <a:t>.</a:t>
            </a:r>
            <a:endParaRPr lang="vi-VN" sz="2800" noProof="1">
              <a:solidFill>
                <a:srgbClr val="0000FF"/>
              </a:solidFill>
            </a:endParaRPr>
          </a:p>
        </p:txBody>
      </p:sp>
      <p:sp>
        <p:nvSpPr>
          <p:cNvPr id="311299" name="TextBox 1"/>
          <p:cNvSpPr txBox="1">
            <a:spLocks noChangeArrowheads="1"/>
          </p:cNvSpPr>
          <p:nvPr/>
        </p:nvSpPr>
        <p:spPr bwMode="auto">
          <a:xfrm>
            <a:off x="-2633663" y="2744788"/>
            <a:ext cx="185738"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en-US" altLang="en-US"/>
          </a:p>
        </p:txBody>
      </p:sp>
      <p:sp>
        <p:nvSpPr>
          <p:cNvPr id="5" name="Rectangle 4"/>
          <p:cNvSpPr/>
          <p:nvPr/>
        </p:nvSpPr>
        <p:spPr>
          <a:xfrm>
            <a:off x="4572000" y="6229290"/>
            <a:ext cx="3209533" cy="400110"/>
          </a:xfrm>
          <a:prstGeom prst="rect">
            <a:avLst/>
          </a:prstGeom>
        </p:spPr>
        <p:txBody>
          <a:bodyPr wrap="none">
            <a:spAutoFit/>
          </a:bodyPr>
          <a:lstStyle/>
          <a:p>
            <a:r>
              <a:rPr lang="en-US" sz="2000" i="1" dirty="0" smtClean="0">
                <a:solidFill>
                  <a:srgbClr val="191619"/>
                </a:solidFill>
                <a:effectLst/>
                <a:latin typeface="GuardianSans" charset="0"/>
              </a:rPr>
              <a:t>JAMA</a:t>
            </a:r>
            <a:r>
              <a:rPr lang="en-US" sz="2000" dirty="0" smtClean="0">
                <a:solidFill>
                  <a:srgbClr val="191619"/>
                </a:solidFill>
                <a:effectLst/>
                <a:latin typeface="GuardianSansGR" charset="0"/>
              </a:rPr>
              <a:t>. 2016;315(8):801-810 </a:t>
            </a:r>
            <a:endParaRPr lang="en-US" sz="2000" dirty="0"/>
          </a:p>
        </p:txBody>
      </p:sp>
      <p:cxnSp>
        <p:nvCxnSpPr>
          <p:cNvPr id="6" name="Straight Connector 5"/>
          <p:cNvCxnSpPr/>
          <p:nvPr/>
        </p:nvCxnSpPr>
        <p:spPr>
          <a:xfrm>
            <a:off x="533400" y="1219200"/>
            <a:ext cx="7924800"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9424537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62000" y="2156838"/>
            <a:ext cx="7772400" cy="3634362"/>
          </a:xfrm>
          <a:prstGeom prst="rect">
            <a:avLst/>
          </a:prstGeom>
          <a:ln>
            <a:solidFill>
              <a:schemeClr val="tx1"/>
            </a:solidFill>
          </a:ln>
        </p:spPr>
      </p:pic>
      <p:sp>
        <p:nvSpPr>
          <p:cNvPr id="2" name="TextBox 1"/>
          <p:cNvSpPr txBox="1"/>
          <p:nvPr/>
        </p:nvSpPr>
        <p:spPr>
          <a:xfrm>
            <a:off x="1086382" y="924580"/>
            <a:ext cx="7377341" cy="1077218"/>
          </a:xfrm>
          <a:prstGeom prst="rect">
            <a:avLst/>
          </a:prstGeom>
          <a:noFill/>
        </p:spPr>
        <p:txBody>
          <a:bodyPr wrap="none" rtlCol="0">
            <a:spAutoFit/>
          </a:bodyPr>
          <a:lstStyle/>
          <a:p>
            <a:pPr algn="ctr"/>
            <a:r>
              <a:rPr lang="vi-VN" sz="3200" dirty="0" smtClean="0">
                <a:solidFill>
                  <a:srgbClr val="0000AC"/>
                </a:solidFill>
              </a:rPr>
              <a:t>Nhận diện nhanh NTH tại giường bệnh </a:t>
            </a:r>
          </a:p>
          <a:p>
            <a:pPr algn="ctr"/>
            <a:r>
              <a:rPr lang="vi-VN" sz="3200" dirty="0" smtClean="0">
                <a:solidFill>
                  <a:srgbClr val="0000AC"/>
                </a:solidFill>
              </a:rPr>
              <a:t>khi bn có </a:t>
            </a:r>
            <a:r>
              <a:rPr lang="vi-VN" sz="3200" dirty="0">
                <a:solidFill>
                  <a:srgbClr val="0000FF"/>
                </a:solidFill>
                <a:sym typeface="Symbol" charset="2"/>
              </a:rPr>
              <a:t></a:t>
            </a:r>
            <a:r>
              <a:rPr lang="vi-VN" sz="3200" dirty="0">
                <a:solidFill>
                  <a:srgbClr val="0000FF"/>
                </a:solidFill>
              </a:rPr>
              <a:t> </a:t>
            </a:r>
            <a:r>
              <a:rPr lang="vi-VN" sz="3200" dirty="0" smtClean="0">
                <a:solidFill>
                  <a:srgbClr val="0000FF"/>
                </a:solidFill>
              </a:rPr>
              <a:t>2 tiêu chuẩn sau:</a:t>
            </a:r>
            <a:r>
              <a:rPr lang="vi-VN" sz="3200" dirty="0" smtClean="0">
                <a:solidFill>
                  <a:srgbClr val="0000AC"/>
                </a:solidFill>
              </a:rPr>
              <a:t>   </a:t>
            </a:r>
            <a:endParaRPr lang="vi-VN" sz="3200" dirty="0">
              <a:solidFill>
                <a:srgbClr val="0000AC"/>
              </a:solidFill>
            </a:endParaRPr>
          </a:p>
        </p:txBody>
      </p:sp>
      <p:sp>
        <p:nvSpPr>
          <p:cNvPr id="5" name="Rectangle 4"/>
          <p:cNvSpPr/>
          <p:nvPr/>
        </p:nvSpPr>
        <p:spPr>
          <a:xfrm>
            <a:off x="4572000" y="6229290"/>
            <a:ext cx="3209533" cy="400110"/>
          </a:xfrm>
          <a:prstGeom prst="rect">
            <a:avLst/>
          </a:prstGeom>
        </p:spPr>
        <p:txBody>
          <a:bodyPr wrap="none">
            <a:spAutoFit/>
          </a:bodyPr>
          <a:lstStyle/>
          <a:p>
            <a:r>
              <a:rPr lang="en-US" sz="2000" i="1" dirty="0" smtClean="0">
                <a:solidFill>
                  <a:srgbClr val="191619"/>
                </a:solidFill>
                <a:effectLst/>
                <a:latin typeface="GuardianSans" charset="0"/>
              </a:rPr>
              <a:t>JAMA</a:t>
            </a:r>
            <a:r>
              <a:rPr lang="en-US" sz="2000" dirty="0" smtClean="0">
                <a:solidFill>
                  <a:srgbClr val="191619"/>
                </a:solidFill>
                <a:effectLst/>
                <a:latin typeface="GuardianSansGR" charset="0"/>
              </a:rPr>
              <a:t>. 2016;315(8):801-810 </a:t>
            </a:r>
            <a:endParaRPr lang="en-US" sz="2000" dirty="0"/>
          </a:p>
        </p:txBody>
      </p:sp>
    </p:spTree>
    <p:extLst>
      <p:ext uri="{BB962C8B-B14F-4D97-AF65-F5344CB8AC3E}">
        <p14:creationId xmlns="" xmlns:p14="http://schemas.microsoft.com/office/powerpoint/2010/main" val="6886697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a:t>
            </a:r>
            <a:r>
              <a:rPr lang="en-US" dirty="0" smtClean="0"/>
              <a:t>LÂM SÀNG</a:t>
            </a:r>
            <a:endParaRPr lang="en-US" dirty="0"/>
          </a:p>
        </p:txBody>
      </p:sp>
      <p:sp>
        <p:nvSpPr>
          <p:cNvPr id="3" name="Content Placeholder 2"/>
          <p:cNvSpPr>
            <a:spLocks noGrp="1"/>
          </p:cNvSpPr>
          <p:nvPr>
            <p:ph idx="1"/>
          </p:nvPr>
        </p:nvSpPr>
        <p:spPr/>
        <p:txBody>
          <a:bodyPr/>
          <a:lstStyle/>
          <a:p>
            <a:pPr algn="just"/>
            <a:r>
              <a:rPr lang="en-US" dirty="0" err="1" smtClean="0"/>
              <a:t>Bệnh</a:t>
            </a:r>
            <a:r>
              <a:rPr lang="en-US" dirty="0" smtClean="0"/>
              <a:t> </a:t>
            </a:r>
            <a:r>
              <a:rPr lang="en-US" dirty="0" err="1" smtClean="0"/>
              <a:t>nhân</a:t>
            </a:r>
            <a:r>
              <a:rPr lang="en-US" dirty="0" smtClean="0"/>
              <a:t> </a:t>
            </a:r>
            <a:r>
              <a:rPr lang="en-US" dirty="0" err="1" smtClean="0"/>
              <a:t>nữ</a:t>
            </a:r>
            <a:r>
              <a:rPr lang="en-US" dirty="0" smtClean="0"/>
              <a:t>, </a:t>
            </a:r>
            <a:r>
              <a:rPr lang="en-US" dirty="0" err="1" smtClean="0"/>
              <a:t>sinh</a:t>
            </a:r>
            <a:r>
              <a:rPr lang="en-US" dirty="0" smtClean="0"/>
              <a:t> </a:t>
            </a:r>
            <a:r>
              <a:rPr lang="en-US" dirty="0" err="1" smtClean="0"/>
              <a:t>năm</a:t>
            </a:r>
            <a:r>
              <a:rPr lang="en-US" dirty="0" smtClean="0"/>
              <a:t> 1958. </a:t>
            </a:r>
            <a:r>
              <a:rPr lang="en-US" dirty="0" err="1" smtClean="0"/>
              <a:t>Nhập</a:t>
            </a:r>
            <a:r>
              <a:rPr lang="en-US" dirty="0" smtClean="0"/>
              <a:t> </a:t>
            </a:r>
            <a:r>
              <a:rPr lang="en-US" dirty="0" err="1" smtClean="0"/>
              <a:t>viện</a:t>
            </a:r>
            <a:r>
              <a:rPr lang="en-US" dirty="0" smtClean="0"/>
              <a:t> </a:t>
            </a:r>
            <a:r>
              <a:rPr lang="en-US" dirty="0" err="1" smtClean="0"/>
              <a:t>vì</a:t>
            </a:r>
            <a:r>
              <a:rPr lang="en-US" dirty="0" smtClean="0"/>
              <a:t> </a:t>
            </a:r>
            <a:r>
              <a:rPr lang="en-US" dirty="0" err="1" smtClean="0"/>
              <a:t>sưng</a:t>
            </a:r>
            <a:r>
              <a:rPr lang="en-US" dirty="0" smtClean="0"/>
              <a:t> </a:t>
            </a:r>
            <a:r>
              <a:rPr lang="en-US" dirty="0" err="1" smtClean="0"/>
              <a:t>đau</a:t>
            </a:r>
            <a:r>
              <a:rPr lang="en-US" dirty="0" smtClean="0"/>
              <a:t> </a:t>
            </a:r>
            <a:r>
              <a:rPr lang="en-US" dirty="0" err="1" smtClean="0"/>
              <a:t>vùng</a:t>
            </a:r>
            <a:r>
              <a:rPr lang="en-US" dirty="0" smtClean="0"/>
              <a:t> </a:t>
            </a:r>
            <a:r>
              <a:rPr lang="en-US" dirty="0" err="1" smtClean="0"/>
              <a:t>cẳng</a:t>
            </a:r>
            <a:r>
              <a:rPr lang="en-US" dirty="0" smtClean="0"/>
              <a:t> </a:t>
            </a:r>
            <a:r>
              <a:rPr lang="en-US" dirty="0" err="1" smtClean="0"/>
              <a:t>chân</a:t>
            </a:r>
            <a:r>
              <a:rPr lang="en-US" dirty="0" smtClean="0"/>
              <a:t> </a:t>
            </a:r>
            <a:r>
              <a:rPr lang="en-US" dirty="0" err="1" smtClean="0"/>
              <a:t>phải</a:t>
            </a:r>
            <a:r>
              <a:rPr lang="en-US" dirty="0" smtClean="0"/>
              <a:t> </a:t>
            </a:r>
            <a:r>
              <a:rPr lang="en-US" dirty="0" err="1" smtClean="0"/>
              <a:t>sau</a:t>
            </a:r>
            <a:r>
              <a:rPr lang="en-US" dirty="0" smtClean="0"/>
              <a:t> </a:t>
            </a:r>
            <a:r>
              <a:rPr lang="en-US" dirty="0" err="1" smtClean="0"/>
              <a:t>va</a:t>
            </a:r>
            <a:r>
              <a:rPr lang="en-US" dirty="0" smtClean="0"/>
              <a:t> </a:t>
            </a:r>
            <a:r>
              <a:rPr lang="en-US" dirty="0" err="1" smtClean="0"/>
              <a:t>quẹt</a:t>
            </a:r>
            <a:r>
              <a:rPr lang="en-US" dirty="0" smtClean="0"/>
              <a:t> </a:t>
            </a:r>
            <a:r>
              <a:rPr lang="en-US" dirty="0" err="1" smtClean="0"/>
              <a:t>hàng</a:t>
            </a:r>
            <a:r>
              <a:rPr lang="en-US" dirty="0" smtClean="0"/>
              <a:t> </a:t>
            </a:r>
            <a:r>
              <a:rPr lang="en-US" dirty="0" err="1" smtClean="0"/>
              <a:t>rào</a:t>
            </a:r>
            <a:r>
              <a:rPr lang="en-US" dirty="0" smtClean="0"/>
              <a:t> </a:t>
            </a:r>
            <a:r>
              <a:rPr lang="en-US" dirty="0" err="1" smtClean="0"/>
              <a:t>thép</a:t>
            </a:r>
            <a:r>
              <a:rPr lang="en-US" dirty="0" smtClean="0"/>
              <a:t> </a:t>
            </a:r>
            <a:r>
              <a:rPr lang="en-US" dirty="0" err="1" smtClean="0"/>
              <a:t>gai</a:t>
            </a:r>
            <a:r>
              <a:rPr lang="en-US" dirty="0" smtClean="0"/>
              <a:t>. </a:t>
            </a:r>
          </a:p>
          <a:p>
            <a:pPr algn="just"/>
            <a:r>
              <a:rPr lang="en-US" dirty="0" err="1" smtClean="0"/>
              <a:t>Tình</a:t>
            </a:r>
            <a:r>
              <a:rPr lang="en-US" dirty="0" smtClean="0"/>
              <a:t> </a:t>
            </a:r>
            <a:r>
              <a:rPr lang="en-US" dirty="0" err="1" smtClean="0"/>
              <a:t>trạng</a:t>
            </a:r>
            <a:r>
              <a:rPr lang="en-US" dirty="0" smtClean="0"/>
              <a:t> </a:t>
            </a:r>
            <a:r>
              <a:rPr lang="en-US" dirty="0" err="1" smtClean="0"/>
              <a:t>lúc</a:t>
            </a:r>
            <a:r>
              <a:rPr lang="en-US" dirty="0" smtClean="0"/>
              <a:t> </a:t>
            </a:r>
            <a:r>
              <a:rPr lang="en-US" dirty="0" err="1" smtClean="0"/>
              <a:t>nhập</a:t>
            </a:r>
            <a:r>
              <a:rPr lang="en-US" dirty="0" smtClean="0"/>
              <a:t> </a:t>
            </a:r>
            <a:r>
              <a:rPr lang="en-US" dirty="0" err="1" smtClean="0"/>
              <a:t>viện</a:t>
            </a:r>
            <a:r>
              <a:rPr lang="en-US" dirty="0" smtClean="0"/>
              <a:t> </a:t>
            </a:r>
            <a:r>
              <a:rPr lang="en-US" dirty="0" smtClean="0"/>
              <a:t>: </a:t>
            </a:r>
            <a:r>
              <a:rPr lang="en-US" dirty="0" err="1" smtClean="0"/>
              <a:t>Bệnh</a:t>
            </a:r>
            <a:r>
              <a:rPr lang="en-US" dirty="0" smtClean="0"/>
              <a:t> </a:t>
            </a:r>
            <a:r>
              <a:rPr lang="en-US" dirty="0" err="1" smtClean="0"/>
              <a:t>lơ</a:t>
            </a:r>
            <a:r>
              <a:rPr lang="en-US" dirty="0" smtClean="0"/>
              <a:t> </a:t>
            </a:r>
            <a:r>
              <a:rPr lang="en-US" dirty="0" err="1" smtClean="0"/>
              <a:t>mơ</a:t>
            </a:r>
            <a:r>
              <a:rPr lang="en-US" dirty="0" smtClean="0"/>
              <a:t>, </a:t>
            </a:r>
            <a:r>
              <a:rPr lang="en-US" dirty="0" err="1" smtClean="0"/>
              <a:t>Thở</a:t>
            </a:r>
            <a:r>
              <a:rPr lang="en-US" dirty="0" smtClean="0"/>
              <a:t> co </a:t>
            </a:r>
            <a:r>
              <a:rPr lang="en-US" dirty="0" err="1" smtClean="0"/>
              <a:t>kéo</a:t>
            </a:r>
            <a:r>
              <a:rPr lang="en-US" dirty="0" smtClean="0"/>
              <a:t> 30 </a:t>
            </a:r>
            <a:r>
              <a:rPr lang="en-US" dirty="0" err="1" smtClean="0"/>
              <a:t>lần</a:t>
            </a:r>
            <a:r>
              <a:rPr lang="en-US" dirty="0" smtClean="0"/>
              <a:t>/ </a:t>
            </a:r>
            <a:r>
              <a:rPr lang="en-US" dirty="0" err="1" smtClean="0"/>
              <a:t>phút</a:t>
            </a:r>
            <a:r>
              <a:rPr lang="en-US" dirty="0" smtClean="0"/>
              <a:t>, </a:t>
            </a:r>
            <a:r>
              <a:rPr lang="en-US" dirty="0" err="1" smtClean="0"/>
              <a:t>Mạch</a:t>
            </a:r>
            <a:r>
              <a:rPr lang="en-US" dirty="0" smtClean="0"/>
              <a:t> </a:t>
            </a:r>
            <a:r>
              <a:rPr lang="en-US" dirty="0" smtClean="0"/>
              <a:t>90 </a:t>
            </a:r>
            <a:r>
              <a:rPr lang="en-US" dirty="0" err="1" smtClean="0"/>
              <a:t>lần</a:t>
            </a:r>
            <a:r>
              <a:rPr lang="en-US" dirty="0" smtClean="0"/>
              <a:t>/ </a:t>
            </a:r>
            <a:r>
              <a:rPr lang="en-US" dirty="0" err="1" smtClean="0"/>
              <a:t>phút</a:t>
            </a:r>
            <a:r>
              <a:rPr lang="en-US" dirty="0" smtClean="0"/>
              <a:t>, </a:t>
            </a:r>
            <a:r>
              <a:rPr lang="en-US" dirty="0" err="1" smtClean="0"/>
              <a:t>huyết</a:t>
            </a:r>
            <a:r>
              <a:rPr lang="en-US" dirty="0" smtClean="0"/>
              <a:t> </a:t>
            </a:r>
            <a:r>
              <a:rPr lang="en-US" dirty="0" err="1" smtClean="0"/>
              <a:t>áp</a:t>
            </a:r>
            <a:r>
              <a:rPr lang="en-US" dirty="0" smtClean="0"/>
              <a:t> </a:t>
            </a:r>
            <a:r>
              <a:rPr lang="en-US" dirty="0" smtClean="0"/>
              <a:t>100/70 mmHg. </a:t>
            </a:r>
            <a:r>
              <a:rPr lang="en-US" dirty="0" smtClean="0"/>
              <a:t>SpO2 : 80%. </a:t>
            </a:r>
            <a:r>
              <a:rPr lang="en-US" dirty="0" err="1" smtClean="0"/>
              <a:t>Nhiệt</a:t>
            </a:r>
            <a:r>
              <a:rPr lang="en-US" dirty="0" smtClean="0"/>
              <a:t> </a:t>
            </a:r>
            <a:r>
              <a:rPr lang="en-US" dirty="0" err="1" smtClean="0"/>
              <a:t>độ</a:t>
            </a:r>
            <a:r>
              <a:rPr lang="en-US" dirty="0" smtClean="0"/>
              <a:t> 39 </a:t>
            </a:r>
            <a:r>
              <a:rPr lang="en-US" dirty="0" err="1" smtClean="0"/>
              <a:t>độ</a:t>
            </a:r>
            <a:r>
              <a:rPr lang="en-US" dirty="0" smtClean="0"/>
              <a:t> C</a:t>
            </a:r>
            <a:r>
              <a:rPr lang="en-US" dirty="0" smtClean="0"/>
              <a:t>.</a:t>
            </a:r>
            <a:r>
              <a:rPr lang="en-US" dirty="0" smtClean="0"/>
              <a:t> </a:t>
            </a:r>
            <a:r>
              <a:rPr lang="en-US" dirty="0" err="1" smtClean="0"/>
              <a:t>Nước</a:t>
            </a:r>
            <a:r>
              <a:rPr lang="en-US" dirty="0" smtClean="0"/>
              <a:t> </a:t>
            </a:r>
            <a:r>
              <a:rPr lang="en-US" dirty="0" err="1" smtClean="0"/>
              <a:t>tiểu</a:t>
            </a:r>
            <a:r>
              <a:rPr lang="en-US" dirty="0" smtClean="0"/>
              <a:t> : 50 ml/ 12 </a:t>
            </a:r>
            <a:r>
              <a:rPr lang="en-US" dirty="0" err="1" smtClean="0"/>
              <a:t>tiếng</a:t>
            </a:r>
            <a:r>
              <a:rPr lang="en-US" dirty="0" smtClean="0"/>
              <a:t>. </a:t>
            </a:r>
            <a:r>
              <a:rPr lang="en-US" dirty="0" err="1" smtClean="0"/>
              <a:t>Vết</a:t>
            </a:r>
            <a:r>
              <a:rPr lang="en-US" dirty="0" smtClean="0"/>
              <a:t> </a:t>
            </a:r>
            <a:r>
              <a:rPr lang="en-US" dirty="0" err="1" smtClean="0"/>
              <a:t>thương</a:t>
            </a:r>
            <a:r>
              <a:rPr lang="en-US" dirty="0" smtClean="0"/>
              <a:t> </a:t>
            </a:r>
            <a:r>
              <a:rPr lang="en-US" dirty="0" err="1" smtClean="0"/>
              <a:t>vùng</a:t>
            </a:r>
            <a:r>
              <a:rPr lang="en-US" dirty="0" smtClean="0"/>
              <a:t> </a:t>
            </a:r>
            <a:r>
              <a:rPr lang="en-US" dirty="0" err="1" smtClean="0"/>
              <a:t>cẳng</a:t>
            </a:r>
            <a:r>
              <a:rPr lang="en-US" dirty="0" smtClean="0"/>
              <a:t> </a:t>
            </a:r>
            <a:r>
              <a:rPr lang="en-US" dirty="0" err="1" smtClean="0"/>
              <a:t>chân</a:t>
            </a:r>
            <a:r>
              <a:rPr lang="en-US" dirty="0" smtClean="0"/>
              <a:t> </a:t>
            </a:r>
            <a:r>
              <a:rPr lang="en-US" dirty="0" err="1" smtClean="0"/>
              <a:t>phải</a:t>
            </a:r>
            <a:r>
              <a:rPr lang="en-US" dirty="0" smtClean="0"/>
              <a:t> </a:t>
            </a:r>
            <a:r>
              <a:rPr lang="en-US" dirty="0" err="1" smtClean="0"/>
              <a:t>sưng</a:t>
            </a:r>
            <a:r>
              <a:rPr lang="en-US" dirty="0" smtClean="0"/>
              <a:t> , </a:t>
            </a:r>
            <a:r>
              <a:rPr lang="en-US" dirty="0" err="1" smtClean="0"/>
              <a:t>nóng</a:t>
            </a:r>
            <a:r>
              <a:rPr lang="en-US" dirty="0" smtClean="0"/>
              <a:t> , </a:t>
            </a:r>
            <a:r>
              <a:rPr lang="en-US" dirty="0" err="1" smtClean="0"/>
              <a:t>đỏ</a:t>
            </a:r>
            <a:r>
              <a:rPr lang="en-US" dirty="0" smtClean="0"/>
              <a:t>. </a:t>
            </a:r>
            <a:r>
              <a:rPr lang="en-US" dirty="0" err="1" smtClean="0"/>
              <a:t>Có</a:t>
            </a:r>
            <a:r>
              <a:rPr lang="en-US" dirty="0" smtClean="0"/>
              <a:t> </a:t>
            </a:r>
            <a:r>
              <a:rPr lang="en-US" dirty="0" err="1" smtClean="0"/>
              <a:t>rỉ</a:t>
            </a:r>
            <a:r>
              <a:rPr lang="en-US" dirty="0" smtClean="0"/>
              <a:t> </a:t>
            </a:r>
            <a:r>
              <a:rPr lang="en-US" dirty="0" err="1" smtClean="0"/>
              <a:t>dịch</a:t>
            </a:r>
            <a:r>
              <a:rPr lang="en-US" dirty="0" smtClean="0"/>
              <a:t> </a:t>
            </a:r>
            <a:r>
              <a:rPr lang="en-US" dirty="0" err="1" smtClean="0"/>
              <a:t>mủ</a:t>
            </a:r>
            <a:r>
              <a:rPr lang="en-US" dirty="0" smtClean="0"/>
              <a:t> </a:t>
            </a:r>
            <a:r>
              <a:rPr lang="en-US" dirty="0" err="1" smtClean="0"/>
              <a:t>vàng</a:t>
            </a:r>
            <a:r>
              <a:rPr lang="en-US" dirty="0" smtClean="0"/>
              <a:t>.</a:t>
            </a:r>
          </a:p>
          <a:p>
            <a:pPr algn="just"/>
            <a:endParaRPr lang="en-US" dirty="0" smtClean="0"/>
          </a:p>
          <a:p>
            <a:pPr lvl="0" algn="just"/>
            <a:endParaRPr lang="en-US" dirty="0" smtClean="0"/>
          </a:p>
          <a:p>
            <a:pPr lvl="0" algn="just">
              <a:buNone/>
            </a:pPr>
            <a:endParaRPr lang="en-US" dirty="0" smtClean="0"/>
          </a:p>
          <a:p>
            <a:pPr algn="just"/>
            <a:endParaRPr lang="en-US" dirty="0" smtClean="0"/>
          </a:p>
          <a:p>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LÂM SÀNG</a:t>
            </a:r>
            <a:endParaRPr lang="en-US" dirty="0"/>
          </a:p>
        </p:txBody>
      </p:sp>
      <p:sp>
        <p:nvSpPr>
          <p:cNvPr id="3" name="Content Placeholder 2"/>
          <p:cNvSpPr>
            <a:spLocks noGrp="1"/>
          </p:cNvSpPr>
          <p:nvPr>
            <p:ph idx="1"/>
          </p:nvPr>
        </p:nvSpPr>
        <p:spPr/>
        <p:txBody>
          <a:bodyPr/>
          <a:lstStyle/>
          <a:p>
            <a:pPr algn="just"/>
            <a:r>
              <a:rPr lang="en-US" dirty="0" err="1" smtClean="0"/>
              <a:t>Chẩn</a:t>
            </a:r>
            <a:r>
              <a:rPr lang="en-US" dirty="0" smtClean="0"/>
              <a:t> </a:t>
            </a:r>
            <a:r>
              <a:rPr lang="en-US" dirty="0" err="1" smtClean="0"/>
              <a:t>đoán</a:t>
            </a:r>
            <a:r>
              <a:rPr lang="en-US" dirty="0" smtClean="0"/>
              <a:t> </a:t>
            </a:r>
            <a:r>
              <a:rPr lang="en-US" dirty="0" err="1" smtClean="0"/>
              <a:t>được</a:t>
            </a:r>
            <a:r>
              <a:rPr lang="en-US" dirty="0" smtClean="0"/>
              <a:t> </a:t>
            </a:r>
            <a:r>
              <a:rPr lang="en-US" dirty="0" err="1" smtClean="0"/>
              <a:t>đặt</a:t>
            </a:r>
            <a:r>
              <a:rPr lang="en-US" dirty="0" smtClean="0"/>
              <a:t> </a:t>
            </a:r>
            <a:r>
              <a:rPr lang="en-US" dirty="0" err="1" smtClean="0"/>
              <a:t>ra</a:t>
            </a:r>
            <a:r>
              <a:rPr lang="en-US" dirty="0" smtClean="0"/>
              <a:t> </a:t>
            </a:r>
            <a:r>
              <a:rPr lang="en-US" dirty="0" err="1" smtClean="0"/>
              <a:t>trên</a:t>
            </a:r>
            <a:r>
              <a:rPr lang="en-US" dirty="0" smtClean="0"/>
              <a:t> </a:t>
            </a:r>
            <a:r>
              <a:rPr lang="en-US" dirty="0" err="1" smtClean="0"/>
              <a:t>bệnh</a:t>
            </a:r>
            <a:r>
              <a:rPr lang="en-US" dirty="0" smtClean="0"/>
              <a:t> </a:t>
            </a:r>
            <a:r>
              <a:rPr lang="en-US" dirty="0" err="1" smtClean="0"/>
              <a:t>nhân</a:t>
            </a:r>
            <a:r>
              <a:rPr lang="en-US" dirty="0" smtClean="0"/>
              <a:t> </a:t>
            </a:r>
            <a:r>
              <a:rPr lang="en-US" dirty="0" err="1" smtClean="0"/>
              <a:t>này</a:t>
            </a:r>
            <a:r>
              <a:rPr lang="en-US" dirty="0" smtClean="0"/>
              <a:t> </a:t>
            </a:r>
            <a:r>
              <a:rPr lang="en-US" dirty="0" err="1" smtClean="0"/>
              <a:t>là</a:t>
            </a:r>
            <a:r>
              <a:rPr lang="en-US" dirty="0" smtClean="0"/>
              <a:t> :</a:t>
            </a:r>
          </a:p>
          <a:p>
            <a:pPr marL="514350" indent="-514350" algn="just">
              <a:buAutoNum type="alphaUcPeriod"/>
            </a:pPr>
            <a:r>
              <a:rPr lang="en-US" dirty="0" err="1" smtClean="0"/>
              <a:t>Nhiễm</a:t>
            </a:r>
            <a:r>
              <a:rPr lang="en-US" dirty="0" smtClean="0"/>
              <a:t> </a:t>
            </a:r>
            <a:r>
              <a:rPr lang="en-US" dirty="0" err="1" smtClean="0"/>
              <a:t>khuẩn</a:t>
            </a:r>
            <a:r>
              <a:rPr lang="en-US" dirty="0" smtClean="0"/>
              <a:t> </a:t>
            </a:r>
            <a:r>
              <a:rPr lang="en-US" dirty="0" err="1" smtClean="0"/>
              <a:t>huyết</a:t>
            </a:r>
            <a:endParaRPr lang="en-US" dirty="0" smtClean="0"/>
          </a:p>
          <a:p>
            <a:pPr marL="514350" indent="-514350" algn="just">
              <a:buAutoNum type="alphaUcPeriod"/>
            </a:pPr>
            <a:r>
              <a:rPr lang="en-US" dirty="0" err="1" smtClean="0"/>
              <a:t>Nhiễm</a:t>
            </a:r>
            <a:r>
              <a:rPr lang="en-US" dirty="0" smtClean="0"/>
              <a:t> </a:t>
            </a:r>
            <a:r>
              <a:rPr lang="en-US" dirty="0" err="1" smtClean="0"/>
              <a:t>khuẩn</a:t>
            </a:r>
            <a:r>
              <a:rPr lang="en-US" dirty="0" smtClean="0"/>
              <a:t> </a:t>
            </a:r>
            <a:r>
              <a:rPr lang="en-US" dirty="0" err="1" smtClean="0"/>
              <a:t>huyết</a:t>
            </a:r>
            <a:r>
              <a:rPr lang="en-US" dirty="0" smtClean="0"/>
              <a:t> </a:t>
            </a:r>
            <a:r>
              <a:rPr lang="en-US" dirty="0" err="1" smtClean="0"/>
              <a:t>nặng</a:t>
            </a:r>
            <a:endParaRPr lang="en-US" dirty="0" smtClean="0"/>
          </a:p>
          <a:p>
            <a:pPr marL="514350" indent="-514350" algn="just">
              <a:buAutoNum type="alphaUcPeriod"/>
            </a:pPr>
            <a:r>
              <a:rPr lang="en-US" dirty="0" smtClean="0"/>
              <a:t>Shock </a:t>
            </a:r>
            <a:r>
              <a:rPr lang="en-US" dirty="0" err="1" smtClean="0"/>
              <a:t>nhiễm</a:t>
            </a:r>
            <a:r>
              <a:rPr lang="en-US" dirty="0" smtClean="0"/>
              <a:t> </a:t>
            </a:r>
            <a:r>
              <a:rPr lang="en-US" dirty="0" err="1" smtClean="0"/>
              <a:t>khuẩn</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76200" y="381000"/>
            <a:ext cx="8858597" cy="1073177"/>
          </a:xfrm>
        </p:spPr>
      </p:pic>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0" y="1533150"/>
            <a:ext cx="9144000" cy="5172450"/>
          </a:xfrm>
          <a:prstGeom prst="rect">
            <a:avLst/>
          </a:prstGeom>
        </p:spPr>
      </p:pic>
      <p:sp>
        <p:nvSpPr>
          <p:cNvPr id="2" name="TextBox 1"/>
          <p:cNvSpPr txBox="1"/>
          <p:nvPr/>
        </p:nvSpPr>
        <p:spPr>
          <a:xfrm>
            <a:off x="3131839" y="1200090"/>
            <a:ext cx="982961" cy="400110"/>
          </a:xfrm>
          <a:prstGeom prst="rect">
            <a:avLst/>
          </a:prstGeom>
          <a:noFill/>
        </p:spPr>
        <p:txBody>
          <a:bodyPr wrap="none" rtlCol="0">
            <a:spAutoFit/>
          </a:bodyPr>
          <a:lstStyle/>
          <a:p>
            <a:r>
              <a:rPr lang="vi-VN" sz="2000" smtClean="0"/>
              <a:t>10 NC </a:t>
            </a:r>
            <a:endParaRPr sz="2000" dirty="0"/>
          </a:p>
        </p:txBody>
      </p:sp>
    </p:spTree>
    <p:extLst>
      <p:ext uri="{BB962C8B-B14F-4D97-AF65-F5344CB8AC3E}">
        <p14:creationId xmlns="" xmlns:p14="http://schemas.microsoft.com/office/powerpoint/2010/main" val="8282005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76200" y="381000"/>
            <a:ext cx="8858597" cy="1073177"/>
          </a:xfrm>
        </p:spPr>
      </p:pic>
      <p:pic>
        <p:nvPicPr>
          <p:cNvPr id="2" name="Picture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0" y="1892300"/>
            <a:ext cx="9144000" cy="3067896"/>
          </a:xfrm>
          <a:prstGeom prst="rect">
            <a:avLst/>
          </a:prstGeom>
        </p:spPr>
      </p:pic>
      <p:sp>
        <p:nvSpPr>
          <p:cNvPr id="3" name="Rectangle 2"/>
          <p:cNvSpPr/>
          <p:nvPr/>
        </p:nvSpPr>
        <p:spPr>
          <a:xfrm>
            <a:off x="533400" y="5376446"/>
            <a:ext cx="8229600" cy="400110"/>
          </a:xfrm>
          <a:prstGeom prst="rect">
            <a:avLst/>
          </a:prstGeom>
        </p:spPr>
        <p:txBody>
          <a:bodyPr wrap="square">
            <a:spAutoFit/>
          </a:bodyPr>
          <a:lstStyle/>
          <a:p>
            <a:r>
              <a:rPr lang="en-US" sz="2000" dirty="0">
                <a:solidFill>
                  <a:srgbClr val="0000FF"/>
                </a:solidFill>
                <a:latin typeface="arial" charset="0"/>
              </a:rPr>
              <a:t>The SIRS was significantly superior to the </a:t>
            </a:r>
            <a:r>
              <a:rPr lang="en-US" sz="2000" dirty="0" err="1">
                <a:solidFill>
                  <a:srgbClr val="0000FF"/>
                </a:solidFill>
                <a:latin typeface="arial" charset="0"/>
              </a:rPr>
              <a:t>qSOFA</a:t>
            </a:r>
            <a:r>
              <a:rPr lang="en-US" sz="2000" dirty="0">
                <a:solidFill>
                  <a:srgbClr val="0000FF"/>
                </a:solidFill>
                <a:latin typeface="arial" charset="0"/>
              </a:rPr>
              <a:t> for sepsis diagnosis</a:t>
            </a:r>
            <a:endParaRPr sz="2000" dirty="0">
              <a:solidFill>
                <a:srgbClr val="0000FF"/>
              </a:solidFill>
            </a:endParaRPr>
          </a:p>
        </p:txBody>
      </p:sp>
      <p:sp>
        <p:nvSpPr>
          <p:cNvPr id="4" name="TextBox 3"/>
          <p:cNvSpPr txBox="1"/>
          <p:nvPr/>
        </p:nvSpPr>
        <p:spPr>
          <a:xfrm>
            <a:off x="76200" y="1752600"/>
            <a:ext cx="651140" cy="338554"/>
          </a:xfrm>
          <a:prstGeom prst="rect">
            <a:avLst/>
          </a:prstGeom>
          <a:noFill/>
        </p:spPr>
        <p:txBody>
          <a:bodyPr wrap="none" rtlCol="0">
            <a:spAutoFit/>
          </a:bodyPr>
          <a:lstStyle/>
          <a:p>
            <a:r>
              <a:rPr lang="vi-VN" smtClean="0">
                <a:solidFill>
                  <a:srgbClr val="0000FF"/>
                </a:solidFill>
              </a:rPr>
              <a:t>7 NC</a:t>
            </a:r>
            <a:endParaRPr dirty="0">
              <a:solidFill>
                <a:srgbClr val="0000FF"/>
              </a:solidFill>
            </a:endParaRPr>
          </a:p>
        </p:txBody>
      </p:sp>
      <p:sp>
        <p:nvSpPr>
          <p:cNvPr id="5" name="Rectangle 4"/>
          <p:cNvSpPr/>
          <p:nvPr/>
        </p:nvSpPr>
        <p:spPr>
          <a:xfrm>
            <a:off x="6847720" y="1718846"/>
            <a:ext cx="1686680" cy="338554"/>
          </a:xfrm>
          <a:prstGeom prst="rect">
            <a:avLst/>
          </a:prstGeom>
        </p:spPr>
        <p:txBody>
          <a:bodyPr wrap="none">
            <a:spAutoFit/>
          </a:bodyPr>
          <a:lstStyle/>
          <a:p>
            <a:r>
              <a:rPr lang="en-US">
                <a:solidFill>
                  <a:srgbClr val="0000FF"/>
                </a:solidFill>
                <a:latin typeface="arial" charset="0"/>
              </a:rPr>
              <a:t>sepsis diagnosis</a:t>
            </a:r>
            <a:endParaRPr lang="en-US" dirty="0">
              <a:solidFill>
                <a:srgbClr val="0000FF"/>
              </a:solidFill>
            </a:endParaRPr>
          </a:p>
        </p:txBody>
      </p:sp>
    </p:spTree>
    <p:extLst>
      <p:ext uri="{BB962C8B-B14F-4D97-AF65-F5344CB8AC3E}">
        <p14:creationId xmlns="" xmlns:p14="http://schemas.microsoft.com/office/powerpoint/2010/main" val="8224904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 xmlns:a14="http://schemas.microsoft.com/office/drawing/2010/main" val="0"/>
              </a:ext>
            </a:extLst>
          </a:blip>
          <a:stretch>
            <a:fillRect/>
          </a:stretch>
        </p:blipFill>
        <p:spPr>
          <a:xfrm>
            <a:off x="76200" y="381000"/>
            <a:ext cx="8858597" cy="1073177"/>
          </a:xfrm>
        </p:spPr>
      </p:pic>
      <p:pic>
        <p:nvPicPr>
          <p:cNvPr id="3" name="Picture 2"/>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0" y="1841500"/>
            <a:ext cx="9144000" cy="3153915"/>
          </a:xfrm>
          <a:prstGeom prst="rect">
            <a:avLst/>
          </a:prstGeom>
        </p:spPr>
      </p:pic>
      <p:sp>
        <p:nvSpPr>
          <p:cNvPr id="4" name="Rectangle 3"/>
          <p:cNvSpPr/>
          <p:nvPr/>
        </p:nvSpPr>
        <p:spPr>
          <a:xfrm>
            <a:off x="228600" y="5417403"/>
            <a:ext cx="8839200" cy="1015663"/>
          </a:xfrm>
          <a:prstGeom prst="rect">
            <a:avLst/>
          </a:prstGeom>
        </p:spPr>
        <p:txBody>
          <a:bodyPr wrap="square">
            <a:spAutoFit/>
          </a:bodyPr>
          <a:lstStyle/>
          <a:p>
            <a:r>
              <a:rPr lang="en-US" sz="2000" dirty="0">
                <a:solidFill>
                  <a:srgbClr val="0000FF"/>
                </a:solidFill>
                <a:latin typeface="arial" charset="0"/>
              </a:rPr>
              <a:t>T</a:t>
            </a:r>
            <a:r>
              <a:rPr lang="en-US" sz="2000" dirty="0" smtClean="0">
                <a:solidFill>
                  <a:srgbClr val="0000FF"/>
                </a:solidFill>
                <a:latin typeface="arial" charset="0"/>
              </a:rPr>
              <a:t>he</a:t>
            </a:r>
            <a:r>
              <a:rPr lang="en-US" sz="2000" dirty="0">
                <a:solidFill>
                  <a:srgbClr val="0000FF"/>
                </a:solidFill>
                <a:latin typeface="arial" charset="0"/>
              </a:rPr>
              <a:t> </a:t>
            </a:r>
            <a:r>
              <a:rPr lang="en-US" sz="2000" dirty="0" err="1">
                <a:solidFill>
                  <a:srgbClr val="0000FF"/>
                </a:solidFill>
                <a:latin typeface="arial" charset="0"/>
              </a:rPr>
              <a:t>qSOFA</a:t>
            </a:r>
            <a:r>
              <a:rPr lang="en-US" sz="2000" dirty="0">
                <a:solidFill>
                  <a:srgbClr val="0000FF"/>
                </a:solidFill>
                <a:latin typeface="arial" charset="0"/>
              </a:rPr>
              <a:t> was slightly better than the SIRS in predicting hospital mortality. </a:t>
            </a:r>
            <a:r>
              <a:rPr lang="en-US" sz="2000" dirty="0">
                <a:latin typeface="arial" charset="0"/>
              </a:rPr>
              <a:t>The association of both criteria could provide a better model to initiate or escalate therapy in patients with sepsis.</a:t>
            </a:r>
            <a:endParaRPr sz="2000" dirty="0"/>
          </a:p>
        </p:txBody>
      </p:sp>
      <p:sp>
        <p:nvSpPr>
          <p:cNvPr id="2" name="Rectangle 1"/>
          <p:cNvSpPr/>
          <p:nvPr/>
        </p:nvSpPr>
        <p:spPr>
          <a:xfrm>
            <a:off x="6710631" y="1566446"/>
            <a:ext cx="1823769" cy="338554"/>
          </a:xfrm>
          <a:prstGeom prst="rect">
            <a:avLst/>
          </a:prstGeom>
        </p:spPr>
        <p:txBody>
          <a:bodyPr wrap="none">
            <a:spAutoFit/>
          </a:bodyPr>
          <a:lstStyle/>
          <a:p>
            <a:r>
              <a:rPr lang="en-US">
                <a:solidFill>
                  <a:srgbClr val="0000FF"/>
                </a:solidFill>
                <a:latin typeface="arial" charset="0"/>
              </a:rPr>
              <a:t>hospital mortality. </a:t>
            </a:r>
            <a:endParaRPr/>
          </a:p>
        </p:txBody>
      </p:sp>
      <p:sp>
        <p:nvSpPr>
          <p:cNvPr id="7" name="TextBox 6"/>
          <p:cNvSpPr txBox="1"/>
          <p:nvPr/>
        </p:nvSpPr>
        <p:spPr>
          <a:xfrm>
            <a:off x="152400" y="1676400"/>
            <a:ext cx="651140" cy="338554"/>
          </a:xfrm>
          <a:prstGeom prst="rect">
            <a:avLst/>
          </a:prstGeom>
          <a:noFill/>
        </p:spPr>
        <p:txBody>
          <a:bodyPr wrap="none" rtlCol="0">
            <a:spAutoFit/>
          </a:bodyPr>
          <a:lstStyle/>
          <a:p>
            <a:r>
              <a:rPr lang="vi-VN" smtClean="0">
                <a:solidFill>
                  <a:srgbClr val="0000FF"/>
                </a:solidFill>
              </a:rPr>
              <a:t>7 NC</a:t>
            </a:r>
            <a:endParaRPr dirty="0">
              <a:solidFill>
                <a:srgbClr val="0000FF"/>
              </a:solidFill>
            </a:endParaRPr>
          </a:p>
        </p:txBody>
      </p:sp>
    </p:spTree>
    <p:extLst>
      <p:ext uri="{BB962C8B-B14F-4D97-AF65-F5344CB8AC3E}">
        <p14:creationId xmlns="" xmlns:p14="http://schemas.microsoft.com/office/powerpoint/2010/main" val="11135243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1474" name="Content Placeholder 2"/>
          <p:cNvSpPr>
            <a:spLocks noGrp="1"/>
          </p:cNvSpPr>
          <p:nvPr>
            <p:ph idx="1"/>
          </p:nvPr>
        </p:nvSpPr>
        <p:spPr>
          <a:xfrm>
            <a:off x="457200" y="1719263"/>
            <a:ext cx="8382000" cy="2471737"/>
          </a:xfrm>
          <a:ln>
            <a:solidFill>
              <a:schemeClr val="tx1"/>
            </a:solidFill>
          </a:ln>
        </p:spPr>
        <p:txBody>
          <a:bodyPr/>
          <a:lstStyle/>
          <a:p>
            <a:pPr marL="0" indent="0" algn="ctr">
              <a:lnSpc>
                <a:spcPct val="150000"/>
              </a:lnSpc>
              <a:buFont typeface="Wingdings" charset="2"/>
              <a:buNone/>
            </a:pPr>
            <a:r>
              <a:rPr lang="en-US" altLang="en-US" dirty="0">
                <a:ea typeface="ＭＳ Ｐゴシック" charset="-128"/>
              </a:rPr>
              <a:t>SURVIVING SEPSIS CAMPAIGN</a:t>
            </a:r>
          </a:p>
          <a:p>
            <a:pPr marL="0" indent="0" algn="ctr">
              <a:lnSpc>
                <a:spcPct val="150000"/>
              </a:lnSpc>
              <a:buFont typeface="Wingdings" charset="2"/>
              <a:buNone/>
            </a:pPr>
            <a:r>
              <a:rPr lang="en-US" altLang="en-US" dirty="0">
                <a:solidFill>
                  <a:schemeClr val="tx1"/>
                </a:solidFill>
                <a:ea typeface="ＭＳ Ｐゴシック" charset="-128"/>
              </a:rPr>
              <a:t>KHUYẾN CÁO VỀ XỬ TRÍ </a:t>
            </a:r>
            <a:endParaRPr lang="en-US" altLang="en-US" dirty="0" smtClean="0">
              <a:solidFill>
                <a:schemeClr val="tx1"/>
              </a:solidFill>
              <a:ea typeface="ＭＳ Ｐゴシック" charset="-128"/>
            </a:endParaRPr>
          </a:p>
          <a:p>
            <a:pPr marL="0" indent="0" algn="ctr">
              <a:lnSpc>
                <a:spcPct val="150000"/>
              </a:lnSpc>
              <a:buFont typeface="Wingdings" charset="2"/>
              <a:buNone/>
            </a:pPr>
            <a:r>
              <a:rPr lang="en-US" altLang="en-US" dirty="0" smtClean="0">
                <a:solidFill>
                  <a:schemeClr val="tx1"/>
                </a:solidFill>
                <a:ea typeface="ＭＳ Ｐゴシック" charset="-128"/>
              </a:rPr>
              <a:t>NHIỄM TRÙNG HUYÊT </a:t>
            </a:r>
            <a:r>
              <a:rPr lang="mr-IN" altLang="en-US" dirty="0" smtClean="0">
                <a:solidFill>
                  <a:schemeClr val="tx1"/>
                </a:solidFill>
                <a:ea typeface="ＭＳ Ｐゴシック" charset="-128"/>
              </a:rPr>
              <a:t>–</a:t>
            </a:r>
            <a:r>
              <a:rPr lang="en-US" altLang="en-US" dirty="0" smtClean="0">
                <a:solidFill>
                  <a:schemeClr val="tx1"/>
                </a:solidFill>
                <a:ea typeface="ＭＳ Ｐゴシック" charset="-128"/>
              </a:rPr>
              <a:t> SỐC NHIỄM TRÙNG </a:t>
            </a:r>
            <a:r>
              <a:rPr lang="en-US" altLang="en-US" dirty="0" smtClean="0">
                <a:solidFill>
                  <a:srgbClr val="FF4B4B"/>
                </a:solidFill>
                <a:ea typeface="ＭＳ Ｐゴシック" charset="-128"/>
              </a:rPr>
              <a:t> </a:t>
            </a:r>
          </a:p>
          <a:p>
            <a:pPr marL="0" indent="0" algn="ctr">
              <a:lnSpc>
                <a:spcPct val="150000"/>
              </a:lnSpc>
              <a:buNone/>
            </a:pPr>
            <a:r>
              <a:rPr lang="en-US" altLang="en-US" dirty="0" smtClean="0">
                <a:solidFill>
                  <a:srgbClr val="FF4B4B"/>
                </a:solidFill>
                <a:ea typeface="ＭＳ Ｐゴシック" charset="-128"/>
              </a:rPr>
              <a:t>SSC 2016 </a:t>
            </a:r>
            <a:r>
              <a:rPr lang="mr-IN" altLang="en-US" dirty="0" smtClean="0">
                <a:solidFill>
                  <a:srgbClr val="FF4B4B"/>
                </a:solidFill>
                <a:ea typeface="ＭＳ Ｐゴシック" charset="-128"/>
              </a:rPr>
              <a:t>–</a:t>
            </a:r>
            <a:r>
              <a:rPr lang="en-US" altLang="en-US" dirty="0" smtClean="0">
                <a:solidFill>
                  <a:srgbClr val="FF4B4B"/>
                </a:solidFill>
                <a:ea typeface="ＭＳ Ｐゴシック" charset="-128"/>
              </a:rPr>
              <a:t> bundle: </a:t>
            </a:r>
            <a:r>
              <a:rPr lang="en-US" altLang="en-US" dirty="0">
                <a:solidFill>
                  <a:srgbClr val="FF4B4B"/>
                </a:solidFill>
                <a:ea typeface="ＭＳ Ｐゴシック" charset="-128"/>
              </a:rPr>
              <a:t>2018 update</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6200" y="1600200"/>
            <a:ext cx="8915400" cy="2890279"/>
          </a:xfrm>
          <a:prstGeom prst="rect">
            <a:avLst/>
          </a:prstGeom>
          <a:ln>
            <a:solidFill>
              <a:schemeClr val="tx1"/>
            </a:solidFill>
          </a:ln>
        </p:spPr>
      </p:pic>
      <p:pic>
        <p:nvPicPr>
          <p:cNvPr id="5" name="Picture 4"/>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0" y="4884994"/>
            <a:ext cx="9144000" cy="753806"/>
          </a:xfrm>
          <a:prstGeom prst="rect">
            <a:avLst/>
          </a:prstGeom>
        </p:spPr>
      </p:pic>
      <p:sp>
        <p:nvSpPr>
          <p:cNvPr id="2" name="TextBox 1"/>
          <p:cNvSpPr txBox="1"/>
          <p:nvPr/>
        </p:nvSpPr>
        <p:spPr>
          <a:xfrm>
            <a:off x="304800" y="1143000"/>
            <a:ext cx="1297150" cy="461665"/>
          </a:xfrm>
          <a:prstGeom prst="rect">
            <a:avLst/>
          </a:prstGeom>
          <a:noFill/>
        </p:spPr>
        <p:txBody>
          <a:bodyPr wrap="none" rtlCol="0">
            <a:spAutoFit/>
          </a:bodyPr>
          <a:lstStyle/>
          <a:p>
            <a:r>
              <a:rPr lang="vi-VN" sz="2400" dirty="0" smtClean="0">
                <a:solidFill>
                  <a:srgbClr val="FF0000"/>
                </a:solidFill>
              </a:rPr>
              <a:t>4</a:t>
            </a:r>
            <a:r>
              <a:rPr lang="vi-VN" sz="2400" smtClean="0">
                <a:solidFill>
                  <a:srgbClr val="FF0000"/>
                </a:solidFill>
              </a:rPr>
              <a:t>.  </a:t>
            </a:r>
            <a:r>
              <a:rPr lang="vi-VN" sz="2400" dirty="0" smtClean="0">
                <a:solidFill>
                  <a:srgbClr val="FF0000"/>
                </a:solidFill>
              </a:rPr>
              <a:t>2016</a:t>
            </a:r>
            <a:endParaRPr lang="vi-VN" sz="2400" dirty="0">
              <a:solidFill>
                <a:srgbClr val="FF0000"/>
              </a:solidFill>
            </a:endParaRPr>
          </a:p>
        </p:txBody>
      </p:sp>
      <p:sp>
        <p:nvSpPr>
          <p:cNvPr id="3" name="TextBox 2"/>
          <p:cNvSpPr txBox="1"/>
          <p:nvPr/>
        </p:nvSpPr>
        <p:spPr>
          <a:xfrm>
            <a:off x="3124200" y="609600"/>
            <a:ext cx="2787943" cy="523220"/>
          </a:xfrm>
          <a:prstGeom prst="rect">
            <a:avLst/>
          </a:prstGeom>
          <a:noFill/>
        </p:spPr>
        <p:txBody>
          <a:bodyPr wrap="none" rtlCol="0">
            <a:spAutoFit/>
          </a:bodyPr>
          <a:lstStyle/>
          <a:p>
            <a:r>
              <a:rPr lang="vi-VN" sz="2800" dirty="0" smtClean="0">
                <a:solidFill>
                  <a:srgbClr val="0000FF"/>
                </a:solidFill>
              </a:rPr>
              <a:t>SCCM </a:t>
            </a:r>
            <a:r>
              <a:rPr lang="vi-VN" sz="2800" smtClean="0">
                <a:solidFill>
                  <a:srgbClr val="0000FF"/>
                </a:solidFill>
              </a:rPr>
              <a:t>+ ESICM</a:t>
            </a:r>
            <a:endParaRPr lang="vi-VN" sz="2800" dirty="0">
              <a:solidFill>
                <a:srgbClr val="0000FF"/>
              </a:solidFill>
            </a:endParaRPr>
          </a:p>
        </p:txBody>
      </p:sp>
    </p:spTree>
    <p:extLst>
      <p:ext uri="{BB962C8B-B14F-4D97-AF65-F5344CB8AC3E}">
        <p14:creationId xmlns="" xmlns:p14="http://schemas.microsoft.com/office/powerpoint/2010/main" val="6132109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a:t>
            </a:r>
            <a:r>
              <a:rPr lang="en-US" dirty="0" smtClean="0"/>
              <a:t>LÂM SÀNG</a:t>
            </a:r>
            <a:endParaRPr lang="en-US" dirty="0"/>
          </a:p>
        </p:txBody>
      </p:sp>
      <p:sp>
        <p:nvSpPr>
          <p:cNvPr id="3" name="Content Placeholder 2"/>
          <p:cNvSpPr>
            <a:spLocks noGrp="1"/>
          </p:cNvSpPr>
          <p:nvPr>
            <p:ph idx="1"/>
          </p:nvPr>
        </p:nvSpPr>
        <p:spPr/>
        <p:txBody>
          <a:bodyPr/>
          <a:lstStyle/>
          <a:p>
            <a:pPr algn="just"/>
            <a:r>
              <a:rPr lang="en-US" dirty="0" err="1" smtClean="0"/>
              <a:t>Bệnh</a:t>
            </a:r>
            <a:r>
              <a:rPr lang="en-US" dirty="0" smtClean="0"/>
              <a:t> </a:t>
            </a:r>
            <a:r>
              <a:rPr lang="en-US" dirty="0" err="1" smtClean="0"/>
              <a:t>nhân</a:t>
            </a:r>
            <a:r>
              <a:rPr lang="en-US" dirty="0" smtClean="0"/>
              <a:t> </a:t>
            </a:r>
            <a:r>
              <a:rPr lang="en-US" dirty="0" err="1" smtClean="0"/>
              <a:t>nữ</a:t>
            </a:r>
            <a:r>
              <a:rPr lang="en-US" dirty="0" smtClean="0"/>
              <a:t>, </a:t>
            </a:r>
            <a:r>
              <a:rPr lang="en-US" dirty="0" err="1" smtClean="0"/>
              <a:t>sinh</a:t>
            </a:r>
            <a:r>
              <a:rPr lang="en-US" dirty="0" smtClean="0"/>
              <a:t> </a:t>
            </a:r>
            <a:r>
              <a:rPr lang="en-US" dirty="0" err="1" smtClean="0"/>
              <a:t>năm</a:t>
            </a:r>
            <a:r>
              <a:rPr lang="en-US" dirty="0" smtClean="0"/>
              <a:t> 1958. </a:t>
            </a:r>
            <a:r>
              <a:rPr lang="en-US" dirty="0" err="1" smtClean="0"/>
              <a:t>Nhập</a:t>
            </a:r>
            <a:r>
              <a:rPr lang="en-US" dirty="0" smtClean="0"/>
              <a:t> </a:t>
            </a:r>
            <a:r>
              <a:rPr lang="en-US" dirty="0" err="1" smtClean="0"/>
              <a:t>viện</a:t>
            </a:r>
            <a:r>
              <a:rPr lang="en-US" dirty="0" smtClean="0"/>
              <a:t> </a:t>
            </a:r>
            <a:r>
              <a:rPr lang="en-US" dirty="0" err="1" smtClean="0"/>
              <a:t>vì</a:t>
            </a:r>
            <a:r>
              <a:rPr lang="en-US" dirty="0" smtClean="0"/>
              <a:t> </a:t>
            </a:r>
            <a:r>
              <a:rPr lang="en-US" dirty="0" err="1" smtClean="0"/>
              <a:t>sưng</a:t>
            </a:r>
            <a:r>
              <a:rPr lang="en-US" dirty="0" smtClean="0"/>
              <a:t> </a:t>
            </a:r>
            <a:r>
              <a:rPr lang="en-US" dirty="0" err="1" smtClean="0"/>
              <a:t>đau</a:t>
            </a:r>
            <a:r>
              <a:rPr lang="en-US" dirty="0" smtClean="0"/>
              <a:t> </a:t>
            </a:r>
            <a:r>
              <a:rPr lang="en-US" dirty="0" err="1" smtClean="0"/>
              <a:t>vùng</a:t>
            </a:r>
            <a:r>
              <a:rPr lang="en-US" dirty="0" smtClean="0"/>
              <a:t> </a:t>
            </a:r>
            <a:r>
              <a:rPr lang="en-US" dirty="0" err="1" smtClean="0"/>
              <a:t>cẳng</a:t>
            </a:r>
            <a:r>
              <a:rPr lang="en-US" dirty="0" smtClean="0"/>
              <a:t> </a:t>
            </a:r>
            <a:r>
              <a:rPr lang="en-US" dirty="0" err="1" smtClean="0"/>
              <a:t>chân</a:t>
            </a:r>
            <a:r>
              <a:rPr lang="en-US" dirty="0" smtClean="0"/>
              <a:t> </a:t>
            </a:r>
            <a:r>
              <a:rPr lang="en-US" dirty="0" err="1" smtClean="0"/>
              <a:t>phải</a:t>
            </a:r>
            <a:r>
              <a:rPr lang="en-US" dirty="0" smtClean="0"/>
              <a:t> </a:t>
            </a:r>
            <a:r>
              <a:rPr lang="en-US" dirty="0" err="1" smtClean="0"/>
              <a:t>sau</a:t>
            </a:r>
            <a:r>
              <a:rPr lang="en-US" dirty="0" smtClean="0"/>
              <a:t> </a:t>
            </a:r>
            <a:r>
              <a:rPr lang="en-US" dirty="0" err="1" smtClean="0"/>
              <a:t>va</a:t>
            </a:r>
            <a:r>
              <a:rPr lang="en-US" dirty="0" smtClean="0"/>
              <a:t> </a:t>
            </a:r>
            <a:r>
              <a:rPr lang="en-US" dirty="0" err="1" smtClean="0"/>
              <a:t>quẹt</a:t>
            </a:r>
            <a:r>
              <a:rPr lang="en-US" dirty="0" smtClean="0"/>
              <a:t> </a:t>
            </a:r>
            <a:r>
              <a:rPr lang="en-US" dirty="0" err="1" smtClean="0"/>
              <a:t>hàng</a:t>
            </a:r>
            <a:r>
              <a:rPr lang="en-US" dirty="0" smtClean="0"/>
              <a:t> </a:t>
            </a:r>
            <a:r>
              <a:rPr lang="en-US" dirty="0" err="1" smtClean="0"/>
              <a:t>rào</a:t>
            </a:r>
            <a:r>
              <a:rPr lang="en-US" dirty="0" smtClean="0"/>
              <a:t> </a:t>
            </a:r>
            <a:r>
              <a:rPr lang="en-US" dirty="0" err="1" smtClean="0"/>
              <a:t>thép</a:t>
            </a:r>
            <a:r>
              <a:rPr lang="en-US" dirty="0" smtClean="0"/>
              <a:t> </a:t>
            </a:r>
            <a:r>
              <a:rPr lang="en-US" dirty="0" err="1" smtClean="0"/>
              <a:t>gai</a:t>
            </a:r>
            <a:r>
              <a:rPr lang="en-US" dirty="0" smtClean="0"/>
              <a:t>. </a:t>
            </a:r>
          </a:p>
          <a:p>
            <a:pPr algn="just"/>
            <a:r>
              <a:rPr lang="en-US" dirty="0" err="1" smtClean="0"/>
              <a:t>Tình</a:t>
            </a:r>
            <a:r>
              <a:rPr lang="en-US" dirty="0" smtClean="0"/>
              <a:t> </a:t>
            </a:r>
            <a:r>
              <a:rPr lang="en-US" dirty="0" err="1" smtClean="0"/>
              <a:t>trạng</a:t>
            </a:r>
            <a:r>
              <a:rPr lang="en-US" dirty="0" smtClean="0"/>
              <a:t> </a:t>
            </a:r>
            <a:r>
              <a:rPr lang="en-US" dirty="0" err="1" smtClean="0"/>
              <a:t>lúc</a:t>
            </a:r>
            <a:r>
              <a:rPr lang="en-US" dirty="0" smtClean="0"/>
              <a:t> </a:t>
            </a:r>
            <a:r>
              <a:rPr lang="en-US" dirty="0" err="1" smtClean="0"/>
              <a:t>nhập</a:t>
            </a:r>
            <a:r>
              <a:rPr lang="en-US" dirty="0" smtClean="0"/>
              <a:t> </a:t>
            </a:r>
            <a:r>
              <a:rPr lang="en-US" dirty="0" err="1" smtClean="0"/>
              <a:t>viện</a:t>
            </a:r>
            <a:r>
              <a:rPr lang="en-US" dirty="0" smtClean="0"/>
              <a:t> </a:t>
            </a:r>
            <a:r>
              <a:rPr lang="en-US" dirty="0" smtClean="0"/>
              <a:t>: </a:t>
            </a:r>
            <a:r>
              <a:rPr lang="en-US" dirty="0" err="1" smtClean="0"/>
              <a:t>Bệnh</a:t>
            </a:r>
            <a:r>
              <a:rPr lang="en-US" dirty="0" smtClean="0"/>
              <a:t> </a:t>
            </a:r>
            <a:r>
              <a:rPr lang="en-US" dirty="0" err="1" smtClean="0"/>
              <a:t>lơ</a:t>
            </a:r>
            <a:r>
              <a:rPr lang="en-US" dirty="0" smtClean="0"/>
              <a:t> </a:t>
            </a:r>
            <a:r>
              <a:rPr lang="en-US" dirty="0" err="1" smtClean="0"/>
              <a:t>mơ</a:t>
            </a:r>
            <a:r>
              <a:rPr lang="en-US" dirty="0" smtClean="0"/>
              <a:t>, </a:t>
            </a:r>
            <a:r>
              <a:rPr lang="en-US" dirty="0" err="1" smtClean="0"/>
              <a:t>Thở</a:t>
            </a:r>
            <a:r>
              <a:rPr lang="en-US" dirty="0" smtClean="0"/>
              <a:t> co </a:t>
            </a:r>
            <a:r>
              <a:rPr lang="en-US" dirty="0" err="1" smtClean="0"/>
              <a:t>kéo</a:t>
            </a:r>
            <a:r>
              <a:rPr lang="en-US" dirty="0" smtClean="0"/>
              <a:t> 30 </a:t>
            </a:r>
            <a:r>
              <a:rPr lang="en-US" dirty="0" err="1" smtClean="0"/>
              <a:t>lần</a:t>
            </a:r>
            <a:r>
              <a:rPr lang="en-US" dirty="0" smtClean="0"/>
              <a:t>/ </a:t>
            </a:r>
            <a:r>
              <a:rPr lang="en-US" dirty="0" err="1" smtClean="0"/>
              <a:t>phút</a:t>
            </a:r>
            <a:r>
              <a:rPr lang="en-US" dirty="0" smtClean="0"/>
              <a:t>, </a:t>
            </a:r>
            <a:r>
              <a:rPr lang="en-US" dirty="0" err="1" smtClean="0"/>
              <a:t>Mạch</a:t>
            </a:r>
            <a:r>
              <a:rPr lang="en-US" dirty="0" smtClean="0"/>
              <a:t> </a:t>
            </a:r>
            <a:r>
              <a:rPr lang="en-US" dirty="0" smtClean="0"/>
              <a:t>90 </a:t>
            </a:r>
            <a:r>
              <a:rPr lang="en-US" dirty="0" err="1" smtClean="0"/>
              <a:t>lần</a:t>
            </a:r>
            <a:r>
              <a:rPr lang="en-US" dirty="0" smtClean="0"/>
              <a:t>/ </a:t>
            </a:r>
            <a:r>
              <a:rPr lang="en-US" dirty="0" err="1" smtClean="0"/>
              <a:t>phút</a:t>
            </a:r>
            <a:r>
              <a:rPr lang="en-US" dirty="0" smtClean="0"/>
              <a:t>, </a:t>
            </a:r>
            <a:r>
              <a:rPr lang="en-US" dirty="0" err="1" smtClean="0"/>
              <a:t>huyết</a:t>
            </a:r>
            <a:r>
              <a:rPr lang="en-US" dirty="0" smtClean="0"/>
              <a:t> </a:t>
            </a:r>
            <a:r>
              <a:rPr lang="en-US" dirty="0" err="1" smtClean="0"/>
              <a:t>áp</a:t>
            </a:r>
            <a:r>
              <a:rPr lang="en-US" dirty="0" smtClean="0"/>
              <a:t> </a:t>
            </a:r>
            <a:r>
              <a:rPr lang="en-US" dirty="0" smtClean="0"/>
              <a:t>100/70 mmHg. </a:t>
            </a:r>
            <a:r>
              <a:rPr lang="en-US" dirty="0" smtClean="0"/>
              <a:t>SpO2 : 80%. </a:t>
            </a:r>
            <a:r>
              <a:rPr lang="en-US" dirty="0" err="1" smtClean="0"/>
              <a:t>Nhiệt</a:t>
            </a:r>
            <a:r>
              <a:rPr lang="en-US" dirty="0" smtClean="0"/>
              <a:t> </a:t>
            </a:r>
            <a:r>
              <a:rPr lang="en-US" dirty="0" err="1" smtClean="0"/>
              <a:t>độ</a:t>
            </a:r>
            <a:r>
              <a:rPr lang="en-US" dirty="0" smtClean="0"/>
              <a:t> 39 </a:t>
            </a:r>
            <a:r>
              <a:rPr lang="en-US" dirty="0" err="1" smtClean="0"/>
              <a:t>độ</a:t>
            </a:r>
            <a:r>
              <a:rPr lang="en-US" dirty="0" smtClean="0"/>
              <a:t> C</a:t>
            </a:r>
            <a:r>
              <a:rPr lang="en-US" dirty="0" smtClean="0"/>
              <a:t>.</a:t>
            </a:r>
            <a:r>
              <a:rPr lang="en-US" dirty="0" smtClean="0"/>
              <a:t> </a:t>
            </a:r>
            <a:r>
              <a:rPr lang="en-US" dirty="0" err="1" smtClean="0"/>
              <a:t>Nước</a:t>
            </a:r>
            <a:r>
              <a:rPr lang="en-US" dirty="0" smtClean="0"/>
              <a:t> </a:t>
            </a:r>
            <a:r>
              <a:rPr lang="en-US" dirty="0" err="1" smtClean="0"/>
              <a:t>tiểu</a:t>
            </a:r>
            <a:r>
              <a:rPr lang="en-US" dirty="0" smtClean="0"/>
              <a:t> : 50 ml/ 12 </a:t>
            </a:r>
            <a:r>
              <a:rPr lang="en-US" dirty="0" err="1" smtClean="0"/>
              <a:t>tiếng</a:t>
            </a:r>
            <a:r>
              <a:rPr lang="en-US" dirty="0" smtClean="0"/>
              <a:t>. </a:t>
            </a:r>
            <a:r>
              <a:rPr lang="en-US" dirty="0" err="1" smtClean="0"/>
              <a:t>Vết</a:t>
            </a:r>
            <a:r>
              <a:rPr lang="en-US" dirty="0" smtClean="0"/>
              <a:t> </a:t>
            </a:r>
            <a:r>
              <a:rPr lang="en-US" dirty="0" err="1" smtClean="0"/>
              <a:t>thương</a:t>
            </a:r>
            <a:r>
              <a:rPr lang="en-US" dirty="0" smtClean="0"/>
              <a:t> </a:t>
            </a:r>
            <a:r>
              <a:rPr lang="en-US" dirty="0" err="1" smtClean="0"/>
              <a:t>vùng</a:t>
            </a:r>
            <a:r>
              <a:rPr lang="en-US" dirty="0" smtClean="0"/>
              <a:t> </a:t>
            </a:r>
            <a:r>
              <a:rPr lang="en-US" dirty="0" err="1" smtClean="0"/>
              <a:t>cẳng</a:t>
            </a:r>
            <a:r>
              <a:rPr lang="en-US" dirty="0" smtClean="0"/>
              <a:t> </a:t>
            </a:r>
            <a:r>
              <a:rPr lang="en-US" dirty="0" err="1" smtClean="0"/>
              <a:t>chân</a:t>
            </a:r>
            <a:r>
              <a:rPr lang="en-US" dirty="0" smtClean="0"/>
              <a:t> </a:t>
            </a:r>
            <a:r>
              <a:rPr lang="en-US" dirty="0" err="1" smtClean="0"/>
              <a:t>phải</a:t>
            </a:r>
            <a:r>
              <a:rPr lang="en-US" dirty="0" smtClean="0"/>
              <a:t> </a:t>
            </a:r>
            <a:r>
              <a:rPr lang="en-US" dirty="0" err="1" smtClean="0"/>
              <a:t>sưng</a:t>
            </a:r>
            <a:r>
              <a:rPr lang="en-US" dirty="0" smtClean="0"/>
              <a:t> , </a:t>
            </a:r>
            <a:r>
              <a:rPr lang="en-US" dirty="0" err="1" smtClean="0"/>
              <a:t>nóng</a:t>
            </a:r>
            <a:r>
              <a:rPr lang="en-US" dirty="0" smtClean="0"/>
              <a:t> , </a:t>
            </a:r>
            <a:r>
              <a:rPr lang="en-US" dirty="0" err="1" smtClean="0"/>
              <a:t>đỏ</a:t>
            </a:r>
            <a:r>
              <a:rPr lang="en-US" dirty="0" smtClean="0"/>
              <a:t>. </a:t>
            </a:r>
            <a:r>
              <a:rPr lang="en-US" dirty="0" err="1" smtClean="0"/>
              <a:t>Có</a:t>
            </a:r>
            <a:r>
              <a:rPr lang="en-US" dirty="0" smtClean="0"/>
              <a:t> </a:t>
            </a:r>
            <a:r>
              <a:rPr lang="en-US" dirty="0" err="1" smtClean="0"/>
              <a:t>rỉ</a:t>
            </a:r>
            <a:r>
              <a:rPr lang="en-US" dirty="0" smtClean="0"/>
              <a:t> </a:t>
            </a:r>
            <a:r>
              <a:rPr lang="en-US" dirty="0" err="1" smtClean="0"/>
              <a:t>dịch</a:t>
            </a:r>
            <a:r>
              <a:rPr lang="en-US" dirty="0" smtClean="0"/>
              <a:t> </a:t>
            </a:r>
            <a:r>
              <a:rPr lang="en-US" dirty="0" err="1" smtClean="0"/>
              <a:t>mủ</a:t>
            </a:r>
            <a:r>
              <a:rPr lang="en-US" dirty="0" smtClean="0"/>
              <a:t> </a:t>
            </a:r>
            <a:r>
              <a:rPr lang="en-US" dirty="0" err="1" smtClean="0"/>
              <a:t>vàng</a:t>
            </a:r>
            <a:r>
              <a:rPr lang="en-US" dirty="0" smtClean="0"/>
              <a:t>.</a:t>
            </a:r>
          </a:p>
          <a:p>
            <a:pPr algn="just"/>
            <a:endParaRPr lang="en-US" dirty="0" smtClean="0"/>
          </a:p>
          <a:p>
            <a:pPr lvl="0" algn="just"/>
            <a:endParaRPr lang="en-US" dirty="0" smtClean="0"/>
          </a:p>
          <a:p>
            <a:pPr lvl="0" algn="just">
              <a:buNone/>
            </a:pPr>
            <a:endParaRPr lang="en-US" dirty="0" smtClean="0"/>
          </a:p>
          <a:p>
            <a:pPr algn="just"/>
            <a:endParaRPr lang="en-US" dirty="0" smtClean="0"/>
          </a:p>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62497" name="Title 1"/>
          <p:cNvSpPr>
            <a:spLocks noGrp="1"/>
          </p:cNvSpPr>
          <p:nvPr>
            <p:ph type="title"/>
          </p:nvPr>
        </p:nvSpPr>
        <p:spPr>
          <a:xfrm>
            <a:off x="533400" y="152400"/>
            <a:ext cx="7543800" cy="868363"/>
          </a:xfrm>
        </p:spPr>
        <p:txBody>
          <a:bodyPr/>
          <a:lstStyle/>
          <a:p>
            <a:pPr eaLnBrk="1" hangingPunct="1"/>
            <a:endParaRPr lang="en-US" altLang="en-US">
              <a:latin typeface="Arial" charset="0"/>
              <a:ea typeface="ＭＳ Ｐゴシック" charset="-128"/>
            </a:endParaRPr>
          </a:p>
        </p:txBody>
      </p:sp>
      <p:pic>
        <p:nvPicPr>
          <p:cNvPr id="4" name="Content Placeholder 3" descr="Screen Shot 2014-09-23 at 10.30.15 AM.png"/>
          <p:cNvPicPr>
            <a:picLocks noGrp="1" noChangeAspect="1"/>
          </p:cNvPicPr>
          <p:nvPr>
            <p:ph idx="1"/>
          </p:nvPr>
        </p:nvPicPr>
        <p:blipFill>
          <a:blip r:embed="rId2">
            <a:extLst>
              <a:ext uri="{28A0092B-C50C-407E-A947-70E740481C1C}">
                <a14:useLocalDpi xmlns="" xmlns:a14="http://schemas.microsoft.com/office/drawing/2010/main" val="0"/>
              </a:ext>
            </a:extLst>
          </a:blip>
          <a:srcRect t="-5222" b="-5222"/>
          <a:stretch>
            <a:fillRect/>
          </a:stretch>
        </p:blipFill>
        <p:spPr>
          <a:xfrm>
            <a:off x="457200" y="-144463"/>
            <a:ext cx="8229600" cy="4411663"/>
          </a:xfrm>
        </p:spPr>
      </p:pic>
      <p:pic>
        <p:nvPicPr>
          <p:cNvPr id="362499" name="Picture 4" descr="Screen Shot 2014-09-23 at 10.30.37 AM.png"/>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6870700" y="990600"/>
            <a:ext cx="1816100" cy="571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descr="Screen Shot 2014-09-23 at 10.29.02 AM.png"/>
          <p:cNvPicPr>
            <a:picLocks noChangeAspect="1"/>
          </p:cNvPicPr>
          <p:nvPr/>
        </p:nvPicPr>
        <p:blipFill>
          <a:blip r:embed="rId4">
            <a:extLst>
              <a:ext uri="{28A0092B-C50C-407E-A947-70E740481C1C}">
                <a14:useLocalDpi xmlns="" xmlns:a14="http://schemas.microsoft.com/office/drawing/2010/main" val="0"/>
              </a:ext>
            </a:extLst>
          </a:blip>
          <a:srcRect/>
          <a:stretch>
            <a:fillRect/>
          </a:stretch>
        </p:blipFill>
        <p:spPr bwMode="auto">
          <a:xfrm>
            <a:off x="0" y="3921125"/>
            <a:ext cx="9144000" cy="293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a:spLocks noChangeArrowheads="1"/>
          </p:cNvSpPr>
          <p:nvPr/>
        </p:nvSpPr>
        <p:spPr bwMode="auto">
          <a:xfrm>
            <a:off x="152400" y="238125"/>
            <a:ext cx="2362200"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00" tIns="45702" rIns="91400" bIns="45702">
            <a:spAutoFit/>
          </a:bodyPr>
          <a:lstStyle>
            <a:lvl1pPr marL="514350" indent="-514350" defTabSz="457200" eaLnBrk="0" hangingPunct="0">
              <a:defRPr sz="1600">
                <a:solidFill>
                  <a:schemeClr val="tx1"/>
                </a:solidFill>
                <a:latin typeface="Arial" charset="0"/>
                <a:ea typeface="ＭＳ Ｐゴシック" charset="-128"/>
              </a:defRPr>
            </a:lvl1pPr>
            <a:lvl2pPr marL="742950" indent="-285750" defTabSz="457200" eaLnBrk="0" hangingPunct="0">
              <a:defRPr sz="1600">
                <a:solidFill>
                  <a:schemeClr val="tx1"/>
                </a:solidFill>
                <a:latin typeface="Arial" charset="0"/>
                <a:ea typeface="ＭＳ Ｐゴシック" charset="-128"/>
              </a:defRPr>
            </a:lvl2pPr>
            <a:lvl3pPr marL="1143000" indent="-228600" defTabSz="457200" eaLnBrk="0" hangingPunct="0">
              <a:defRPr sz="1600">
                <a:solidFill>
                  <a:schemeClr val="tx1"/>
                </a:solidFill>
                <a:latin typeface="Arial" charset="0"/>
                <a:ea typeface="ＭＳ Ｐゴシック" charset="-128"/>
              </a:defRPr>
            </a:lvl3pPr>
            <a:lvl4pPr marL="1600200" indent="-228600" defTabSz="457200" eaLnBrk="0" hangingPunct="0">
              <a:defRPr sz="1600">
                <a:solidFill>
                  <a:schemeClr val="tx1"/>
                </a:solidFill>
                <a:latin typeface="Arial" charset="0"/>
                <a:ea typeface="ＭＳ Ｐゴシック" charset="-128"/>
              </a:defRPr>
            </a:lvl4pPr>
            <a:lvl5pPr marL="2057400" indent="-228600" defTabSz="457200" eaLnBrk="0" hangingPunct="0">
              <a:defRPr sz="16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16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16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16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buFontTx/>
              <a:buAutoNum type="arabicPeriod"/>
            </a:pPr>
            <a:r>
              <a:rPr lang="en-US" altLang="en-US" sz="2800" dirty="0">
                <a:solidFill>
                  <a:srgbClr val="FF0000"/>
                </a:solidFill>
              </a:rPr>
              <a:t>2003</a:t>
            </a:r>
          </a:p>
        </p:txBody>
      </p:sp>
      <p:sp>
        <p:nvSpPr>
          <p:cNvPr id="8" name="TextBox 7"/>
          <p:cNvSpPr txBox="1">
            <a:spLocks noChangeArrowheads="1"/>
          </p:cNvSpPr>
          <p:nvPr/>
        </p:nvSpPr>
        <p:spPr bwMode="auto">
          <a:xfrm>
            <a:off x="304800" y="4429125"/>
            <a:ext cx="2362200"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00" tIns="45702" rIns="91400" bIns="45702">
            <a:spAutoFit/>
          </a:bodyPr>
          <a:lstStyle>
            <a:lvl1pPr defTabSz="457200" eaLnBrk="0" hangingPunct="0">
              <a:defRPr sz="1600">
                <a:solidFill>
                  <a:schemeClr val="tx1"/>
                </a:solidFill>
                <a:latin typeface="Arial" charset="0"/>
                <a:ea typeface="ＭＳ Ｐゴシック" charset="-128"/>
              </a:defRPr>
            </a:lvl1pPr>
            <a:lvl2pPr marL="742950" indent="-285750" defTabSz="457200" eaLnBrk="0" hangingPunct="0">
              <a:defRPr sz="1600">
                <a:solidFill>
                  <a:schemeClr val="tx1"/>
                </a:solidFill>
                <a:latin typeface="Arial" charset="0"/>
                <a:ea typeface="ＭＳ Ｐゴシック" charset="-128"/>
              </a:defRPr>
            </a:lvl2pPr>
            <a:lvl3pPr marL="1143000" indent="-228600" defTabSz="457200" eaLnBrk="0" hangingPunct="0">
              <a:defRPr sz="1600">
                <a:solidFill>
                  <a:schemeClr val="tx1"/>
                </a:solidFill>
                <a:latin typeface="Arial" charset="0"/>
                <a:ea typeface="ＭＳ Ｐゴシック" charset="-128"/>
              </a:defRPr>
            </a:lvl3pPr>
            <a:lvl4pPr marL="1600200" indent="-228600" defTabSz="457200" eaLnBrk="0" hangingPunct="0">
              <a:defRPr sz="1600">
                <a:solidFill>
                  <a:schemeClr val="tx1"/>
                </a:solidFill>
                <a:latin typeface="Arial" charset="0"/>
                <a:ea typeface="ＭＳ Ｐゴシック" charset="-128"/>
              </a:defRPr>
            </a:lvl4pPr>
            <a:lvl5pPr marL="2057400" indent="-228600" defTabSz="457200" eaLnBrk="0" hangingPunct="0">
              <a:defRPr sz="16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16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16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16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r>
              <a:rPr lang="en-US" altLang="en-US" sz="2800" dirty="0">
                <a:solidFill>
                  <a:srgbClr val="FF0000"/>
                </a:solidFill>
              </a:rPr>
              <a:t>2.  2008</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338946" name="Content Placeholder 3"/>
          <p:cNvPicPr>
            <a:picLocks noGrp="1" noChangeAspect="1"/>
          </p:cNvPicPr>
          <p:nvPr>
            <p:ph idx="1"/>
          </p:nvPr>
        </p:nvPicPr>
        <p:blipFill>
          <a:blip r:embed="rId2">
            <a:extLst>
              <a:ext uri="{28A0092B-C50C-407E-A947-70E740481C1C}">
                <a14:useLocalDpi xmlns="" xmlns:a14="http://schemas.microsoft.com/office/drawing/2010/main" val="0"/>
              </a:ext>
            </a:extLst>
          </a:blip>
          <a:srcRect l="-5141" r="-5141"/>
          <a:stretch>
            <a:fillRect/>
          </a:stretch>
        </p:blipFill>
        <p:spPr>
          <a:xfrm>
            <a:off x="304800" y="152400"/>
            <a:ext cx="8534400" cy="4575175"/>
          </a:xfrm>
          <a:ln>
            <a:solidFill>
              <a:schemeClr val="bg1">
                <a:lumMod val="65000"/>
              </a:schemeClr>
            </a:solidFill>
          </a:ln>
        </p:spPr>
      </p:pic>
      <p:pic>
        <p:nvPicPr>
          <p:cNvPr id="2" name="Picture 1" descr="Screen Shot 2015-07-08 at 7.05.31 AM.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6200" y="4800600"/>
            <a:ext cx="8991600" cy="1447800"/>
          </a:xfrm>
          <a:prstGeom prst="rect">
            <a:avLst/>
          </a:prstGeom>
          <a:ln>
            <a:solidFill>
              <a:schemeClr val="bg1">
                <a:lumMod val="75000"/>
              </a:schemeClr>
            </a:solidFill>
          </a:ln>
        </p:spPr>
      </p:pic>
      <p:sp>
        <p:nvSpPr>
          <p:cNvPr id="363524" name="TextBox 2"/>
          <p:cNvSpPr txBox="1">
            <a:spLocks noChangeArrowheads="1"/>
          </p:cNvSpPr>
          <p:nvPr/>
        </p:nvSpPr>
        <p:spPr bwMode="auto">
          <a:xfrm>
            <a:off x="539750" y="4800600"/>
            <a:ext cx="75565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r>
              <a:rPr lang="en-US" altLang="en-US" sz="2000" dirty="0">
                <a:solidFill>
                  <a:srgbClr val="FF0000"/>
                </a:solidFill>
              </a:rPr>
              <a:t>2014</a:t>
            </a:r>
          </a:p>
        </p:txBody>
      </p:sp>
      <p:sp>
        <p:nvSpPr>
          <p:cNvPr id="363525" name="TextBox 3"/>
          <p:cNvSpPr txBox="1">
            <a:spLocks noChangeArrowheads="1"/>
          </p:cNvSpPr>
          <p:nvPr/>
        </p:nvSpPr>
        <p:spPr bwMode="auto">
          <a:xfrm>
            <a:off x="457200" y="1143000"/>
            <a:ext cx="1109599"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r>
              <a:rPr lang="en-US" altLang="en-US" sz="2000" dirty="0">
                <a:solidFill>
                  <a:srgbClr val="FF0000"/>
                </a:solidFill>
              </a:rPr>
              <a:t>3. </a:t>
            </a:r>
            <a:r>
              <a:rPr lang="en-US" altLang="en-US" sz="2000" dirty="0" smtClean="0">
                <a:solidFill>
                  <a:srgbClr val="FF0000"/>
                </a:solidFill>
              </a:rPr>
              <a:t> 2012</a:t>
            </a:r>
            <a:endParaRPr lang="en-US" altLang="en-US" sz="2000" dirty="0">
              <a:solidFill>
                <a:srgbClr val="FF0000"/>
              </a:solidFill>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3524"/>
                                        </p:tgtEl>
                                        <p:attrNameLst>
                                          <p:attrName>style.visibility</p:attrName>
                                        </p:attrNameLst>
                                      </p:cBhvr>
                                      <p:to>
                                        <p:strVal val="visible"/>
                                      </p:to>
                                    </p:set>
                                    <p:anim calcmode="lin" valueType="num">
                                      <p:cBhvr additive="base">
                                        <p:cTn id="7" dur="500" fill="hold"/>
                                        <p:tgtEl>
                                          <p:spTgt spid="363524"/>
                                        </p:tgtEl>
                                        <p:attrNameLst>
                                          <p:attrName>ppt_x</p:attrName>
                                        </p:attrNameLst>
                                      </p:cBhvr>
                                      <p:tavLst>
                                        <p:tav tm="0">
                                          <p:val>
                                            <p:strVal val="#ppt_x"/>
                                          </p:val>
                                        </p:tav>
                                        <p:tav tm="100000">
                                          <p:val>
                                            <p:strVal val="#ppt_x"/>
                                          </p:val>
                                        </p:tav>
                                      </p:tavLst>
                                    </p:anim>
                                    <p:anim calcmode="lin" valueType="num">
                                      <p:cBhvr additive="base">
                                        <p:cTn id="8" dur="500" fill="hold"/>
                                        <p:tgtEl>
                                          <p:spTgt spid="3635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3524" grpId="0"/>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28600"/>
            <a:ext cx="7543800" cy="868362"/>
          </a:xfrm>
        </p:spPr>
        <p:txBody>
          <a:bodyPr/>
          <a:lstStyle/>
          <a:p>
            <a:r>
              <a:rPr lang="vi-VN" sz="3200" dirty="0" smtClean="0"/>
              <a:t>CÁC PHẦN CỦA KHUYẾN CÁO</a:t>
            </a:r>
            <a:endParaRPr lang="vi-VN" sz="3200" dirty="0"/>
          </a:p>
        </p:txBody>
      </p:sp>
      <p:sp>
        <p:nvSpPr>
          <p:cNvPr id="3" name="Content Placeholder 2"/>
          <p:cNvSpPr>
            <a:spLocks noGrp="1"/>
          </p:cNvSpPr>
          <p:nvPr>
            <p:ph idx="1"/>
          </p:nvPr>
        </p:nvSpPr>
        <p:spPr>
          <a:xfrm>
            <a:off x="381000" y="1066800"/>
            <a:ext cx="4191000" cy="5486400"/>
          </a:xfrm>
          <a:ln>
            <a:solidFill>
              <a:schemeClr val="bg1">
                <a:lumMod val="85000"/>
              </a:schemeClr>
            </a:solidFill>
          </a:ln>
        </p:spPr>
        <p:txBody>
          <a:bodyPr/>
          <a:lstStyle/>
          <a:p>
            <a:pPr>
              <a:buFont typeface="Arial" charset="0"/>
              <a:buChar char="•"/>
            </a:pPr>
            <a:r>
              <a:rPr lang="vi-VN" sz="2800" dirty="0" smtClean="0"/>
              <a:t>Hồi sức ban đầu</a:t>
            </a:r>
          </a:p>
          <a:p>
            <a:pPr>
              <a:buFont typeface="Arial" charset="0"/>
              <a:buChar char="•"/>
            </a:pPr>
            <a:r>
              <a:rPr lang="vi-VN" sz="2800" dirty="0" smtClean="0"/>
              <a:t>Sàng lọc NTH và cải thiện thực hành</a:t>
            </a:r>
          </a:p>
          <a:p>
            <a:pPr>
              <a:buFont typeface="Arial" charset="0"/>
              <a:buChar char="•"/>
            </a:pPr>
            <a:r>
              <a:rPr lang="vi-VN" sz="2800" dirty="0" smtClean="0"/>
              <a:t>Chẩn đoán </a:t>
            </a:r>
          </a:p>
          <a:p>
            <a:pPr>
              <a:buFont typeface="Arial" charset="0"/>
              <a:buChar char="•"/>
            </a:pPr>
            <a:r>
              <a:rPr lang="vi-VN" sz="2800" dirty="0" smtClean="0"/>
              <a:t>Kháng sinh</a:t>
            </a:r>
          </a:p>
          <a:p>
            <a:pPr>
              <a:buFont typeface="Arial" charset="0"/>
              <a:buChar char="•"/>
            </a:pPr>
            <a:r>
              <a:rPr lang="vi-VN" sz="2800" dirty="0" smtClean="0"/>
              <a:t>Kiểm soát ổ nhiễm</a:t>
            </a:r>
          </a:p>
          <a:p>
            <a:pPr>
              <a:buFont typeface="Arial" charset="0"/>
              <a:buChar char="•"/>
            </a:pPr>
            <a:r>
              <a:rPr lang="vi-VN" sz="2800" dirty="0" smtClean="0"/>
              <a:t>Bù dịch</a:t>
            </a:r>
          </a:p>
          <a:p>
            <a:pPr>
              <a:buFont typeface="Arial" charset="0"/>
              <a:buChar char="•"/>
            </a:pPr>
            <a:r>
              <a:rPr lang="en-US" sz="2800" dirty="0" smtClean="0"/>
              <a:t>T</a:t>
            </a:r>
            <a:r>
              <a:rPr lang="vi-VN" sz="2800" dirty="0" smtClean="0"/>
              <a:t>huốc vận mạch </a:t>
            </a:r>
          </a:p>
          <a:p>
            <a:pPr>
              <a:buFont typeface="Arial" charset="0"/>
              <a:buChar char="•"/>
            </a:pPr>
            <a:r>
              <a:rPr lang="en-US" sz="2800" dirty="0" smtClean="0"/>
              <a:t>C</a:t>
            </a:r>
            <a:r>
              <a:rPr lang="vi-VN" sz="2800" dirty="0" smtClean="0"/>
              <a:t>orticosteroid</a:t>
            </a:r>
          </a:p>
          <a:p>
            <a:pPr>
              <a:buFont typeface="Arial" charset="0"/>
              <a:buChar char="•"/>
            </a:pPr>
            <a:r>
              <a:rPr lang="vi-VN" sz="2800" dirty="0" smtClean="0"/>
              <a:t>Truyền máu</a:t>
            </a:r>
          </a:p>
          <a:p>
            <a:pPr>
              <a:buFont typeface="Arial" charset="0"/>
              <a:buChar char="•"/>
            </a:pPr>
            <a:r>
              <a:rPr lang="vi-VN" sz="2800" dirty="0"/>
              <a:t>Globulin </a:t>
            </a:r>
            <a:r>
              <a:rPr lang="vi-VN" sz="2800" dirty="0" smtClean="0"/>
              <a:t>MD</a:t>
            </a:r>
          </a:p>
          <a:p>
            <a:endParaRPr lang="vi-VN" dirty="0" smtClean="0"/>
          </a:p>
        </p:txBody>
      </p:sp>
      <p:sp>
        <p:nvSpPr>
          <p:cNvPr id="5" name="Content Placeholder 2"/>
          <p:cNvSpPr txBox="1">
            <a:spLocks/>
          </p:cNvSpPr>
          <p:nvPr/>
        </p:nvSpPr>
        <p:spPr bwMode="auto">
          <a:xfrm>
            <a:off x="4648200" y="1066800"/>
            <a:ext cx="4191000" cy="5486400"/>
          </a:xfrm>
          <a:prstGeom prst="rect">
            <a:avLst/>
          </a:prstGeom>
          <a:noFill/>
          <a:ln w="9525">
            <a:solidFill>
              <a:schemeClr val="bg1">
                <a:lumMod val="85000"/>
              </a:schemeClr>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txBody>
          <a:bodyPr vert="horz" wrap="square" lIns="91400" tIns="45702" rIns="91400" bIns="45702" numCol="1" anchor="t" anchorCtr="0" compatLnSpc="1">
            <a:prstTxWarp prst="textNoShape">
              <a:avLst/>
            </a:prstTxWarp>
          </a:bodyPr>
          <a:lstStyle>
            <a:lvl1pPr marL="341313" indent="-341313" algn="l" rtl="0" eaLnBrk="0" fontAlgn="base" hangingPunct="0">
              <a:spcBef>
                <a:spcPct val="20000"/>
              </a:spcBef>
              <a:spcAft>
                <a:spcPct val="0"/>
              </a:spcAft>
              <a:buClr>
                <a:schemeClr val="tx2"/>
              </a:buClr>
              <a:buSzPct val="70000"/>
              <a:buFont typeface="Wingdings" charset="2"/>
              <a:buChar char="l"/>
              <a:defRPr sz="3000">
                <a:solidFill>
                  <a:srgbClr val="0000AC"/>
                </a:solidFill>
                <a:latin typeface="+mn-lt"/>
                <a:ea typeface="ＭＳ Ｐゴシック" charset="0"/>
                <a:cs typeface="ＭＳ Ｐゴシック" charset="0"/>
              </a:defRPr>
            </a:lvl1pPr>
            <a:lvl2pPr marL="690563" indent="-346075" algn="l" rtl="0" eaLnBrk="0" fontAlgn="base" hangingPunct="0">
              <a:spcBef>
                <a:spcPct val="20000"/>
              </a:spcBef>
              <a:spcAft>
                <a:spcPct val="0"/>
              </a:spcAft>
              <a:buClr>
                <a:schemeClr val="accent2"/>
              </a:buClr>
              <a:buSzPct val="70000"/>
              <a:buFont typeface="Wingdings" charset="2"/>
              <a:buChar char="l"/>
              <a:defRPr sz="2600">
                <a:solidFill>
                  <a:srgbClr val="0000AC"/>
                </a:solidFill>
                <a:latin typeface="+mn-lt"/>
                <a:ea typeface="ＭＳ Ｐゴシック" charset="0"/>
              </a:defRPr>
            </a:lvl2pPr>
            <a:lvl3pPr marL="985838" indent="-292100" algn="l" rtl="0" eaLnBrk="0" fontAlgn="base" hangingPunct="0">
              <a:spcBef>
                <a:spcPct val="20000"/>
              </a:spcBef>
              <a:spcAft>
                <a:spcPct val="0"/>
              </a:spcAft>
              <a:buClr>
                <a:schemeClr val="accent1"/>
              </a:buClr>
              <a:buSzPct val="70000"/>
              <a:buFont typeface="Wingdings" charset="2"/>
              <a:buChar char="l"/>
              <a:defRPr sz="2300">
                <a:solidFill>
                  <a:srgbClr val="0000AC"/>
                </a:solidFill>
                <a:latin typeface="+mn-lt"/>
                <a:ea typeface="ＭＳ Ｐゴシック" charset="0"/>
              </a:defRPr>
            </a:lvl3pPr>
            <a:lvl4pPr marL="1279525" indent="-290513" algn="l" rtl="0" eaLnBrk="0" fontAlgn="base" hangingPunct="0">
              <a:spcBef>
                <a:spcPct val="20000"/>
              </a:spcBef>
              <a:spcAft>
                <a:spcPct val="0"/>
              </a:spcAft>
              <a:buClr>
                <a:schemeClr val="tx2"/>
              </a:buClr>
              <a:buSzPct val="75000"/>
              <a:buFont typeface="Wingdings" charset="2"/>
              <a:buChar char="§"/>
              <a:defRPr sz="2000">
                <a:solidFill>
                  <a:srgbClr val="0000AC"/>
                </a:solidFill>
                <a:latin typeface="+mn-lt"/>
                <a:ea typeface="ＭＳ Ｐゴシック" charset="0"/>
              </a:defRPr>
            </a:lvl4pPr>
            <a:lvl5pPr marL="1597025" indent="-314325" algn="l" rtl="0" eaLnBrk="0" fontAlgn="base" hangingPunct="0">
              <a:spcBef>
                <a:spcPct val="20000"/>
              </a:spcBef>
              <a:spcAft>
                <a:spcPct val="0"/>
              </a:spcAft>
              <a:buClr>
                <a:schemeClr val="folHlink"/>
              </a:buClr>
              <a:buSzPct val="80000"/>
              <a:buFont typeface="Wingdings" charset="2"/>
              <a:buChar char="§"/>
              <a:defRPr sz="2000">
                <a:solidFill>
                  <a:srgbClr val="0000AC"/>
                </a:solidFill>
                <a:latin typeface="+mn-lt"/>
                <a:ea typeface="ＭＳ Ｐゴシック" charset="0"/>
              </a:defRPr>
            </a:lvl5pPr>
            <a:lvl6pPr marL="2054961" indent="-315782"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1971" indent="-315782"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68981" indent="-315782"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5992" indent="-315782"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a:buClr>
                <a:srgbClr val="330066"/>
              </a:buClr>
              <a:buFont typeface="Arial" charset="0"/>
              <a:buChar char="•"/>
            </a:pPr>
            <a:r>
              <a:rPr lang="en-US" sz="2800" kern="0" dirty="0" smtClean="0"/>
              <a:t>L</a:t>
            </a:r>
            <a:r>
              <a:rPr lang="vi-VN" sz="2800" kern="0" dirty="0" smtClean="0"/>
              <a:t>ọc máu</a:t>
            </a:r>
          </a:p>
          <a:p>
            <a:pPr>
              <a:buClr>
                <a:srgbClr val="330066"/>
              </a:buClr>
              <a:buFont typeface="Arial" charset="0"/>
              <a:buChar char="•"/>
            </a:pPr>
            <a:r>
              <a:rPr lang="vi-VN" sz="2800" kern="0" dirty="0" smtClean="0"/>
              <a:t>Kháng đông</a:t>
            </a:r>
          </a:p>
          <a:p>
            <a:pPr>
              <a:buClr>
                <a:srgbClr val="330066"/>
              </a:buClr>
              <a:buFont typeface="Arial" charset="0"/>
              <a:buChar char="•"/>
            </a:pPr>
            <a:r>
              <a:rPr lang="vi-VN" sz="2800" kern="0" dirty="0" smtClean="0"/>
              <a:t>Thở máy</a:t>
            </a:r>
          </a:p>
          <a:p>
            <a:pPr>
              <a:buClr>
                <a:srgbClr val="330066"/>
              </a:buClr>
              <a:buFont typeface="Arial" charset="0"/>
              <a:buChar char="•"/>
            </a:pPr>
            <a:r>
              <a:rPr lang="vi-VN" sz="2800" kern="0" dirty="0" smtClean="0"/>
              <a:t>An thần, giảm đau</a:t>
            </a:r>
          </a:p>
          <a:p>
            <a:pPr>
              <a:buClr>
                <a:srgbClr val="330066"/>
              </a:buClr>
              <a:buFont typeface="Arial" charset="0"/>
              <a:buChar char="•"/>
            </a:pPr>
            <a:r>
              <a:rPr lang="en-US" sz="2800" kern="0" dirty="0" smtClean="0"/>
              <a:t>K</a:t>
            </a:r>
            <a:r>
              <a:rPr lang="vi-VN" sz="2800" kern="0" dirty="0" smtClean="0"/>
              <a:t>iểm soát đường huyết</a:t>
            </a:r>
          </a:p>
          <a:p>
            <a:pPr>
              <a:buClr>
                <a:srgbClr val="330066"/>
              </a:buClr>
              <a:buFont typeface="Arial" charset="0"/>
              <a:buChar char="•"/>
            </a:pPr>
            <a:r>
              <a:rPr lang="vi-VN" sz="2800" kern="0" dirty="0" smtClean="0"/>
              <a:t>Điều trị thay thế thận</a:t>
            </a:r>
          </a:p>
          <a:p>
            <a:pPr>
              <a:buClr>
                <a:srgbClr val="330066"/>
              </a:buClr>
              <a:buFont typeface="Arial" charset="0"/>
              <a:buChar char="•"/>
            </a:pPr>
            <a:r>
              <a:rPr lang="en-US" sz="2800" kern="0" dirty="0" smtClean="0"/>
              <a:t>B</a:t>
            </a:r>
            <a:r>
              <a:rPr lang="vi-VN" sz="2800" kern="0" dirty="0" smtClean="0"/>
              <a:t>icarbonate</a:t>
            </a:r>
          </a:p>
          <a:p>
            <a:pPr>
              <a:buClr>
                <a:srgbClr val="330066"/>
              </a:buClr>
              <a:buFont typeface="Arial" charset="0"/>
              <a:buChar char="•"/>
            </a:pPr>
            <a:r>
              <a:rPr lang="en-US" sz="2800" kern="0" dirty="0" smtClean="0"/>
              <a:t>N</a:t>
            </a:r>
            <a:r>
              <a:rPr lang="vi-VN" sz="2800" kern="0" dirty="0" smtClean="0"/>
              <a:t>gừa huyết khối</a:t>
            </a:r>
          </a:p>
          <a:p>
            <a:pPr>
              <a:buClr>
                <a:srgbClr val="330066"/>
              </a:buClr>
              <a:buFont typeface="Arial" charset="0"/>
              <a:buChar char="•"/>
            </a:pPr>
            <a:r>
              <a:rPr lang="en-US" sz="2800" kern="0" dirty="0" smtClean="0"/>
              <a:t>N</a:t>
            </a:r>
            <a:r>
              <a:rPr lang="vi-VN" sz="2800" kern="0" dirty="0" smtClean="0"/>
              <a:t>gừa loét do stress</a:t>
            </a:r>
          </a:p>
          <a:p>
            <a:pPr>
              <a:buClr>
                <a:srgbClr val="330066"/>
              </a:buClr>
              <a:buFont typeface="Arial" charset="0"/>
              <a:buChar char="•"/>
            </a:pPr>
            <a:r>
              <a:rPr lang="vi-VN" sz="2800" kern="0" dirty="0" smtClean="0"/>
              <a:t>Dinh dưỡng</a:t>
            </a:r>
          </a:p>
        </p:txBody>
      </p:sp>
    </p:spTree>
    <p:extLst>
      <p:ext uri="{BB962C8B-B14F-4D97-AF65-F5344CB8AC3E}">
        <p14:creationId xmlns="" xmlns:p14="http://schemas.microsoft.com/office/powerpoint/2010/main" val="9674665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30715" y="228600"/>
            <a:ext cx="7827485" cy="6400800"/>
          </a:xfrm>
          <a:prstGeom prst="rect">
            <a:avLst/>
          </a:prstGeom>
        </p:spPr>
      </p:pic>
    </p:spTree>
    <p:extLst>
      <p:ext uri="{BB962C8B-B14F-4D97-AF65-F5344CB8AC3E}">
        <p14:creationId xmlns="" xmlns:p14="http://schemas.microsoft.com/office/powerpoint/2010/main" val="6134700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108200" y="0"/>
            <a:ext cx="4915290" cy="6858000"/>
          </a:xfrm>
          <a:prstGeom prst="rect">
            <a:avLst/>
          </a:prstGeom>
          <a:ln>
            <a:solidFill>
              <a:schemeClr val="bg1">
                <a:lumMod val="75000"/>
              </a:schemeClr>
            </a:solidFill>
          </a:ln>
        </p:spPr>
      </p:pic>
    </p:spTree>
    <p:extLst>
      <p:ext uri="{BB962C8B-B14F-4D97-AF65-F5344CB8AC3E}">
        <p14:creationId xmlns="" xmlns:p14="http://schemas.microsoft.com/office/powerpoint/2010/main" val="18318150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6593" name="Rectangle 2"/>
          <p:cNvSpPr>
            <a:spLocks noGrp="1" noChangeArrowheads="1"/>
          </p:cNvSpPr>
          <p:nvPr>
            <p:ph type="title"/>
          </p:nvPr>
        </p:nvSpPr>
        <p:spPr>
          <a:xfrm>
            <a:off x="533400" y="76200"/>
            <a:ext cx="8229600" cy="1143000"/>
          </a:xfrm>
        </p:spPr>
        <p:txBody>
          <a:bodyPr/>
          <a:lstStyle/>
          <a:p>
            <a:pPr eaLnBrk="1" hangingPunct="1"/>
            <a:r>
              <a:rPr lang="en-US" altLang="en-US" sz="2800" dirty="0">
                <a:solidFill>
                  <a:srgbClr val="0000AC"/>
                </a:solidFill>
                <a:ea typeface="ＭＳ Ｐゴシック" charset="-128"/>
              </a:rPr>
              <a:t>KHUYẾN CÁO SSC </a:t>
            </a:r>
            <a:r>
              <a:rPr lang="en-US" altLang="en-US" sz="2800" dirty="0" smtClean="0">
                <a:solidFill>
                  <a:srgbClr val="0000AC"/>
                </a:solidFill>
                <a:ea typeface="ＭＳ Ｐゴシック" charset="-128"/>
              </a:rPr>
              <a:t>2016</a:t>
            </a:r>
            <a:r>
              <a:rPr lang="en-US" altLang="en-US" sz="2800" dirty="0">
                <a:solidFill>
                  <a:srgbClr val="0000AC"/>
                </a:solidFill>
                <a:ea typeface="ＭＳ Ｐゴシック" charset="-128"/>
              </a:rPr>
              <a:t> </a:t>
            </a:r>
            <a:r>
              <a:rPr lang="en-US" altLang="en-US" sz="2800" dirty="0" smtClean="0">
                <a:solidFill>
                  <a:srgbClr val="0000AC"/>
                </a:solidFill>
                <a:ea typeface="ＭＳ Ｐゴシック" charset="-128"/>
              </a:rPr>
              <a:t>VỀ </a:t>
            </a:r>
            <a:r>
              <a:rPr lang="en-US" altLang="en-US" sz="2800" dirty="0">
                <a:solidFill>
                  <a:srgbClr val="0000AC"/>
                </a:solidFill>
                <a:ea typeface="ＭＳ Ｐゴシック" charset="-128"/>
              </a:rPr>
              <a:t>HỒI SỨC BAN ĐẦU </a:t>
            </a:r>
            <a:endParaRPr lang="en-US" altLang="en-US" sz="2800" dirty="0">
              <a:solidFill>
                <a:srgbClr val="0000AC"/>
              </a:solidFill>
              <a:latin typeface="VNI-Helve" charset="0"/>
              <a:ea typeface="ＭＳ Ｐゴシック" charset="-128"/>
            </a:endParaRPr>
          </a:p>
        </p:txBody>
      </p:sp>
      <p:sp>
        <p:nvSpPr>
          <p:cNvPr id="366594" name="Rectangle 3"/>
          <p:cNvSpPr>
            <a:spLocks noGrp="1" noChangeArrowheads="1"/>
          </p:cNvSpPr>
          <p:nvPr>
            <p:ph idx="1"/>
          </p:nvPr>
        </p:nvSpPr>
        <p:spPr>
          <a:xfrm>
            <a:off x="457200" y="1219200"/>
            <a:ext cx="8229600" cy="5105400"/>
          </a:xfrm>
        </p:spPr>
        <p:txBody>
          <a:bodyPr/>
          <a:lstStyle/>
          <a:p>
            <a:pPr lvl="0">
              <a:buFont typeface="Arial" charset="0"/>
              <a:buChar char="•"/>
            </a:pPr>
            <a:r>
              <a:rPr lang="en-US" sz="2800" noProof="1" smtClean="0">
                <a:solidFill>
                  <a:schemeClr val="tx1"/>
                </a:solidFill>
              </a:rPr>
              <a:t>NTH và SNT là cấp cứu nội khoa, việc điều trị và hồi sức cần được tiến hành ngay. </a:t>
            </a:r>
          </a:p>
          <a:p>
            <a:pPr marL="317500" lvl="0" indent="0">
              <a:buNone/>
            </a:pPr>
            <a:r>
              <a:rPr lang="en-US" sz="2600" noProof="1" smtClean="0"/>
              <a:t>(BPS (Best practice statement): khuyến cáo mạnh, không phân loại).</a:t>
            </a:r>
          </a:p>
          <a:p>
            <a:pPr lvl="0">
              <a:buFont typeface="Arial" charset="0"/>
              <a:buChar char="•"/>
            </a:pPr>
            <a:r>
              <a:rPr lang="en-US" sz="2800" noProof="1" smtClean="0">
                <a:solidFill>
                  <a:schemeClr val="tx1"/>
                </a:solidFill>
              </a:rPr>
              <a:t>Ở bn có giảm tưới máu do NTH, truyền TM dịch tinh thể với liều ít nhất 30ml/kg trong 3 giờ đầu.</a:t>
            </a:r>
          </a:p>
          <a:p>
            <a:pPr marL="274638" lvl="0" indent="0">
              <a:buNone/>
            </a:pPr>
            <a:r>
              <a:rPr lang="en-US" sz="2600" noProof="1" smtClean="0"/>
              <a:t>(khuyến cáo mạnh, mức độ bằng chứng thấp).</a:t>
            </a:r>
          </a:p>
          <a:p>
            <a:pPr>
              <a:buFont typeface="Arial" charset="0"/>
              <a:buChar char="•"/>
            </a:pPr>
            <a:r>
              <a:rPr lang="en-US" sz="2800" noProof="1" smtClean="0">
                <a:solidFill>
                  <a:schemeClr val="tx1"/>
                </a:solidFill>
              </a:rPr>
              <a:t>Mục tiêu huyết áp trung bình là 65 mmHg ở bn SNT. </a:t>
            </a:r>
          </a:p>
          <a:p>
            <a:pPr marL="274638" indent="0">
              <a:buNone/>
            </a:pPr>
            <a:r>
              <a:rPr lang="en-US" sz="2600" noProof="1" smtClean="0"/>
              <a:t>(khuyến cáo mạnh, mức độ bằng chứng trung bình).</a:t>
            </a:r>
          </a:p>
          <a:p>
            <a:pPr>
              <a:buFont typeface="Wingdings" charset="2"/>
              <a:buNone/>
            </a:pPr>
            <a:endParaRPr lang="en-US" altLang="en-US" sz="2800" noProof="1" smtClean="0">
              <a:solidFill>
                <a:srgbClr val="0000FF"/>
              </a:solidFill>
              <a:ea typeface="ＭＳ Ｐゴシック" charset="-128"/>
            </a:endParaRPr>
          </a:p>
          <a:p>
            <a:pPr marL="0" lvl="1" indent="0" algn="just" eaLnBrk="1" hangingPunct="1">
              <a:buFont typeface="Wingdings" charset="2"/>
              <a:buNone/>
            </a:pPr>
            <a:endParaRPr lang="en-US" altLang="en-US" sz="2800" noProof="1">
              <a:solidFill>
                <a:srgbClr val="000099"/>
              </a:solidFill>
              <a:latin typeface="VNI-Helve" charset="0"/>
              <a:ea typeface="ＭＳ Ｐゴシック" charset="-128"/>
            </a:endParaRPr>
          </a:p>
        </p:txBody>
      </p:sp>
      <p:cxnSp>
        <p:nvCxnSpPr>
          <p:cNvPr id="4" name="Straight Connector 3"/>
          <p:cNvCxnSpPr/>
          <p:nvPr/>
        </p:nvCxnSpPr>
        <p:spPr>
          <a:xfrm>
            <a:off x="533400" y="1219200"/>
            <a:ext cx="7924800"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51470804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6593" name="Rectangle 2"/>
          <p:cNvSpPr>
            <a:spLocks noGrp="1" noChangeArrowheads="1"/>
          </p:cNvSpPr>
          <p:nvPr>
            <p:ph type="title"/>
          </p:nvPr>
        </p:nvSpPr>
        <p:spPr>
          <a:xfrm>
            <a:off x="533400" y="76200"/>
            <a:ext cx="8229600" cy="1143000"/>
          </a:xfrm>
        </p:spPr>
        <p:txBody>
          <a:bodyPr/>
          <a:lstStyle/>
          <a:p>
            <a:pPr eaLnBrk="1" hangingPunct="1"/>
            <a:r>
              <a:rPr lang="en-US" altLang="en-US" sz="2800" dirty="0">
                <a:solidFill>
                  <a:srgbClr val="0000AC"/>
                </a:solidFill>
                <a:ea typeface="ＭＳ Ｐゴシック" charset="-128"/>
              </a:rPr>
              <a:t>KHUYẾN CÁO </a:t>
            </a:r>
            <a:r>
              <a:rPr lang="en-US" altLang="en-US" sz="2800">
                <a:solidFill>
                  <a:srgbClr val="0000AC"/>
                </a:solidFill>
                <a:ea typeface="ＭＳ Ｐゴシック" charset="-128"/>
              </a:rPr>
              <a:t>SSC </a:t>
            </a:r>
            <a:r>
              <a:rPr lang="en-US" altLang="en-US" sz="2800" smtClean="0">
                <a:solidFill>
                  <a:srgbClr val="0000AC"/>
                </a:solidFill>
                <a:ea typeface="ＭＳ Ｐゴシック" charset="-128"/>
              </a:rPr>
              <a:t>2016</a:t>
            </a:r>
            <a:r>
              <a:rPr lang="en-US" altLang="en-US" sz="2800" dirty="0">
                <a:solidFill>
                  <a:srgbClr val="0000AC"/>
                </a:solidFill>
                <a:ea typeface="ＭＳ Ｐゴシック" charset="-128"/>
              </a:rPr>
              <a:t> </a:t>
            </a:r>
            <a:r>
              <a:rPr lang="en-US" altLang="en-US" sz="2800" smtClean="0">
                <a:solidFill>
                  <a:srgbClr val="0000AC"/>
                </a:solidFill>
                <a:ea typeface="ＭＳ Ｐゴシック" charset="-128"/>
              </a:rPr>
              <a:t>VỀ </a:t>
            </a:r>
            <a:r>
              <a:rPr lang="en-US" altLang="en-US" sz="2800" dirty="0">
                <a:solidFill>
                  <a:srgbClr val="0000AC"/>
                </a:solidFill>
                <a:ea typeface="ＭＳ Ｐゴシック" charset="-128"/>
              </a:rPr>
              <a:t>HỒI SỨC BAN ĐẦU </a:t>
            </a:r>
            <a:endParaRPr lang="en-US" altLang="en-US" sz="2800" dirty="0">
              <a:solidFill>
                <a:srgbClr val="0000AC"/>
              </a:solidFill>
              <a:latin typeface="VNI-Helve" charset="0"/>
              <a:ea typeface="ＭＳ Ｐゴシック" charset="-128"/>
            </a:endParaRPr>
          </a:p>
        </p:txBody>
      </p:sp>
      <p:sp>
        <p:nvSpPr>
          <p:cNvPr id="366594" name="Rectangle 3"/>
          <p:cNvSpPr>
            <a:spLocks noGrp="1" noChangeArrowheads="1"/>
          </p:cNvSpPr>
          <p:nvPr>
            <p:ph idx="1"/>
          </p:nvPr>
        </p:nvSpPr>
        <p:spPr>
          <a:xfrm>
            <a:off x="457200" y="1295400"/>
            <a:ext cx="8001000" cy="5105400"/>
          </a:xfrm>
        </p:spPr>
        <p:txBody>
          <a:bodyPr/>
          <a:lstStyle/>
          <a:p>
            <a:pPr lvl="0">
              <a:buNone/>
            </a:pPr>
            <a:r>
              <a:rPr lang="en-US" sz="2800" noProof="1" smtClean="0">
                <a:solidFill>
                  <a:schemeClr val="tx1"/>
                </a:solidFill>
              </a:rPr>
              <a:t>Lactate máu tăng là chỉ điểm của giảm tưới máu mô, hồi sức để đưa lactate máu về bình thường là mục tiêu ở các bệnh nhân có tăng lactate máu </a:t>
            </a:r>
          </a:p>
          <a:p>
            <a:pPr lvl="0">
              <a:buNone/>
            </a:pPr>
            <a:r>
              <a:rPr lang="en-US" sz="2800" noProof="1" smtClean="0"/>
              <a:t>(khuyến cáo yếu, mức độ bằng chứng thấp).</a:t>
            </a:r>
          </a:p>
          <a:p>
            <a:pPr>
              <a:buFont typeface="Wingdings" charset="2"/>
              <a:buNone/>
            </a:pPr>
            <a:endParaRPr lang="en-US" altLang="en-US" sz="2800" noProof="1" smtClean="0">
              <a:solidFill>
                <a:srgbClr val="0000FF"/>
              </a:solidFill>
              <a:ea typeface="ＭＳ Ｐゴシック" charset="-128"/>
            </a:endParaRPr>
          </a:p>
          <a:p>
            <a:pPr marL="0" lvl="1" indent="0" algn="just" eaLnBrk="1" hangingPunct="1">
              <a:buFont typeface="Wingdings" charset="2"/>
              <a:buNone/>
            </a:pPr>
            <a:endParaRPr lang="en-US" altLang="en-US" sz="2800" noProof="1">
              <a:solidFill>
                <a:srgbClr val="0000FF"/>
              </a:solidFill>
              <a:latin typeface="VNI-Helve" charset="0"/>
              <a:ea typeface="ＭＳ Ｐゴシック" charset="-128"/>
            </a:endParaRPr>
          </a:p>
        </p:txBody>
      </p:sp>
      <p:cxnSp>
        <p:nvCxnSpPr>
          <p:cNvPr id="4" name="Straight Connector 3"/>
          <p:cNvCxnSpPr/>
          <p:nvPr/>
        </p:nvCxnSpPr>
        <p:spPr>
          <a:xfrm>
            <a:off x="533400" y="1219200"/>
            <a:ext cx="7924800"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15290047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50838"/>
            <a:ext cx="7543800" cy="868362"/>
          </a:xfrm>
        </p:spPr>
        <p:txBody>
          <a:bodyPr/>
          <a:lstStyle/>
          <a:p>
            <a:r>
              <a:rPr lang="vi-VN" dirty="0" smtClean="0">
                <a:solidFill>
                  <a:srgbClr val="0000AC"/>
                </a:solidFill>
              </a:rPr>
              <a:t>HỒI SỨC BAN ĐẦU</a:t>
            </a:r>
            <a:endParaRPr lang="vi-VN" dirty="0">
              <a:solidFill>
                <a:srgbClr val="0000AC"/>
              </a:solidFill>
            </a:endParaRPr>
          </a:p>
        </p:txBody>
      </p:sp>
      <p:sp>
        <p:nvSpPr>
          <p:cNvPr id="3" name="Content Placeholder 2"/>
          <p:cNvSpPr>
            <a:spLocks noGrp="1"/>
          </p:cNvSpPr>
          <p:nvPr>
            <p:ph idx="1"/>
          </p:nvPr>
        </p:nvSpPr>
        <p:spPr>
          <a:xfrm>
            <a:off x="457200" y="1295400"/>
            <a:ext cx="8229600" cy="5029200"/>
          </a:xfrm>
        </p:spPr>
        <p:txBody>
          <a:bodyPr/>
          <a:lstStyle/>
          <a:p>
            <a:pPr marL="0" indent="0" algn="just">
              <a:buNone/>
            </a:pPr>
            <a:r>
              <a:rPr lang="vi-VN" sz="2800" dirty="0">
                <a:solidFill>
                  <a:srgbClr val="0000FF"/>
                </a:solidFill>
              </a:rPr>
              <a:t>Điểm khác biệt so với các khuyến cáo trước:</a:t>
            </a:r>
          </a:p>
          <a:p>
            <a:pPr marL="0" indent="0" algn="just">
              <a:buNone/>
            </a:pPr>
            <a:r>
              <a:rPr lang="vi-VN" sz="2800" dirty="0">
                <a:solidFill>
                  <a:srgbClr val="0000FF"/>
                </a:solidFill>
              </a:rPr>
              <a:t>Không cần thiết phải sử dụng theo phác đồ EGDT</a:t>
            </a:r>
          </a:p>
          <a:p>
            <a:pPr marL="854075" indent="-395288" algn="just">
              <a:buFont typeface="Arial"/>
              <a:buChar char="•"/>
            </a:pPr>
            <a:r>
              <a:rPr lang="vi-VN" sz="2800" dirty="0">
                <a:solidFill>
                  <a:srgbClr val="0000FF"/>
                </a:solidFill>
              </a:rPr>
              <a:t>CVP</a:t>
            </a:r>
          </a:p>
          <a:p>
            <a:pPr marL="854075" indent="-395288" algn="just">
              <a:buFont typeface="Arial"/>
              <a:buChar char="•"/>
            </a:pPr>
            <a:r>
              <a:rPr lang="vi-VN" sz="2800" dirty="0">
                <a:solidFill>
                  <a:srgbClr val="0000FF"/>
                </a:solidFill>
              </a:rPr>
              <a:t>ScvO</a:t>
            </a:r>
            <a:r>
              <a:rPr lang="vi-VN" sz="2800" baseline="-25000" dirty="0">
                <a:solidFill>
                  <a:srgbClr val="0000FF"/>
                </a:solidFill>
              </a:rPr>
              <a:t>2</a:t>
            </a:r>
          </a:p>
          <a:p>
            <a:pPr marL="0" indent="0" algn="just">
              <a:buNone/>
            </a:pPr>
            <a:r>
              <a:rPr lang="vi-VN" sz="2800" dirty="0" smtClean="0">
                <a:solidFill>
                  <a:srgbClr val="0000FF"/>
                </a:solidFill>
              </a:rPr>
              <a:t>để </a:t>
            </a:r>
            <a:r>
              <a:rPr lang="vi-VN" sz="2800" dirty="0">
                <a:solidFill>
                  <a:srgbClr val="0000FF"/>
                </a:solidFill>
              </a:rPr>
              <a:t>hướng dẫn </a:t>
            </a:r>
          </a:p>
          <a:p>
            <a:pPr marL="854075" indent="-395288" algn="just">
              <a:buFont typeface="Arial"/>
              <a:buChar char="•"/>
            </a:pPr>
            <a:r>
              <a:rPr lang="vi-VN" sz="2800" dirty="0">
                <a:solidFill>
                  <a:srgbClr val="0000FF"/>
                </a:solidFill>
              </a:rPr>
              <a:t>Bù dịch</a:t>
            </a:r>
          </a:p>
          <a:p>
            <a:pPr marL="854075" indent="-395288" algn="just">
              <a:buFont typeface="Arial"/>
              <a:buChar char="•"/>
            </a:pPr>
            <a:r>
              <a:rPr lang="vi-VN" sz="2800" dirty="0">
                <a:solidFill>
                  <a:srgbClr val="0000FF"/>
                </a:solidFill>
              </a:rPr>
              <a:t>Sử dụng thuốc vận mạch</a:t>
            </a:r>
          </a:p>
          <a:p>
            <a:pPr marL="854075" indent="-395288" algn="just">
              <a:buFont typeface="Arial"/>
              <a:buChar char="•"/>
            </a:pPr>
            <a:r>
              <a:rPr lang="vi-VN" sz="2800" dirty="0">
                <a:solidFill>
                  <a:srgbClr val="0000FF"/>
                </a:solidFill>
              </a:rPr>
              <a:t>Sử dụng thuốc tăng sức co bóp cơ tim</a:t>
            </a:r>
          </a:p>
          <a:p>
            <a:pPr marL="854075" indent="-395288" algn="just">
              <a:buFont typeface="Arial"/>
              <a:buChar char="•"/>
            </a:pPr>
            <a:r>
              <a:rPr lang="vi-VN" sz="2800" dirty="0">
                <a:solidFill>
                  <a:srgbClr val="0000FF"/>
                </a:solidFill>
              </a:rPr>
              <a:t>Truyền hồng cầu lắng</a:t>
            </a:r>
          </a:p>
          <a:p>
            <a:pPr marL="0" indent="0" algn="just">
              <a:buNone/>
            </a:pPr>
            <a:endParaRPr lang="vi-VN" sz="2800" dirty="0">
              <a:solidFill>
                <a:srgbClr val="0000FF"/>
              </a:solidFill>
            </a:endParaRPr>
          </a:p>
        </p:txBody>
      </p:sp>
      <p:cxnSp>
        <p:nvCxnSpPr>
          <p:cNvPr id="4" name="Straight Connector 3"/>
          <p:cNvCxnSpPr/>
          <p:nvPr/>
        </p:nvCxnSpPr>
        <p:spPr>
          <a:xfrm>
            <a:off x="533400" y="1219200"/>
            <a:ext cx="7924800"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7590698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accent2">
            <a:lumMod val="50000"/>
          </a:schemeClr>
        </a:solidFill>
        <a:effectLst/>
      </p:bgPr>
    </p:bg>
    <p:spTree>
      <p:nvGrpSpPr>
        <p:cNvPr id="1" name=""/>
        <p:cNvGrpSpPr/>
        <p:nvPr/>
      </p:nvGrpSpPr>
      <p:grpSpPr>
        <a:xfrm>
          <a:off x="0" y="0"/>
          <a:ext cx="0" cy="0"/>
          <a:chOff x="0" y="0"/>
          <a:chExt cx="0" cy="0"/>
        </a:xfrm>
      </p:grpSpPr>
      <p:sp>
        <p:nvSpPr>
          <p:cNvPr id="401410" name="Text Box 10"/>
          <p:cNvSpPr txBox="1">
            <a:spLocks noChangeArrowheads="1"/>
          </p:cNvSpPr>
          <p:nvPr/>
        </p:nvSpPr>
        <p:spPr bwMode="auto">
          <a:xfrm>
            <a:off x="5257800" y="1905000"/>
            <a:ext cx="19050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type="none" w="lg" len="lg"/>
              </a14:hiddenLine>
            </a:ext>
          </a:extLst>
        </p:spPr>
        <p:txBody>
          <a:bodyPr lIns="91400" tIns="45702" rIns="91400" bIns="45702">
            <a:spAutoFit/>
          </a:bodyP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spcBef>
                <a:spcPct val="50000"/>
              </a:spcBef>
            </a:pPr>
            <a:endParaRPr lang="vi-VN" altLang="en-US" sz="1800">
              <a:solidFill>
                <a:srgbClr val="FFFFFF"/>
              </a:solidFill>
              <a:latin typeface="Constantia" charset="0"/>
            </a:endParaRPr>
          </a:p>
        </p:txBody>
      </p:sp>
      <p:sp>
        <p:nvSpPr>
          <p:cNvPr id="401411" name="Text Box 11"/>
          <p:cNvSpPr txBox="1">
            <a:spLocks noChangeArrowheads="1"/>
          </p:cNvSpPr>
          <p:nvPr/>
        </p:nvSpPr>
        <p:spPr bwMode="auto">
          <a:xfrm>
            <a:off x="1355725" y="1139825"/>
            <a:ext cx="1920875" cy="307975"/>
          </a:xfrm>
          <a:prstGeom prst="rect">
            <a:avLst/>
          </a:prstGeom>
          <a:noFill/>
          <a:ln w="19050">
            <a:solidFill>
              <a:schemeClr val="bg1"/>
            </a:solidFill>
            <a:miter lim="800000"/>
            <a:headEnd/>
            <a:tailEnd type="none" w="lg" len="lg"/>
          </a:ln>
          <a:extLst>
            <a:ext uri="{909E8E84-426E-40dd-AFC4-6F175D3DCCD1}">
              <a14:hiddenFill xmlns="" xmlns:a14="http://schemas.microsoft.com/office/drawing/2010/main">
                <a:solidFill>
                  <a:srgbClr val="FFFFFF"/>
                </a:solidFill>
              </a14:hiddenFill>
            </a:ext>
          </a:extLst>
        </p:spPr>
        <p:txBody>
          <a:bodyPr lIns="91400" tIns="45702" rIns="91400" bIns="45702">
            <a:spAutoFit/>
          </a:bodyP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eaLnBrk="1" hangingPunct="1"/>
            <a:r>
              <a:rPr lang="en-US" altLang="en-US" sz="1400" b="1">
                <a:solidFill>
                  <a:srgbClr val="FFFFFF"/>
                </a:solidFill>
              </a:rPr>
              <a:t>NT nặng hay sốc NT</a:t>
            </a:r>
          </a:p>
        </p:txBody>
      </p:sp>
      <p:sp>
        <p:nvSpPr>
          <p:cNvPr id="401412" name="AutoShape 18"/>
          <p:cNvSpPr>
            <a:spLocks noChangeArrowheads="1"/>
          </p:cNvSpPr>
          <p:nvPr/>
        </p:nvSpPr>
        <p:spPr bwMode="auto">
          <a:xfrm>
            <a:off x="1524000" y="1828800"/>
            <a:ext cx="1524000" cy="762000"/>
          </a:xfrm>
          <a:prstGeom prst="flowChartDecision">
            <a:avLst/>
          </a:prstGeom>
          <a:noFill/>
          <a:ln w="19050">
            <a:solidFill>
              <a:schemeClr val="bg1"/>
            </a:solidFill>
            <a:miter lim="800000"/>
            <a:headEnd/>
            <a:tailEnd type="none" w="lg" len="lg"/>
          </a:ln>
          <a:extLst>
            <a:ext uri="{909E8E84-426E-40dd-AFC4-6F175D3DCCD1}">
              <a14:hiddenFill xmlns="" xmlns:a14="http://schemas.microsoft.com/office/drawing/2010/main">
                <a:solidFill>
                  <a:srgbClr val="FFFFFF"/>
                </a:solidFill>
              </a14:hiddenFill>
            </a:ext>
          </a:extLst>
        </p:spPr>
        <p:txBody>
          <a:bodyPr lIns="91400" tIns="45702" rIns="91400" bIns="45702" anchor="ctr">
            <a:spAutoFit/>
          </a:bodyP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sz="1800">
              <a:solidFill>
                <a:srgbClr val="FFFF00"/>
              </a:solidFill>
              <a:latin typeface="Constantia" charset="0"/>
            </a:endParaRPr>
          </a:p>
        </p:txBody>
      </p:sp>
      <p:sp>
        <p:nvSpPr>
          <p:cNvPr id="401413" name="Line 19"/>
          <p:cNvSpPr>
            <a:spLocks noChangeShapeType="1"/>
          </p:cNvSpPr>
          <p:nvPr/>
        </p:nvSpPr>
        <p:spPr bwMode="auto">
          <a:xfrm>
            <a:off x="2286000" y="1447800"/>
            <a:ext cx="0" cy="381000"/>
          </a:xfrm>
          <a:prstGeom prst="line">
            <a:avLst/>
          </a:prstGeom>
          <a:noFill/>
          <a:ln w="19050">
            <a:solidFill>
              <a:schemeClr val="bg1"/>
            </a:solidFill>
            <a:round/>
            <a:headEnd/>
            <a:tailEnd type="triangle" w="med" len="med"/>
          </a:ln>
          <a:extLst>
            <a:ext uri="{909E8E84-426E-40dd-AFC4-6F175D3DCCD1}">
              <a14:hiddenFill xmlns="" xmlns:a14="http://schemas.microsoft.com/office/drawing/2010/main">
                <a:noFill/>
              </a14:hiddenFill>
            </a:ext>
          </a:extLst>
        </p:spPr>
        <p:txBody>
          <a:bodyPr lIns="91400" tIns="45702" rIns="91400" bIns="45702">
            <a:spAutoFit/>
          </a:bodyPr>
          <a:lstStyle/>
          <a:p>
            <a:endParaRPr lang="vi-VN">
              <a:solidFill>
                <a:prstClr val="black"/>
              </a:solidFill>
            </a:endParaRPr>
          </a:p>
        </p:txBody>
      </p:sp>
      <p:sp>
        <p:nvSpPr>
          <p:cNvPr id="401414" name="Line 23"/>
          <p:cNvSpPr>
            <a:spLocks noChangeShapeType="1"/>
          </p:cNvSpPr>
          <p:nvPr/>
        </p:nvSpPr>
        <p:spPr bwMode="auto">
          <a:xfrm>
            <a:off x="2286000" y="3733800"/>
            <a:ext cx="0" cy="381000"/>
          </a:xfrm>
          <a:prstGeom prst="line">
            <a:avLst/>
          </a:prstGeom>
          <a:noFill/>
          <a:ln w="19050">
            <a:solidFill>
              <a:schemeClr val="bg1"/>
            </a:solidFill>
            <a:round/>
            <a:headEnd/>
            <a:tailEnd type="triangle" w="med" len="med"/>
          </a:ln>
          <a:extLst>
            <a:ext uri="{909E8E84-426E-40dd-AFC4-6F175D3DCCD1}">
              <a14:hiddenFill xmlns="" xmlns:a14="http://schemas.microsoft.com/office/drawing/2010/main">
                <a:noFill/>
              </a14:hiddenFill>
            </a:ext>
          </a:extLst>
        </p:spPr>
        <p:txBody>
          <a:bodyPr lIns="91400" tIns="45702" rIns="91400" bIns="45702">
            <a:spAutoFit/>
          </a:bodyPr>
          <a:lstStyle/>
          <a:p>
            <a:endParaRPr lang="vi-VN">
              <a:solidFill>
                <a:prstClr val="black"/>
              </a:solidFill>
            </a:endParaRPr>
          </a:p>
        </p:txBody>
      </p:sp>
      <p:sp>
        <p:nvSpPr>
          <p:cNvPr id="401415" name="Text Box 24"/>
          <p:cNvSpPr txBox="1">
            <a:spLocks noChangeArrowheads="1"/>
          </p:cNvSpPr>
          <p:nvPr/>
        </p:nvSpPr>
        <p:spPr bwMode="auto">
          <a:xfrm>
            <a:off x="1981200" y="2057400"/>
            <a:ext cx="6096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type="none" w="lg" len="lg"/>
              </a14:hiddenLine>
            </a:ext>
          </a:extLst>
        </p:spPr>
        <p:txBody>
          <a:bodyPr lIns="91400" tIns="45702" rIns="91400" bIns="45702">
            <a:spAutoFit/>
          </a:bodyP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eaLnBrk="1" hangingPunct="1">
              <a:spcBef>
                <a:spcPct val="50000"/>
              </a:spcBef>
            </a:pPr>
            <a:r>
              <a:rPr lang="en-US" altLang="en-US" sz="1400" b="1">
                <a:solidFill>
                  <a:srgbClr val="FFFF00"/>
                </a:solidFill>
              </a:rPr>
              <a:t>CVP</a:t>
            </a:r>
          </a:p>
        </p:txBody>
      </p:sp>
      <p:sp>
        <p:nvSpPr>
          <p:cNvPr id="401416" name="Text Box 25"/>
          <p:cNvSpPr txBox="1">
            <a:spLocks noChangeArrowheads="1"/>
          </p:cNvSpPr>
          <p:nvPr/>
        </p:nvSpPr>
        <p:spPr bwMode="auto">
          <a:xfrm>
            <a:off x="1905000" y="3124200"/>
            <a:ext cx="6858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type="none" w="lg" len="lg"/>
              </a14:hiddenLine>
            </a:ext>
          </a:extLst>
        </p:spPr>
        <p:txBody>
          <a:bodyPr lIns="91400" tIns="45702" rIns="91400" bIns="45702">
            <a:spAutoFit/>
          </a:bodyP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eaLnBrk="1" hangingPunct="1">
              <a:spcBef>
                <a:spcPct val="50000"/>
              </a:spcBef>
            </a:pPr>
            <a:r>
              <a:rPr lang="en-US" altLang="en-US" sz="1400" b="1">
                <a:solidFill>
                  <a:srgbClr val="FFFF00"/>
                </a:solidFill>
              </a:rPr>
              <a:t>HATB</a:t>
            </a:r>
          </a:p>
        </p:txBody>
      </p:sp>
      <p:sp>
        <p:nvSpPr>
          <p:cNvPr id="401417" name="Text Box 26"/>
          <p:cNvSpPr txBox="1">
            <a:spLocks noChangeArrowheads="1"/>
          </p:cNvSpPr>
          <p:nvPr/>
        </p:nvSpPr>
        <p:spPr bwMode="auto">
          <a:xfrm>
            <a:off x="1905000" y="4343400"/>
            <a:ext cx="7620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type="none" w="lg" len="lg"/>
              </a14:hiddenLine>
            </a:ext>
          </a:extLst>
        </p:spPr>
        <p:txBody>
          <a:bodyPr lIns="91400" tIns="45702" rIns="91400" bIns="45702">
            <a:spAutoFit/>
          </a:bodyP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eaLnBrk="1" hangingPunct="1">
              <a:spcBef>
                <a:spcPct val="50000"/>
              </a:spcBef>
            </a:pPr>
            <a:r>
              <a:rPr lang="en-US" altLang="en-US" sz="1400" b="1" dirty="0">
                <a:solidFill>
                  <a:srgbClr val="FFFF00"/>
                </a:solidFill>
              </a:rPr>
              <a:t>ScvO2</a:t>
            </a:r>
            <a:endParaRPr lang="en-US" altLang="en-US" sz="1400" b="1" baseline="-25000" dirty="0">
              <a:solidFill>
                <a:srgbClr val="FFFF00"/>
              </a:solidFill>
            </a:endParaRPr>
          </a:p>
        </p:txBody>
      </p:sp>
      <p:sp>
        <p:nvSpPr>
          <p:cNvPr id="401418" name="Text Box 27"/>
          <p:cNvSpPr txBox="1">
            <a:spLocks noChangeArrowheads="1"/>
          </p:cNvSpPr>
          <p:nvPr/>
        </p:nvSpPr>
        <p:spPr bwMode="auto">
          <a:xfrm>
            <a:off x="1905000" y="5181600"/>
            <a:ext cx="762000" cy="738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type="none" w="lg" len="lg"/>
              </a14:hiddenLine>
            </a:ext>
          </a:extLst>
        </p:spPr>
        <p:txBody>
          <a:bodyPr lIns="91400" tIns="45702" rIns="91400" bIns="45702">
            <a:spAutoFit/>
          </a:bodyP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eaLnBrk="1" hangingPunct="1">
              <a:spcBef>
                <a:spcPct val="50000"/>
              </a:spcBef>
            </a:pPr>
            <a:r>
              <a:rPr lang="en-US" altLang="en-US" sz="1400" b="1" noProof="1" smtClean="0">
                <a:solidFill>
                  <a:srgbClr val="FFFF00"/>
                </a:solidFill>
              </a:rPr>
              <a:t>Đích cần đạt ?</a:t>
            </a:r>
            <a:endParaRPr lang="en-US" altLang="en-US" sz="1400" b="1" noProof="1">
              <a:solidFill>
                <a:srgbClr val="FFFF00"/>
              </a:solidFill>
            </a:endParaRPr>
          </a:p>
        </p:txBody>
      </p:sp>
      <p:sp>
        <p:nvSpPr>
          <p:cNvPr id="401419" name="Text Box 28"/>
          <p:cNvSpPr txBox="1">
            <a:spLocks noChangeArrowheads="1"/>
          </p:cNvSpPr>
          <p:nvPr/>
        </p:nvSpPr>
        <p:spPr bwMode="auto">
          <a:xfrm>
            <a:off x="4114800" y="2057400"/>
            <a:ext cx="1905000" cy="307975"/>
          </a:xfrm>
          <a:prstGeom prst="rect">
            <a:avLst/>
          </a:prstGeom>
          <a:noFill/>
          <a:ln w="19050">
            <a:solidFill>
              <a:schemeClr val="bg1"/>
            </a:solidFill>
            <a:miter lim="800000"/>
            <a:headEnd/>
            <a:tailEnd type="none" w="lg" len="lg"/>
          </a:ln>
          <a:extLst>
            <a:ext uri="{909E8E84-426E-40dd-AFC4-6F175D3DCCD1}">
              <a14:hiddenFill xmlns="" xmlns:a14="http://schemas.microsoft.com/office/drawing/2010/main">
                <a:solidFill>
                  <a:srgbClr val="FFFFFF"/>
                </a:solidFill>
              </a14:hiddenFill>
            </a:ext>
          </a:extLst>
        </p:spPr>
        <p:txBody>
          <a:bodyPr lIns="91400" tIns="45702" rIns="91400" bIns="45702">
            <a:spAutoFit/>
          </a:bodyP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eaLnBrk="1" hangingPunct="1"/>
            <a:r>
              <a:rPr lang="en-US" altLang="en-US" sz="1400" b="1">
                <a:solidFill>
                  <a:srgbClr val="FFFFFF"/>
                </a:solidFill>
              </a:rPr>
              <a:t>Truyền dịch </a:t>
            </a:r>
          </a:p>
        </p:txBody>
      </p:sp>
      <p:sp>
        <p:nvSpPr>
          <p:cNvPr id="401420" name="Line 29"/>
          <p:cNvSpPr>
            <a:spLocks noChangeShapeType="1"/>
          </p:cNvSpPr>
          <p:nvPr/>
        </p:nvSpPr>
        <p:spPr bwMode="auto">
          <a:xfrm>
            <a:off x="3048000" y="2209800"/>
            <a:ext cx="1066800" cy="0"/>
          </a:xfrm>
          <a:prstGeom prst="line">
            <a:avLst/>
          </a:prstGeom>
          <a:noFill/>
          <a:ln w="19050">
            <a:solidFill>
              <a:schemeClr val="bg1"/>
            </a:solidFill>
            <a:round/>
            <a:headEnd/>
            <a:tailEnd type="triangle" w="med" len="med"/>
          </a:ln>
          <a:extLst>
            <a:ext uri="{909E8E84-426E-40dd-AFC4-6F175D3DCCD1}">
              <a14:hiddenFill xmlns="" xmlns:a14="http://schemas.microsoft.com/office/drawing/2010/main">
                <a:noFill/>
              </a14:hiddenFill>
            </a:ext>
          </a:extLst>
        </p:spPr>
        <p:txBody>
          <a:bodyPr lIns="91400" tIns="45702" rIns="91400" bIns="45702">
            <a:spAutoFit/>
          </a:bodyPr>
          <a:lstStyle/>
          <a:p>
            <a:endParaRPr lang="vi-VN">
              <a:solidFill>
                <a:prstClr val="black"/>
              </a:solidFill>
            </a:endParaRPr>
          </a:p>
        </p:txBody>
      </p:sp>
      <p:sp>
        <p:nvSpPr>
          <p:cNvPr id="401421" name="AutoShape 30"/>
          <p:cNvSpPr>
            <a:spLocks noChangeArrowheads="1"/>
          </p:cNvSpPr>
          <p:nvPr/>
        </p:nvSpPr>
        <p:spPr bwMode="auto">
          <a:xfrm>
            <a:off x="1524000" y="2971800"/>
            <a:ext cx="1524000" cy="762000"/>
          </a:xfrm>
          <a:prstGeom prst="flowChartDecision">
            <a:avLst/>
          </a:prstGeom>
          <a:noFill/>
          <a:ln w="19050">
            <a:solidFill>
              <a:schemeClr val="bg1"/>
            </a:solidFill>
            <a:miter lim="800000"/>
            <a:headEnd/>
            <a:tailEnd type="none" w="lg" len="lg"/>
          </a:ln>
          <a:extLst>
            <a:ext uri="{909E8E84-426E-40dd-AFC4-6F175D3DCCD1}">
              <a14:hiddenFill xmlns="" xmlns:a14="http://schemas.microsoft.com/office/drawing/2010/main">
                <a:solidFill>
                  <a:srgbClr val="FFFFFF"/>
                </a:solidFill>
              </a14:hiddenFill>
            </a:ext>
          </a:extLst>
        </p:spPr>
        <p:txBody>
          <a:bodyPr lIns="91400" tIns="45702" rIns="91400" bIns="45702" anchor="ctr">
            <a:spAutoFit/>
          </a:bodyP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sz="1800">
              <a:solidFill>
                <a:srgbClr val="FFFFFF"/>
              </a:solidFill>
              <a:latin typeface="Constantia" charset="0"/>
            </a:endParaRPr>
          </a:p>
        </p:txBody>
      </p:sp>
      <p:sp>
        <p:nvSpPr>
          <p:cNvPr id="401422" name="Line 31"/>
          <p:cNvSpPr>
            <a:spLocks noChangeShapeType="1"/>
          </p:cNvSpPr>
          <p:nvPr/>
        </p:nvSpPr>
        <p:spPr bwMode="auto">
          <a:xfrm>
            <a:off x="3048000" y="3352800"/>
            <a:ext cx="1066800" cy="0"/>
          </a:xfrm>
          <a:prstGeom prst="line">
            <a:avLst/>
          </a:prstGeom>
          <a:noFill/>
          <a:ln w="19050">
            <a:solidFill>
              <a:schemeClr val="bg1"/>
            </a:solidFill>
            <a:round/>
            <a:headEnd/>
            <a:tailEnd type="triangle" w="med" len="med"/>
          </a:ln>
          <a:extLst>
            <a:ext uri="{909E8E84-426E-40dd-AFC4-6F175D3DCCD1}">
              <a14:hiddenFill xmlns="" xmlns:a14="http://schemas.microsoft.com/office/drawing/2010/main">
                <a:noFill/>
              </a14:hiddenFill>
            </a:ext>
          </a:extLst>
        </p:spPr>
        <p:txBody>
          <a:bodyPr lIns="91400" tIns="45702" rIns="91400" bIns="45702">
            <a:spAutoFit/>
          </a:bodyPr>
          <a:lstStyle/>
          <a:p>
            <a:endParaRPr lang="vi-VN">
              <a:solidFill>
                <a:prstClr val="black"/>
              </a:solidFill>
            </a:endParaRPr>
          </a:p>
        </p:txBody>
      </p:sp>
      <p:sp>
        <p:nvSpPr>
          <p:cNvPr id="401423" name="Line 32"/>
          <p:cNvSpPr>
            <a:spLocks noChangeShapeType="1"/>
          </p:cNvSpPr>
          <p:nvPr/>
        </p:nvSpPr>
        <p:spPr bwMode="auto">
          <a:xfrm>
            <a:off x="2286000" y="4876800"/>
            <a:ext cx="0" cy="304800"/>
          </a:xfrm>
          <a:prstGeom prst="line">
            <a:avLst/>
          </a:prstGeom>
          <a:noFill/>
          <a:ln w="19050">
            <a:solidFill>
              <a:schemeClr val="bg1"/>
            </a:solidFill>
            <a:round/>
            <a:headEnd/>
            <a:tailEnd type="triangle" w="med" len="med"/>
          </a:ln>
          <a:extLst>
            <a:ext uri="{909E8E84-426E-40dd-AFC4-6F175D3DCCD1}">
              <a14:hiddenFill xmlns="" xmlns:a14="http://schemas.microsoft.com/office/drawing/2010/main">
                <a:noFill/>
              </a14:hiddenFill>
            </a:ext>
          </a:extLst>
        </p:spPr>
        <p:txBody>
          <a:bodyPr lIns="91400" tIns="45702" rIns="91400" bIns="45702">
            <a:spAutoFit/>
          </a:bodyPr>
          <a:lstStyle/>
          <a:p>
            <a:endParaRPr lang="vi-VN">
              <a:solidFill>
                <a:prstClr val="black"/>
              </a:solidFill>
            </a:endParaRPr>
          </a:p>
        </p:txBody>
      </p:sp>
      <p:sp>
        <p:nvSpPr>
          <p:cNvPr id="401424" name="AutoShape 33"/>
          <p:cNvSpPr>
            <a:spLocks noChangeArrowheads="1"/>
          </p:cNvSpPr>
          <p:nvPr/>
        </p:nvSpPr>
        <p:spPr bwMode="auto">
          <a:xfrm>
            <a:off x="1524000" y="4114800"/>
            <a:ext cx="1524000" cy="762000"/>
          </a:xfrm>
          <a:prstGeom prst="flowChartDecision">
            <a:avLst/>
          </a:prstGeom>
          <a:noFill/>
          <a:ln w="19050">
            <a:solidFill>
              <a:schemeClr val="bg1"/>
            </a:solidFill>
            <a:miter lim="800000"/>
            <a:headEnd/>
            <a:tailEnd type="none" w="lg" len="lg"/>
          </a:ln>
          <a:extLst>
            <a:ext uri="{909E8E84-426E-40dd-AFC4-6F175D3DCCD1}">
              <a14:hiddenFill xmlns="" xmlns:a14="http://schemas.microsoft.com/office/drawing/2010/main">
                <a:solidFill>
                  <a:srgbClr val="FFFFFF"/>
                </a:solidFill>
              </a14:hiddenFill>
            </a:ext>
          </a:extLst>
        </p:spPr>
        <p:txBody>
          <a:bodyPr lIns="91400" tIns="45702" rIns="91400" bIns="45702" anchor="ctr">
            <a:spAutoFit/>
          </a:bodyP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sz="1800">
              <a:solidFill>
                <a:srgbClr val="FFFFFF"/>
              </a:solidFill>
              <a:latin typeface="Constantia" charset="0"/>
            </a:endParaRPr>
          </a:p>
        </p:txBody>
      </p:sp>
      <p:sp>
        <p:nvSpPr>
          <p:cNvPr id="401425" name="AutoShape 35"/>
          <p:cNvSpPr>
            <a:spLocks noChangeArrowheads="1"/>
          </p:cNvSpPr>
          <p:nvPr/>
        </p:nvSpPr>
        <p:spPr bwMode="auto">
          <a:xfrm>
            <a:off x="1524000" y="5181600"/>
            <a:ext cx="1524000" cy="762000"/>
          </a:xfrm>
          <a:prstGeom prst="flowChartDecision">
            <a:avLst/>
          </a:prstGeom>
          <a:noFill/>
          <a:ln w="19050">
            <a:solidFill>
              <a:schemeClr val="bg1"/>
            </a:solidFill>
            <a:miter lim="800000"/>
            <a:headEnd/>
            <a:tailEnd type="none" w="lg" len="lg"/>
          </a:ln>
          <a:extLst>
            <a:ext uri="{909E8E84-426E-40dd-AFC4-6F175D3DCCD1}">
              <a14:hiddenFill xmlns="" xmlns:a14="http://schemas.microsoft.com/office/drawing/2010/main">
                <a:solidFill>
                  <a:srgbClr val="FFFFFF"/>
                </a:solidFill>
              </a14:hiddenFill>
            </a:ext>
          </a:extLst>
        </p:spPr>
        <p:txBody>
          <a:bodyPr lIns="91400" tIns="45702" rIns="91400" bIns="45702" anchor="ctr">
            <a:spAutoFit/>
          </a:bodyP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vi-VN" altLang="en-US" sz="1800">
              <a:solidFill>
                <a:srgbClr val="FFFFFF"/>
              </a:solidFill>
              <a:latin typeface="Constantia" charset="0"/>
            </a:endParaRPr>
          </a:p>
        </p:txBody>
      </p:sp>
      <p:sp>
        <p:nvSpPr>
          <p:cNvPr id="401426" name="Line 36"/>
          <p:cNvSpPr>
            <a:spLocks noChangeShapeType="1"/>
          </p:cNvSpPr>
          <p:nvPr/>
        </p:nvSpPr>
        <p:spPr bwMode="auto">
          <a:xfrm>
            <a:off x="5105400" y="2362200"/>
            <a:ext cx="0" cy="381000"/>
          </a:xfrm>
          <a:prstGeom prst="line">
            <a:avLst/>
          </a:prstGeom>
          <a:noFill/>
          <a:ln w="19050">
            <a:solidFill>
              <a:schemeClr val="bg1"/>
            </a:solidFill>
            <a:round/>
            <a:headEnd/>
            <a:tailEnd type="none" w="lg" len="lg"/>
          </a:ln>
          <a:extLst>
            <a:ext uri="{909E8E84-426E-40dd-AFC4-6F175D3DCCD1}">
              <a14:hiddenFill xmlns="" xmlns:a14="http://schemas.microsoft.com/office/drawing/2010/main">
                <a:noFill/>
              </a14:hiddenFill>
            </a:ext>
          </a:extLst>
        </p:spPr>
        <p:txBody>
          <a:bodyPr lIns="91400" tIns="45702" rIns="91400" bIns="45702">
            <a:spAutoFit/>
          </a:bodyPr>
          <a:lstStyle/>
          <a:p>
            <a:endParaRPr lang="vi-VN">
              <a:solidFill>
                <a:prstClr val="black"/>
              </a:solidFill>
            </a:endParaRPr>
          </a:p>
        </p:txBody>
      </p:sp>
      <p:sp>
        <p:nvSpPr>
          <p:cNvPr id="401427" name="Line 37"/>
          <p:cNvSpPr>
            <a:spLocks noChangeShapeType="1"/>
          </p:cNvSpPr>
          <p:nvPr/>
        </p:nvSpPr>
        <p:spPr bwMode="auto">
          <a:xfrm flipH="1">
            <a:off x="2286000" y="2743200"/>
            <a:ext cx="2819400" cy="0"/>
          </a:xfrm>
          <a:prstGeom prst="line">
            <a:avLst/>
          </a:prstGeom>
          <a:noFill/>
          <a:ln w="19050">
            <a:solidFill>
              <a:schemeClr val="bg1"/>
            </a:solidFill>
            <a:round/>
            <a:headEnd/>
            <a:tailEnd type="triangle" w="med" len="med"/>
          </a:ln>
          <a:extLst>
            <a:ext uri="{909E8E84-426E-40dd-AFC4-6F175D3DCCD1}">
              <a14:hiddenFill xmlns="" xmlns:a14="http://schemas.microsoft.com/office/drawing/2010/main">
                <a:noFill/>
              </a14:hiddenFill>
            </a:ext>
          </a:extLst>
        </p:spPr>
        <p:txBody>
          <a:bodyPr lIns="91400" tIns="45702" rIns="91400" bIns="45702">
            <a:spAutoFit/>
          </a:bodyPr>
          <a:lstStyle/>
          <a:p>
            <a:endParaRPr lang="vi-VN">
              <a:solidFill>
                <a:prstClr val="black"/>
              </a:solidFill>
            </a:endParaRPr>
          </a:p>
        </p:txBody>
      </p:sp>
      <p:sp>
        <p:nvSpPr>
          <p:cNvPr id="401428" name="Text Box 38"/>
          <p:cNvSpPr txBox="1">
            <a:spLocks noChangeArrowheads="1"/>
          </p:cNvSpPr>
          <p:nvPr/>
        </p:nvSpPr>
        <p:spPr bwMode="auto">
          <a:xfrm>
            <a:off x="4114800" y="3200400"/>
            <a:ext cx="1905000" cy="307975"/>
          </a:xfrm>
          <a:prstGeom prst="rect">
            <a:avLst/>
          </a:prstGeom>
          <a:noFill/>
          <a:ln w="19050">
            <a:solidFill>
              <a:schemeClr val="bg1"/>
            </a:solidFill>
            <a:miter lim="800000"/>
            <a:headEnd/>
            <a:tailEnd type="none" w="lg" len="lg"/>
          </a:ln>
          <a:extLst>
            <a:ext uri="{909E8E84-426E-40dd-AFC4-6F175D3DCCD1}">
              <a14:hiddenFill xmlns="" xmlns:a14="http://schemas.microsoft.com/office/drawing/2010/main">
                <a:solidFill>
                  <a:srgbClr val="FFFFFF"/>
                </a:solidFill>
              </a14:hiddenFill>
            </a:ext>
          </a:extLst>
        </p:spPr>
        <p:txBody>
          <a:bodyPr lIns="91400" tIns="45702" rIns="91400" bIns="45702">
            <a:spAutoFit/>
          </a:bodyP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eaLnBrk="1" hangingPunct="1"/>
            <a:r>
              <a:rPr lang="en-US" altLang="en-US" sz="1400" b="1">
                <a:solidFill>
                  <a:srgbClr val="FFFFFF"/>
                </a:solidFill>
              </a:rPr>
              <a:t>Vận mạch</a:t>
            </a:r>
          </a:p>
        </p:txBody>
      </p:sp>
      <p:sp>
        <p:nvSpPr>
          <p:cNvPr id="401429" name="Line 39"/>
          <p:cNvSpPr>
            <a:spLocks noChangeShapeType="1"/>
          </p:cNvSpPr>
          <p:nvPr/>
        </p:nvSpPr>
        <p:spPr bwMode="auto">
          <a:xfrm>
            <a:off x="5105400" y="3505200"/>
            <a:ext cx="0" cy="381000"/>
          </a:xfrm>
          <a:prstGeom prst="line">
            <a:avLst/>
          </a:prstGeom>
          <a:noFill/>
          <a:ln w="19050">
            <a:solidFill>
              <a:schemeClr val="bg1"/>
            </a:solidFill>
            <a:round/>
            <a:headEnd/>
            <a:tailEnd type="none" w="lg" len="lg"/>
          </a:ln>
          <a:extLst>
            <a:ext uri="{909E8E84-426E-40dd-AFC4-6F175D3DCCD1}">
              <a14:hiddenFill xmlns="" xmlns:a14="http://schemas.microsoft.com/office/drawing/2010/main">
                <a:noFill/>
              </a14:hiddenFill>
            </a:ext>
          </a:extLst>
        </p:spPr>
        <p:txBody>
          <a:bodyPr lIns="91400" tIns="45702" rIns="91400" bIns="45702">
            <a:spAutoFit/>
          </a:bodyPr>
          <a:lstStyle/>
          <a:p>
            <a:endParaRPr lang="vi-VN">
              <a:solidFill>
                <a:prstClr val="black"/>
              </a:solidFill>
            </a:endParaRPr>
          </a:p>
        </p:txBody>
      </p:sp>
      <p:sp>
        <p:nvSpPr>
          <p:cNvPr id="401430" name="Line 40"/>
          <p:cNvSpPr>
            <a:spLocks noChangeShapeType="1"/>
          </p:cNvSpPr>
          <p:nvPr/>
        </p:nvSpPr>
        <p:spPr bwMode="auto">
          <a:xfrm flipH="1">
            <a:off x="2286000" y="3886200"/>
            <a:ext cx="2819400" cy="0"/>
          </a:xfrm>
          <a:prstGeom prst="line">
            <a:avLst/>
          </a:prstGeom>
          <a:noFill/>
          <a:ln w="19050">
            <a:solidFill>
              <a:schemeClr val="bg1"/>
            </a:solidFill>
            <a:round/>
            <a:headEnd/>
            <a:tailEnd type="triangle" w="med" len="med"/>
          </a:ln>
          <a:extLst>
            <a:ext uri="{909E8E84-426E-40dd-AFC4-6F175D3DCCD1}">
              <a14:hiddenFill xmlns="" xmlns:a14="http://schemas.microsoft.com/office/drawing/2010/main">
                <a:noFill/>
              </a14:hiddenFill>
            </a:ext>
          </a:extLst>
        </p:spPr>
        <p:txBody>
          <a:bodyPr lIns="91400" tIns="45702" rIns="91400" bIns="45702">
            <a:spAutoFit/>
          </a:bodyPr>
          <a:lstStyle/>
          <a:p>
            <a:endParaRPr lang="vi-VN">
              <a:solidFill>
                <a:prstClr val="black"/>
              </a:solidFill>
            </a:endParaRPr>
          </a:p>
        </p:txBody>
      </p:sp>
      <p:sp>
        <p:nvSpPr>
          <p:cNvPr id="401431" name="Text Box 47"/>
          <p:cNvSpPr txBox="1">
            <a:spLocks noChangeArrowheads="1"/>
          </p:cNvSpPr>
          <p:nvPr/>
        </p:nvSpPr>
        <p:spPr bwMode="auto">
          <a:xfrm>
            <a:off x="2667000" y="1600200"/>
            <a:ext cx="1447800"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type="none" w="lg" len="lg"/>
              </a14:hiddenLine>
            </a:ext>
          </a:extLst>
        </p:spPr>
        <p:txBody>
          <a:bodyPr lIns="91400" tIns="45702" rIns="91400" bIns="45702">
            <a:spAutoFit/>
          </a:bodyP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eaLnBrk="1" hangingPunct="1"/>
            <a:r>
              <a:rPr lang="en-US" altLang="en-US" sz="1400" b="1">
                <a:solidFill>
                  <a:srgbClr val="FFFFFF"/>
                </a:solidFill>
              </a:rPr>
              <a:t>&lt; 8 mm Hg </a:t>
            </a:r>
          </a:p>
          <a:p>
            <a:pPr algn="ctr" eaLnBrk="1" hangingPunct="1"/>
            <a:r>
              <a:rPr lang="en-US" altLang="en-US" sz="1400" b="1">
                <a:solidFill>
                  <a:srgbClr val="FFFFFF"/>
                </a:solidFill>
              </a:rPr>
              <a:t>(&lt; 11 cmH2O)</a:t>
            </a:r>
          </a:p>
        </p:txBody>
      </p:sp>
      <p:sp>
        <p:nvSpPr>
          <p:cNvPr id="401432" name="Line 49"/>
          <p:cNvSpPr>
            <a:spLocks noChangeShapeType="1"/>
          </p:cNvSpPr>
          <p:nvPr/>
        </p:nvSpPr>
        <p:spPr bwMode="auto">
          <a:xfrm>
            <a:off x="2286000" y="2590800"/>
            <a:ext cx="0" cy="381000"/>
          </a:xfrm>
          <a:prstGeom prst="line">
            <a:avLst/>
          </a:prstGeom>
          <a:noFill/>
          <a:ln w="19050">
            <a:solidFill>
              <a:schemeClr val="bg1"/>
            </a:solidFill>
            <a:round/>
            <a:headEnd/>
            <a:tailEnd type="triangle" w="med" len="med"/>
          </a:ln>
          <a:extLst>
            <a:ext uri="{909E8E84-426E-40dd-AFC4-6F175D3DCCD1}">
              <a14:hiddenFill xmlns="" xmlns:a14="http://schemas.microsoft.com/office/drawing/2010/main">
                <a:noFill/>
              </a14:hiddenFill>
            </a:ext>
          </a:extLst>
        </p:spPr>
        <p:txBody>
          <a:bodyPr lIns="91400" tIns="45702" rIns="91400" bIns="45702">
            <a:spAutoFit/>
          </a:bodyPr>
          <a:lstStyle/>
          <a:p>
            <a:endParaRPr lang="vi-VN">
              <a:solidFill>
                <a:prstClr val="black"/>
              </a:solidFill>
            </a:endParaRPr>
          </a:p>
        </p:txBody>
      </p:sp>
      <p:sp>
        <p:nvSpPr>
          <p:cNvPr id="401433" name="Text Box 50"/>
          <p:cNvSpPr txBox="1">
            <a:spLocks noChangeArrowheads="1"/>
          </p:cNvSpPr>
          <p:nvPr/>
        </p:nvSpPr>
        <p:spPr bwMode="auto">
          <a:xfrm>
            <a:off x="685800" y="2438400"/>
            <a:ext cx="1752600" cy="630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type="none" w="lg" len="lg"/>
              </a14:hiddenLine>
            </a:ext>
          </a:extLst>
        </p:spPr>
        <p:txBody>
          <a:bodyPr lIns="91400" tIns="45702" rIns="91400" bIns="45702">
            <a:spAutoFit/>
          </a:bodyP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eaLnBrk="1" hangingPunct="1">
              <a:spcBef>
                <a:spcPct val="50000"/>
              </a:spcBef>
            </a:pPr>
            <a:r>
              <a:rPr lang="en-US" altLang="en-US" sz="1400" b="1">
                <a:solidFill>
                  <a:srgbClr val="FFFFFF"/>
                </a:solidFill>
              </a:rPr>
              <a:t>8-12 mm Hg  </a:t>
            </a:r>
          </a:p>
          <a:p>
            <a:pPr algn="ctr" eaLnBrk="1" hangingPunct="1">
              <a:spcBef>
                <a:spcPct val="50000"/>
              </a:spcBef>
            </a:pPr>
            <a:r>
              <a:rPr lang="en-US" altLang="en-US" sz="1400" b="1">
                <a:solidFill>
                  <a:srgbClr val="FFFFFF"/>
                </a:solidFill>
              </a:rPr>
              <a:t> (11-16 cmH2O)</a:t>
            </a:r>
          </a:p>
        </p:txBody>
      </p:sp>
      <p:sp>
        <p:nvSpPr>
          <p:cNvPr id="401434" name="Text Box 51"/>
          <p:cNvSpPr txBox="1">
            <a:spLocks noChangeArrowheads="1"/>
          </p:cNvSpPr>
          <p:nvPr/>
        </p:nvSpPr>
        <p:spPr bwMode="auto">
          <a:xfrm>
            <a:off x="2819400" y="2971800"/>
            <a:ext cx="13716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type="none" w="lg" len="lg"/>
              </a14:hiddenLine>
            </a:ext>
          </a:extLst>
        </p:spPr>
        <p:txBody>
          <a:bodyPr lIns="91400" tIns="45702" rIns="91400" bIns="45702">
            <a:spAutoFit/>
          </a:bodyP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eaLnBrk="1" hangingPunct="1">
              <a:spcBef>
                <a:spcPct val="50000"/>
              </a:spcBef>
            </a:pPr>
            <a:r>
              <a:rPr lang="en-US" altLang="en-US" sz="1400" b="1">
                <a:solidFill>
                  <a:srgbClr val="FFFFFF"/>
                </a:solidFill>
              </a:rPr>
              <a:t>&lt; 65 mm Hg</a:t>
            </a:r>
          </a:p>
        </p:txBody>
      </p:sp>
      <p:sp>
        <p:nvSpPr>
          <p:cNvPr id="401435" name="Text Box 52"/>
          <p:cNvSpPr txBox="1">
            <a:spLocks noChangeArrowheads="1"/>
          </p:cNvSpPr>
          <p:nvPr/>
        </p:nvSpPr>
        <p:spPr bwMode="auto">
          <a:xfrm>
            <a:off x="990600" y="3810000"/>
            <a:ext cx="1447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type="none" w="lg" len="lg"/>
              </a14:hiddenLine>
            </a:ext>
          </a:extLst>
        </p:spPr>
        <p:txBody>
          <a:bodyPr lIns="91400" tIns="45702" rIns="91400" bIns="45702">
            <a:spAutoFit/>
          </a:bodyP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eaLnBrk="1" hangingPunct="1">
              <a:spcBef>
                <a:spcPct val="50000"/>
              </a:spcBef>
            </a:pPr>
            <a:r>
              <a:rPr lang="en-US" altLang="en-US" sz="1400" b="1">
                <a:solidFill>
                  <a:srgbClr val="FFFFFF"/>
                </a:solidFill>
              </a:rPr>
              <a:t>≥ 65 mm Hg</a:t>
            </a:r>
          </a:p>
        </p:txBody>
      </p:sp>
      <p:sp>
        <p:nvSpPr>
          <p:cNvPr id="401436" name="Text Box 53"/>
          <p:cNvSpPr txBox="1">
            <a:spLocks noChangeArrowheads="1"/>
          </p:cNvSpPr>
          <p:nvPr/>
        </p:nvSpPr>
        <p:spPr bwMode="auto">
          <a:xfrm>
            <a:off x="4114800" y="4191000"/>
            <a:ext cx="1905000" cy="523875"/>
          </a:xfrm>
          <a:prstGeom prst="rect">
            <a:avLst/>
          </a:prstGeom>
          <a:noFill/>
          <a:ln w="19050">
            <a:solidFill>
              <a:schemeClr val="bg1"/>
            </a:solidFill>
            <a:miter lim="800000"/>
            <a:headEnd/>
            <a:tailEnd type="none" w="lg" len="lg"/>
          </a:ln>
          <a:extLst>
            <a:ext uri="{909E8E84-426E-40dd-AFC4-6F175D3DCCD1}">
              <a14:hiddenFill xmlns="" xmlns:a14="http://schemas.microsoft.com/office/drawing/2010/main">
                <a:solidFill>
                  <a:srgbClr val="FFFFFF"/>
                </a:solidFill>
              </a14:hiddenFill>
            </a:ext>
          </a:extLst>
        </p:spPr>
        <p:txBody>
          <a:bodyPr lIns="91400" tIns="45702" rIns="91400" bIns="45702">
            <a:spAutoFit/>
          </a:bodyP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eaLnBrk="1" hangingPunct="1"/>
            <a:r>
              <a:rPr lang="en-US" altLang="en-US" sz="1400" b="1">
                <a:solidFill>
                  <a:srgbClr val="FFFFFF"/>
                </a:solidFill>
              </a:rPr>
              <a:t>Truyền khối HC đến khi Hct ≥ 30%</a:t>
            </a:r>
          </a:p>
        </p:txBody>
      </p:sp>
      <p:sp>
        <p:nvSpPr>
          <p:cNvPr id="401437" name="Text Box 54"/>
          <p:cNvSpPr txBox="1">
            <a:spLocks noChangeArrowheads="1"/>
          </p:cNvSpPr>
          <p:nvPr/>
        </p:nvSpPr>
        <p:spPr bwMode="auto">
          <a:xfrm>
            <a:off x="2667000" y="4191000"/>
            <a:ext cx="13716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type="none" w="lg" len="lg"/>
              </a14:hiddenLine>
            </a:ext>
          </a:extLst>
        </p:spPr>
        <p:txBody>
          <a:bodyPr lIns="91400" tIns="45702" rIns="91400" bIns="45702">
            <a:spAutoFit/>
          </a:bodyP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eaLnBrk="1" hangingPunct="1">
              <a:spcBef>
                <a:spcPct val="50000"/>
              </a:spcBef>
            </a:pPr>
            <a:r>
              <a:rPr lang="en-US" altLang="en-US" sz="1400" b="1">
                <a:solidFill>
                  <a:srgbClr val="FFFFFF"/>
                </a:solidFill>
              </a:rPr>
              <a:t>&lt; 70%</a:t>
            </a:r>
          </a:p>
        </p:txBody>
      </p:sp>
      <p:sp>
        <p:nvSpPr>
          <p:cNvPr id="401438" name="Text Box 55"/>
          <p:cNvSpPr txBox="1">
            <a:spLocks noChangeArrowheads="1"/>
          </p:cNvSpPr>
          <p:nvPr/>
        </p:nvSpPr>
        <p:spPr bwMode="auto">
          <a:xfrm>
            <a:off x="1143000" y="4800600"/>
            <a:ext cx="1447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type="none" w="lg" len="lg"/>
              </a14:hiddenLine>
            </a:ext>
          </a:extLst>
        </p:spPr>
        <p:txBody>
          <a:bodyPr lIns="91400" tIns="45702" rIns="91400" bIns="45702">
            <a:spAutoFit/>
          </a:bodyP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eaLnBrk="1" hangingPunct="1">
              <a:spcBef>
                <a:spcPct val="50000"/>
              </a:spcBef>
            </a:pPr>
            <a:r>
              <a:rPr lang="en-US" altLang="en-US" sz="1400" b="1">
                <a:solidFill>
                  <a:srgbClr val="FFFFFF"/>
                </a:solidFill>
              </a:rPr>
              <a:t>≥ 70%</a:t>
            </a:r>
          </a:p>
        </p:txBody>
      </p:sp>
      <p:sp>
        <p:nvSpPr>
          <p:cNvPr id="401439" name="Line 56"/>
          <p:cNvSpPr>
            <a:spLocks noChangeShapeType="1"/>
          </p:cNvSpPr>
          <p:nvPr/>
        </p:nvSpPr>
        <p:spPr bwMode="auto">
          <a:xfrm>
            <a:off x="3048000" y="4495800"/>
            <a:ext cx="1066800" cy="0"/>
          </a:xfrm>
          <a:prstGeom prst="line">
            <a:avLst/>
          </a:prstGeom>
          <a:noFill/>
          <a:ln w="19050">
            <a:solidFill>
              <a:schemeClr val="bg1"/>
            </a:solidFill>
            <a:round/>
            <a:headEnd/>
            <a:tailEnd type="triangle" w="med" len="med"/>
          </a:ln>
          <a:extLst>
            <a:ext uri="{909E8E84-426E-40dd-AFC4-6F175D3DCCD1}">
              <a14:hiddenFill xmlns="" xmlns:a14="http://schemas.microsoft.com/office/drawing/2010/main">
                <a:noFill/>
              </a14:hiddenFill>
            </a:ext>
          </a:extLst>
        </p:spPr>
        <p:txBody>
          <a:bodyPr lIns="91400" tIns="45702" rIns="91400" bIns="45702">
            <a:spAutoFit/>
          </a:bodyPr>
          <a:lstStyle/>
          <a:p>
            <a:endParaRPr lang="vi-VN">
              <a:solidFill>
                <a:prstClr val="black"/>
              </a:solidFill>
            </a:endParaRPr>
          </a:p>
        </p:txBody>
      </p:sp>
      <p:sp>
        <p:nvSpPr>
          <p:cNvPr id="401440" name="Text Box 57"/>
          <p:cNvSpPr txBox="1">
            <a:spLocks noChangeArrowheads="1"/>
          </p:cNvSpPr>
          <p:nvPr/>
        </p:nvSpPr>
        <p:spPr bwMode="auto">
          <a:xfrm>
            <a:off x="4114800" y="5029200"/>
            <a:ext cx="1905000" cy="307975"/>
          </a:xfrm>
          <a:prstGeom prst="rect">
            <a:avLst/>
          </a:prstGeom>
          <a:noFill/>
          <a:ln w="19050">
            <a:solidFill>
              <a:schemeClr val="bg1"/>
            </a:solidFill>
            <a:miter lim="800000"/>
            <a:headEnd/>
            <a:tailEnd type="none" w="lg" len="lg"/>
          </a:ln>
          <a:extLst>
            <a:ext uri="{909E8E84-426E-40dd-AFC4-6F175D3DCCD1}">
              <a14:hiddenFill xmlns="" xmlns:a14="http://schemas.microsoft.com/office/drawing/2010/main">
                <a:solidFill>
                  <a:srgbClr val="FFFFFF"/>
                </a:solidFill>
              </a14:hiddenFill>
            </a:ext>
          </a:extLst>
        </p:spPr>
        <p:txBody>
          <a:bodyPr lIns="91400" tIns="45702" rIns="91400" bIns="45702">
            <a:spAutoFit/>
          </a:bodyP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eaLnBrk="1" hangingPunct="1"/>
            <a:r>
              <a:rPr lang="en-US" altLang="en-US" sz="1400" b="1">
                <a:solidFill>
                  <a:srgbClr val="FFFFFF"/>
                </a:solidFill>
              </a:rPr>
              <a:t>Dobutamine</a:t>
            </a:r>
          </a:p>
        </p:txBody>
      </p:sp>
      <p:sp>
        <p:nvSpPr>
          <p:cNvPr id="401441" name="Line 58"/>
          <p:cNvSpPr>
            <a:spLocks noChangeShapeType="1"/>
          </p:cNvSpPr>
          <p:nvPr/>
        </p:nvSpPr>
        <p:spPr bwMode="auto">
          <a:xfrm>
            <a:off x="6019800" y="4648200"/>
            <a:ext cx="685800" cy="0"/>
          </a:xfrm>
          <a:prstGeom prst="line">
            <a:avLst/>
          </a:prstGeom>
          <a:noFill/>
          <a:ln w="19050">
            <a:solidFill>
              <a:schemeClr val="bg1"/>
            </a:solidFill>
            <a:round/>
            <a:headEnd/>
            <a:tailEnd type="none" w="lg" len="lg"/>
          </a:ln>
          <a:extLst>
            <a:ext uri="{909E8E84-426E-40dd-AFC4-6F175D3DCCD1}">
              <a14:hiddenFill xmlns="" xmlns:a14="http://schemas.microsoft.com/office/drawing/2010/main">
                <a:noFill/>
              </a14:hiddenFill>
            </a:ext>
          </a:extLst>
        </p:spPr>
        <p:txBody>
          <a:bodyPr lIns="91400" tIns="45702" rIns="91400" bIns="45702">
            <a:spAutoFit/>
          </a:bodyPr>
          <a:lstStyle/>
          <a:p>
            <a:endParaRPr lang="vi-VN">
              <a:solidFill>
                <a:prstClr val="black"/>
              </a:solidFill>
            </a:endParaRPr>
          </a:p>
        </p:txBody>
      </p:sp>
      <p:sp>
        <p:nvSpPr>
          <p:cNvPr id="401442" name="Line 59"/>
          <p:cNvSpPr>
            <a:spLocks noChangeShapeType="1"/>
          </p:cNvSpPr>
          <p:nvPr/>
        </p:nvSpPr>
        <p:spPr bwMode="auto">
          <a:xfrm>
            <a:off x="6705600" y="4648200"/>
            <a:ext cx="0" cy="533400"/>
          </a:xfrm>
          <a:prstGeom prst="line">
            <a:avLst/>
          </a:prstGeom>
          <a:noFill/>
          <a:ln w="19050">
            <a:solidFill>
              <a:schemeClr val="bg1"/>
            </a:solidFill>
            <a:round/>
            <a:headEnd/>
            <a:tailEnd type="none" w="lg" len="lg"/>
          </a:ln>
          <a:extLst>
            <a:ext uri="{909E8E84-426E-40dd-AFC4-6F175D3DCCD1}">
              <a14:hiddenFill xmlns="" xmlns:a14="http://schemas.microsoft.com/office/drawing/2010/main">
                <a:noFill/>
              </a14:hiddenFill>
            </a:ext>
          </a:extLst>
        </p:spPr>
        <p:txBody>
          <a:bodyPr lIns="91400" tIns="45702" rIns="91400" bIns="45702">
            <a:spAutoFit/>
          </a:bodyPr>
          <a:lstStyle/>
          <a:p>
            <a:endParaRPr lang="vi-VN">
              <a:solidFill>
                <a:prstClr val="black"/>
              </a:solidFill>
            </a:endParaRPr>
          </a:p>
        </p:txBody>
      </p:sp>
      <p:sp>
        <p:nvSpPr>
          <p:cNvPr id="401443" name="Line 60"/>
          <p:cNvSpPr>
            <a:spLocks noChangeShapeType="1"/>
          </p:cNvSpPr>
          <p:nvPr/>
        </p:nvSpPr>
        <p:spPr bwMode="auto">
          <a:xfrm flipV="1">
            <a:off x="6019800" y="5181600"/>
            <a:ext cx="685800" cy="0"/>
          </a:xfrm>
          <a:prstGeom prst="line">
            <a:avLst/>
          </a:prstGeom>
          <a:noFill/>
          <a:ln w="19050">
            <a:solidFill>
              <a:schemeClr val="bg1"/>
            </a:solidFill>
            <a:round/>
            <a:headEnd type="triangle" w="med" len="med"/>
            <a:tailEnd/>
          </a:ln>
          <a:extLst>
            <a:ext uri="{909E8E84-426E-40dd-AFC4-6F175D3DCCD1}">
              <a14:hiddenFill xmlns="" xmlns:a14="http://schemas.microsoft.com/office/drawing/2010/main">
                <a:noFill/>
              </a14:hiddenFill>
            </a:ext>
          </a:extLst>
        </p:spPr>
        <p:txBody>
          <a:bodyPr lIns="91400" tIns="45702" rIns="91400" bIns="45702">
            <a:spAutoFit/>
          </a:bodyPr>
          <a:lstStyle/>
          <a:p>
            <a:endParaRPr lang="vi-VN">
              <a:solidFill>
                <a:prstClr val="black"/>
              </a:solidFill>
            </a:endParaRPr>
          </a:p>
        </p:txBody>
      </p:sp>
      <p:sp>
        <p:nvSpPr>
          <p:cNvPr id="401444" name="Text Box 61"/>
          <p:cNvSpPr txBox="1">
            <a:spLocks noChangeArrowheads="1"/>
          </p:cNvSpPr>
          <p:nvPr/>
        </p:nvSpPr>
        <p:spPr bwMode="auto">
          <a:xfrm>
            <a:off x="5867400" y="4343400"/>
            <a:ext cx="914400" cy="261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type="none" w="lg" len="lg"/>
              </a14:hiddenLine>
            </a:ext>
          </a:extLst>
        </p:spPr>
        <p:txBody>
          <a:bodyPr lIns="91400" tIns="45702" rIns="91400" bIns="0">
            <a:spAutoFit/>
          </a:bodyP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eaLnBrk="1" hangingPunct="1">
              <a:spcBef>
                <a:spcPct val="50000"/>
              </a:spcBef>
            </a:pPr>
            <a:r>
              <a:rPr lang="en-US" altLang="en-US" sz="1400" b="1">
                <a:solidFill>
                  <a:srgbClr val="FFFFFF"/>
                </a:solidFill>
              </a:rPr>
              <a:t>&lt; 70%</a:t>
            </a:r>
          </a:p>
        </p:txBody>
      </p:sp>
      <p:sp>
        <p:nvSpPr>
          <p:cNvPr id="401445" name="Line 62"/>
          <p:cNvSpPr>
            <a:spLocks noChangeShapeType="1"/>
          </p:cNvSpPr>
          <p:nvPr/>
        </p:nvSpPr>
        <p:spPr bwMode="auto">
          <a:xfrm>
            <a:off x="6019800" y="4267200"/>
            <a:ext cx="1143000" cy="0"/>
          </a:xfrm>
          <a:prstGeom prst="line">
            <a:avLst/>
          </a:prstGeom>
          <a:noFill/>
          <a:ln w="19050">
            <a:solidFill>
              <a:schemeClr val="bg1"/>
            </a:solidFill>
            <a:round/>
            <a:headEnd/>
            <a:tailEnd type="none" w="lg" len="lg"/>
          </a:ln>
          <a:extLst>
            <a:ext uri="{909E8E84-426E-40dd-AFC4-6F175D3DCCD1}">
              <a14:hiddenFill xmlns="" xmlns:a14="http://schemas.microsoft.com/office/drawing/2010/main">
                <a:noFill/>
              </a14:hiddenFill>
            </a:ext>
          </a:extLst>
        </p:spPr>
        <p:txBody>
          <a:bodyPr lIns="91400" tIns="45702" rIns="91400" bIns="45702">
            <a:spAutoFit/>
          </a:bodyPr>
          <a:lstStyle/>
          <a:p>
            <a:endParaRPr lang="vi-VN">
              <a:solidFill>
                <a:prstClr val="black"/>
              </a:solidFill>
            </a:endParaRPr>
          </a:p>
        </p:txBody>
      </p:sp>
      <p:sp>
        <p:nvSpPr>
          <p:cNvPr id="401446" name="Line 63"/>
          <p:cNvSpPr>
            <a:spLocks noChangeShapeType="1"/>
          </p:cNvSpPr>
          <p:nvPr/>
        </p:nvSpPr>
        <p:spPr bwMode="auto">
          <a:xfrm>
            <a:off x="7162800" y="4267200"/>
            <a:ext cx="0" cy="1295400"/>
          </a:xfrm>
          <a:prstGeom prst="line">
            <a:avLst/>
          </a:prstGeom>
          <a:noFill/>
          <a:ln w="19050">
            <a:solidFill>
              <a:schemeClr val="bg1"/>
            </a:solidFill>
            <a:round/>
            <a:headEnd/>
            <a:tailEnd type="none" w="lg" len="lg"/>
          </a:ln>
          <a:extLst>
            <a:ext uri="{909E8E84-426E-40dd-AFC4-6F175D3DCCD1}">
              <a14:hiddenFill xmlns="" xmlns:a14="http://schemas.microsoft.com/office/drawing/2010/main">
                <a:noFill/>
              </a14:hiddenFill>
            </a:ext>
          </a:extLst>
        </p:spPr>
        <p:txBody>
          <a:bodyPr lIns="91400" tIns="45702" rIns="91400" bIns="45702">
            <a:spAutoFit/>
          </a:bodyPr>
          <a:lstStyle/>
          <a:p>
            <a:endParaRPr lang="vi-VN">
              <a:solidFill>
                <a:prstClr val="black"/>
              </a:solidFill>
            </a:endParaRPr>
          </a:p>
        </p:txBody>
      </p:sp>
      <p:sp>
        <p:nvSpPr>
          <p:cNvPr id="401447" name="Text Box 64"/>
          <p:cNvSpPr txBox="1">
            <a:spLocks noChangeArrowheads="1"/>
          </p:cNvSpPr>
          <p:nvPr/>
        </p:nvSpPr>
        <p:spPr bwMode="auto">
          <a:xfrm>
            <a:off x="5867400" y="3962400"/>
            <a:ext cx="914400" cy="261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type="none" w="lg" len="lg"/>
              </a14:hiddenLine>
            </a:ext>
          </a:extLst>
        </p:spPr>
        <p:txBody>
          <a:bodyPr lIns="91400" tIns="45702" rIns="91400" bIns="0">
            <a:spAutoFit/>
          </a:bodyP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eaLnBrk="1" hangingPunct="1">
              <a:spcBef>
                <a:spcPct val="50000"/>
              </a:spcBef>
            </a:pPr>
            <a:r>
              <a:rPr lang="en-US" altLang="en-US" sz="1400" b="1">
                <a:solidFill>
                  <a:srgbClr val="FFFFFF"/>
                </a:solidFill>
              </a:rPr>
              <a:t>≥ 70%</a:t>
            </a:r>
          </a:p>
        </p:txBody>
      </p:sp>
      <p:sp>
        <p:nvSpPr>
          <p:cNvPr id="401448" name="Line 65"/>
          <p:cNvSpPr>
            <a:spLocks noChangeShapeType="1"/>
          </p:cNvSpPr>
          <p:nvPr/>
        </p:nvSpPr>
        <p:spPr bwMode="auto">
          <a:xfrm flipH="1">
            <a:off x="3505200" y="5562600"/>
            <a:ext cx="3657600" cy="0"/>
          </a:xfrm>
          <a:prstGeom prst="line">
            <a:avLst/>
          </a:prstGeom>
          <a:noFill/>
          <a:ln w="19050">
            <a:solidFill>
              <a:schemeClr val="bg1"/>
            </a:solidFill>
            <a:round/>
            <a:headEnd/>
            <a:tailEnd type="none" w="lg" len="lg"/>
          </a:ln>
          <a:extLst>
            <a:ext uri="{909E8E84-426E-40dd-AFC4-6F175D3DCCD1}">
              <a14:hiddenFill xmlns="" xmlns:a14="http://schemas.microsoft.com/office/drawing/2010/main">
                <a:noFill/>
              </a14:hiddenFill>
            </a:ext>
          </a:extLst>
        </p:spPr>
        <p:txBody>
          <a:bodyPr lIns="91400" tIns="45702" rIns="91400" bIns="45702">
            <a:spAutoFit/>
          </a:bodyPr>
          <a:lstStyle/>
          <a:p>
            <a:endParaRPr lang="vi-VN">
              <a:solidFill>
                <a:prstClr val="black"/>
              </a:solidFill>
            </a:endParaRPr>
          </a:p>
        </p:txBody>
      </p:sp>
      <p:sp>
        <p:nvSpPr>
          <p:cNvPr id="401449" name="Line 66"/>
          <p:cNvSpPr>
            <a:spLocks noChangeShapeType="1"/>
          </p:cNvSpPr>
          <p:nvPr/>
        </p:nvSpPr>
        <p:spPr bwMode="auto">
          <a:xfrm flipV="1">
            <a:off x="3505200" y="5029200"/>
            <a:ext cx="0" cy="533400"/>
          </a:xfrm>
          <a:prstGeom prst="line">
            <a:avLst/>
          </a:prstGeom>
          <a:noFill/>
          <a:ln w="19050">
            <a:solidFill>
              <a:schemeClr val="bg1"/>
            </a:solidFill>
            <a:round/>
            <a:headEnd/>
            <a:tailEnd type="none" w="lg" len="lg"/>
          </a:ln>
          <a:extLst>
            <a:ext uri="{909E8E84-426E-40dd-AFC4-6F175D3DCCD1}">
              <a14:hiddenFill xmlns="" xmlns:a14="http://schemas.microsoft.com/office/drawing/2010/main">
                <a:noFill/>
              </a14:hiddenFill>
            </a:ext>
          </a:extLst>
        </p:spPr>
        <p:txBody>
          <a:bodyPr lIns="91400" tIns="45702" rIns="91400" bIns="45702">
            <a:spAutoFit/>
          </a:bodyPr>
          <a:lstStyle/>
          <a:p>
            <a:endParaRPr lang="vi-VN">
              <a:solidFill>
                <a:prstClr val="black"/>
              </a:solidFill>
            </a:endParaRPr>
          </a:p>
        </p:txBody>
      </p:sp>
      <p:sp>
        <p:nvSpPr>
          <p:cNvPr id="401450" name="Line 67"/>
          <p:cNvSpPr>
            <a:spLocks noChangeShapeType="1"/>
          </p:cNvSpPr>
          <p:nvPr/>
        </p:nvSpPr>
        <p:spPr bwMode="auto">
          <a:xfrm flipH="1">
            <a:off x="2286000" y="5029200"/>
            <a:ext cx="1219200" cy="0"/>
          </a:xfrm>
          <a:prstGeom prst="line">
            <a:avLst/>
          </a:prstGeom>
          <a:noFill/>
          <a:ln w="19050">
            <a:solidFill>
              <a:schemeClr val="bg1"/>
            </a:solidFill>
            <a:round/>
            <a:headEnd/>
            <a:tailEnd type="triangle" w="med" len="med"/>
          </a:ln>
          <a:extLst>
            <a:ext uri="{909E8E84-426E-40dd-AFC4-6F175D3DCCD1}">
              <a14:hiddenFill xmlns="" xmlns:a14="http://schemas.microsoft.com/office/drawing/2010/main">
                <a:noFill/>
              </a14:hiddenFill>
            </a:ext>
          </a:extLst>
        </p:spPr>
        <p:txBody>
          <a:bodyPr lIns="91400" tIns="45702" rIns="91400" bIns="45702">
            <a:spAutoFit/>
          </a:bodyPr>
          <a:lstStyle/>
          <a:p>
            <a:endParaRPr lang="vi-VN">
              <a:solidFill>
                <a:prstClr val="black"/>
              </a:solidFill>
            </a:endParaRPr>
          </a:p>
        </p:txBody>
      </p:sp>
      <p:sp>
        <p:nvSpPr>
          <p:cNvPr id="401451" name="Line 68"/>
          <p:cNvSpPr>
            <a:spLocks noChangeShapeType="1"/>
          </p:cNvSpPr>
          <p:nvPr/>
        </p:nvSpPr>
        <p:spPr bwMode="auto">
          <a:xfrm flipH="1">
            <a:off x="3505200" y="5181600"/>
            <a:ext cx="609600" cy="0"/>
          </a:xfrm>
          <a:prstGeom prst="line">
            <a:avLst/>
          </a:prstGeom>
          <a:noFill/>
          <a:ln w="19050">
            <a:solidFill>
              <a:schemeClr val="bg1"/>
            </a:solidFill>
            <a:round/>
            <a:headEnd/>
            <a:tailEnd type="triangle" w="med" len="med"/>
          </a:ln>
          <a:extLst>
            <a:ext uri="{909E8E84-426E-40dd-AFC4-6F175D3DCCD1}">
              <a14:hiddenFill xmlns="" xmlns:a14="http://schemas.microsoft.com/office/drawing/2010/main">
                <a:noFill/>
              </a14:hiddenFill>
            </a:ext>
          </a:extLst>
        </p:spPr>
        <p:txBody>
          <a:bodyPr lIns="91400" tIns="45702" rIns="91400" bIns="45702">
            <a:spAutoFit/>
          </a:bodyPr>
          <a:lstStyle/>
          <a:p>
            <a:endParaRPr lang="vi-VN">
              <a:solidFill>
                <a:prstClr val="black"/>
              </a:solidFill>
            </a:endParaRPr>
          </a:p>
        </p:txBody>
      </p:sp>
      <p:sp>
        <p:nvSpPr>
          <p:cNvPr id="401452" name="Line 72"/>
          <p:cNvSpPr>
            <a:spLocks noChangeShapeType="1"/>
          </p:cNvSpPr>
          <p:nvPr/>
        </p:nvSpPr>
        <p:spPr bwMode="auto">
          <a:xfrm flipH="1">
            <a:off x="609600" y="5562600"/>
            <a:ext cx="914400" cy="0"/>
          </a:xfrm>
          <a:prstGeom prst="line">
            <a:avLst/>
          </a:prstGeom>
          <a:noFill/>
          <a:ln w="19050">
            <a:solidFill>
              <a:schemeClr val="bg1"/>
            </a:solidFill>
            <a:round/>
            <a:headEnd/>
            <a:tailEnd type="none" w="lg" len="lg"/>
          </a:ln>
          <a:extLst>
            <a:ext uri="{909E8E84-426E-40dd-AFC4-6F175D3DCCD1}">
              <a14:hiddenFill xmlns="" xmlns:a14="http://schemas.microsoft.com/office/drawing/2010/main">
                <a:noFill/>
              </a14:hiddenFill>
            </a:ext>
          </a:extLst>
        </p:spPr>
        <p:txBody>
          <a:bodyPr lIns="91400" tIns="45702" rIns="91400" bIns="45702">
            <a:spAutoFit/>
          </a:bodyPr>
          <a:lstStyle/>
          <a:p>
            <a:endParaRPr lang="vi-VN">
              <a:solidFill>
                <a:prstClr val="black"/>
              </a:solidFill>
            </a:endParaRPr>
          </a:p>
        </p:txBody>
      </p:sp>
      <p:sp>
        <p:nvSpPr>
          <p:cNvPr id="401453" name="Line 73"/>
          <p:cNvSpPr>
            <a:spLocks noChangeShapeType="1"/>
          </p:cNvSpPr>
          <p:nvPr/>
        </p:nvSpPr>
        <p:spPr bwMode="auto">
          <a:xfrm flipV="1">
            <a:off x="609600" y="2209800"/>
            <a:ext cx="0" cy="3352800"/>
          </a:xfrm>
          <a:prstGeom prst="line">
            <a:avLst/>
          </a:prstGeom>
          <a:noFill/>
          <a:ln w="19050">
            <a:solidFill>
              <a:schemeClr val="bg1"/>
            </a:solidFill>
            <a:round/>
            <a:headEnd/>
            <a:tailEnd type="none" w="lg" len="lg"/>
          </a:ln>
          <a:extLst>
            <a:ext uri="{909E8E84-426E-40dd-AFC4-6F175D3DCCD1}">
              <a14:hiddenFill xmlns="" xmlns:a14="http://schemas.microsoft.com/office/drawing/2010/main">
                <a:noFill/>
              </a14:hiddenFill>
            </a:ext>
          </a:extLst>
        </p:spPr>
        <p:txBody>
          <a:bodyPr lIns="91400" tIns="45702" rIns="91400" bIns="45702">
            <a:spAutoFit/>
          </a:bodyPr>
          <a:lstStyle/>
          <a:p>
            <a:endParaRPr lang="vi-VN">
              <a:solidFill>
                <a:prstClr val="black"/>
              </a:solidFill>
            </a:endParaRPr>
          </a:p>
        </p:txBody>
      </p:sp>
      <p:sp>
        <p:nvSpPr>
          <p:cNvPr id="401454" name="Line 74"/>
          <p:cNvSpPr>
            <a:spLocks noChangeShapeType="1"/>
          </p:cNvSpPr>
          <p:nvPr/>
        </p:nvSpPr>
        <p:spPr bwMode="auto">
          <a:xfrm>
            <a:off x="609600" y="2209800"/>
            <a:ext cx="914400" cy="0"/>
          </a:xfrm>
          <a:prstGeom prst="line">
            <a:avLst/>
          </a:prstGeom>
          <a:noFill/>
          <a:ln w="19050">
            <a:solidFill>
              <a:schemeClr val="bg1"/>
            </a:solidFill>
            <a:round/>
            <a:headEnd/>
            <a:tailEnd type="triangle" w="med" len="med"/>
          </a:ln>
          <a:extLst>
            <a:ext uri="{909E8E84-426E-40dd-AFC4-6F175D3DCCD1}">
              <a14:hiddenFill xmlns="" xmlns:a14="http://schemas.microsoft.com/office/drawing/2010/main">
                <a:noFill/>
              </a14:hiddenFill>
            </a:ext>
          </a:extLst>
        </p:spPr>
        <p:txBody>
          <a:bodyPr lIns="91400" tIns="45702" rIns="91400" bIns="45702">
            <a:spAutoFit/>
          </a:bodyPr>
          <a:lstStyle/>
          <a:p>
            <a:endParaRPr lang="vi-VN">
              <a:solidFill>
                <a:prstClr val="black"/>
              </a:solidFill>
            </a:endParaRPr>
          </a:p>
        </p:txBody>
      </p:sp>
      <p:sp>
        <p:nvSpPr>
          <p:cNvPr id="401455" name="Text Box 75"/>
          <p:cNvSpPr txBox="1">
            <a:spLocks noChangeArrowheads="1"/>
          </p:cNvSpPr>
          <p:nvPr/>
        </p:nvSpPr>
        <p:spPr bwMode="auto">
          <a:xfrm>
            <a:off x="990600" y="5257800"/>
            <a:ext cx="7620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type="none" w="lg" len="lg"/>
              </a14:hiddenLine>
            </a:ext>
          </a:extLst>
        </p:spPr>
        <p:txBody>
          <a:bodyPr lIns="91400" tIns="45702" rIns="91400" bIns="45702">
            <a:spAutoFit/>
          </a:bodyP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eaLnBrk="1" hangingPunct="1">
              <a:spcBef>
                <a:spcPct val="50000"/>
              </a:spcBef>
            </a:pPr>
            <a:r>
              <a:rPr lang="en-US" altLang="en-US" sz="1400" b="1">
                <a:solidFill>
                  <a:srgbClr val="FFFFFF"/>
                </a:solidFill>
              </a:rPr>
              <a:t>không</a:t>
            </a:r>
          </a:p>
        </p:txBody>
      </p:sp>
      <p:sp>
        <p:nvSpPr>
          <p:cNvPr id="401456" name="Text Box 78"/>
          <p:cNvSpPr txBox="1">
            <a:spLocks noChangeArrowheads="1"/>
          </p:cNvSpPr>
          <p:nvPr/>
        </p:nvSpPr>
        <p:spPr bwMode="auto">
          <a:xfrm>
            <a:off x="4114800" y="6096000"/>
            <a:ext cx="1905000" cy="307975"/>
          </a:xfrm>
          <a:prstGeom prst="rect">
            <a:avLst/>
          </a:prstGeom>
          <a:noFill/>
          <a:ln w="19050">
            <a:solidFill>
              <a:schemeClr val="bg1"/>
            </a:solidFill>
            <a:miter lim="800000"/>
            <a:headEnd/>
            <a:tailEnd type="none" w="lg" len="lg"/>
          </a:ln>
          <a:extLst>
            <a:ext uri="{909E8E84-426E-40dd-AFC4-6F175D3DCCD1}">
              <a14:hiddenFill xmlns="" xmlns:a14="http://schemas.microsoft.com/office/drawing/2010/main">
                <a:solidFill>
                  <a:srgbClr val="FFFFFF"/>
                </a:solidFill>
              </a14:hiddenFill>
            </a:ext>
          </a:extLst>
        </p:spPr>
        <p:txBody>
          <a:bodyPr lIns="91400" tIns="45702" rIns="91400" bIns="45702">
            <a:spAutoFit/>
          </a:bodyP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eaLnBrk="1" hangingPunct="1"/>
            <a:r>
              <a:rPr lang="en-US" altLang="en-US" sz="1400" b="1">
                <a:solidFill>
                  <a:srgbClr val="FFFFFF"/>
                </a:solidFill>
              </a:rPr>
              <a:t>Nhập khoa ICU</a:t>
            </a:r>
          </a:p>
        </p:txBody>
      </p:sp>
      <p:sp>
        <p:nvSpPr>
          <p:cNvPr id="401457" name="Line 79"/>
          <p:cNvSpPr>
            <a:spLocks noChangeShapeType="1"/>
          </p:cNvSpPr>
          <p:nvPr/>
        </p:nvSpPr>
        <p:spPr bwMode="auto">
          <a:xfrm>
            <a:off x="2286000" y="6248400"/>
            <a:ext cx="1828800" cy="0"/>
          </a:xfrm>
          <a:prstGeom prst="line">
            <a:avLst/>
          </a:prstGeom>
          <a:noFill/>
          <a:ln w="19050">
            <a:solidFill>
              <a:schemeClr val="bg1"/>
            </a:solidFill>
            <a:round/>
            <a:headEnd/>
            <a:tailEnd type="triangle" w="med" len="med"/>
          </a:ln>
          <a:extLst>
            <a:ext uri="{909E8E84-426E-40dd-AFC4-6F175D3DCCD1}">
              <a14:hiddenFill xmlns="" xmlns:a14="http://schemas.microsoft.com/office/drawing/2010/main">
                <a:noFill/>
              </a14:hiddenFill>
            </a:ext>
          </a:extLst>
        </p:spPr>
        <p:txBody>
          <a:bodyPr lIns="91400" tIns="45702" rIns="91400" bIns="45702">
            <a:spAutoFit/>
          </a:bodyPr>
          <a:lstStyle/>
          <a:p>
            <a:endParaRPr lang="vi-VN">
              <a:solidFill>
                <a:prstClr val="black"/>
              </a:solidFill>
            </a:endParaRPr>
          </a:p>
        </p:txBody>
      </p:sp>
      <p:sp>
        <p:nvSpPr>
          <p:cNvPr id="401458" name="Line 80"/>
          <p:cNvSpPr>
            <a:spLocks noChangeShapeType="1"/>
          </p:cNvSpPr>
          <p:nvPr/>
        </p:nvSpPr>
        <p:spPr bwMode="auto">
          <a:xfrm>
            <a:off x="2286000" y="5943600"/>
            <a:ext cx="0" cy="304800"/>
          </a:xfrm>
          <a:prstGeom prst="line">
            <a:avLst/>
          </a:prstGeom>
          <a:noFill/>
          <a:ln w="19050">
            <a:solidFill>
              <a:schemeClr val="bg1"/>
            </a:solidFill>
            <a:round/>
            <a:headEnd/>
            <a:tailEnd type="none" w="lg" len="lg"/>
          </a:ln>
          <a:extLst>
            <a:ext uri="{909E8E84-426E-40dd-AFC4-6F175D3DCCD1}">
              <a14:hiddenFill xmlns="" xmlns:a14="http://schemas.microsoft.com/office/drawing/2010/main">
                <a:noFill/>
              </a14:hiddenFill>
            </a:ext>
          </a:extLst>
        </p:spPr>
        <p:txBody>
          <a:bodyPr lIns="91400" tIns="45702" rIns="91400" bIns="45702">
            <a:spAutoFit/>
          </a:bodyPr>
          <a:lstStyle/>
          <a:p>
            <a:endParaRPr lang="vi-VN">
              <a:solidFill>
                <a:prstClr val="black"/>
              </a:solidFill>
            </a:endParaRPr>
          </a:p>
        </p:txBody>
      </p:sp>
      <p:sp>
        <p:nvSpPr>
          <p:cNvPr id="401459" name="Text Box 81"/>
          <p:cNvSpPr txBox="1">
            <a:spLocks noChangeArrowheads="1"/>
          </p:cNvSpPr>
          <p:nvPr/>
        </p:nvSpPr>
        <p:spPr bwMode="auto">
          <a:xfrm>
            <a:off x="2362200" y="5943600"/>
            <a:ext cx="685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type="none" w="lg" len="lg"/>
              </a14:hiddenLine>
            </a:ext>
          </a:extLst>
        </p:spPr>
        <p:txBody>
          <a:bodyPr lIns="91400" tIns="45702" rIns="91400" bIns="45702">
            <a:spAutoFit/>
          </a:bodyP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eaLnBrk="1" hangingPunct="1">
              <a:spcBef>
                <a:spcPct val="50000"/>
              </a:spcBef>
            </a:pPr>
            <a:r>
              <a:rPr lang="en-US" altLang="en-US" sz="1400" b="1">
                <a:solidFill>
                  <a:srgbClr val="FFFFFF"/>
                </a:solidFill>
              </a:rPr>
              <a:t>Có</a:t>
            </a:r>
          </a:p>
        </p:txBody>
      </p:sp>
      <p:sp>
        <p:nvSpPr>
          <p:cNvPr id="401460" name="TextBox 53"/>
          <p:cNvSpPr txBox="1">
            <a:spLocks noChangeArrowheads="1"/>
          </p:cNvSpPr>
          <p:nvPr/>
        </p:nvSpPr>
        <p:spPr bwMode="auto">
          <a:xfrm>
            <a:off x="6324600" y="533400"/>
            <a:ext cx="2514600" cy="3354388"/>
          </a:xfrm>
          <a:prstGeom prst="rect">
            <a:avLst/>
          </a:prstGeom>
          <a:noFill/>
          <a:ln w="9525">
            <a:solidFill>
              <a:schemeClr val="accent1"/>
            </a:solidFill>
            <a:miter lim="800000"/>
            <a:headEnd/>
            <a:tailEnd/>
          </a:ln>
          <a:extLst>
            <a:ext uri="{909E8E84-426E-40dd-AFC4-6F175D3DCCD1}">
              <a14:hiddenFill xmlns="" xmlns:a14="http://schemas.microsoft.com/office/drawing/2010/main">
                <a:solidFill>
                  <a:srgbClr val="FFFFFF"/>
                </a:solidFill>
              </a14:hiddenFill>
            </a:ext>
          </a:extLst>
        </p:spPr>
        <p:txBody>
          <a:bodyPr lIns="91400" tIns="45702" rIns="91400" bIns="45702">
            <a:spAutoFit/>
          </a:bodyP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eaLnBrk="1" hangingPunct="1"/>
            <a:r>
              <a:rPr lang="en-US" altLang="en-US" sz="1800" b="1" noProof="1" smtClean="0">
                <a:solidFill>
                  <a:srgbClr val="FFFF00"/>
                </a:solidFill>
              </a:rPr>
              <a:t>ĐÍCH</a:t>
            </a:r>
          </a:p>
          <a:p>
            <a:pPr algn="ctr" eaLnBrk="1" hangingPunct="1"/>
            <a:endParaRPr lang="en-US" altLang="en-US" sz="1800" b="1" u="sng" noProof="1" smtClean="0">
              <a:solidFill>
                <a:schemeClr val="bg1"/>
              </a:solidFill>
            </a:endParaRPr>
          </a:p>
          <a:p>
            <a:pPr eaLnBrk="1" hangingPunct="1">
              <a:buFontTx/>
              <a:buAutoNum type="arabicPeriod"/>
            </a:pPr>
            <a:r>
              <a:rPr lang="en-US" altLang="en-US" b="1" noProof="1" smtClean="0">
                <a:solidFill>
                  <a:schemeClr val="bg1"/>
                </a:solidFill>
              </a:rPr>
              <a:t>CVP 8-12 mmHg    </a:t>
            </a:r>
          </a:p>
          <a:p>
            <a:pPr eaLnBrk="1" hangingPunct="1"/>
            <a:r>
              <a:rPr lang="en-US" altLang="en-US" b="1" noProof="1" smtClean="0">
                <a:solidFill>
                  <a:schemeClr val="bg1"/>
                </a:solidFill>
              </a:rPr>
              <a:t>	(11-16 cmH2O)</a:t>
            </a:r>
          </a:p>
          <a:p>
            <a:pPr eaLnBrk="1" hangingPunct="1"/>
            <a:endParaRPr lang="en-US" altLang="en-US" b="1" noProof="1" smtClean="0">
              <a:solidFill>
                <a:schemeClr val="bg1"/>
              </a:solidFill>
            </a:endParaRPr>
          </a:p>
          <a:p>
            <a:pPr eaLnBrk="1" hangingPunct="1">
              <a:buFontTx/>
              <a:buAutoNum type="arabicPeriod" startAt="2"/>
            </a:pPr>
            <a:r>
              <a:rPr lang="en-US" altLang="en-US" b="1" noProof="1" smtClean="0">
                <a:solidFill>
                  <a:schemeClr val="bg1"/>
                </a:solidFill>
              </a:rPr>
              <a:t>HATB ≥ 65mmHg</a:t>
            </a:r>
          </a:p>
          <a:p>
            <a:pPr eaLnBrk="1" hangingPunct="1">
              <a:buFontTx/>
              <a:buAutoNum type="arabicPeriod" startAt="2"/>
            </a:pPr>
            <a:endParaRPr lang="en-US" altLang="en-US" b="1" noProof="1" smtClean="0">
              <a:solidFill>
                <a:schemeClr val="bg1"/>
              </a:solidFill>
            </a:endParaRPr>
          </a:p>
          <a:p>
            <a:pPr eaLnBrk="1" hangingPunct="1">
              <a:buFontTx/>
              <a:buAutoNum type="arabicPeriod" startAt="2"/>
            </a:pPr>
            <a:r>
              <a:rPr lang="en-US" altLang="en-US" b="1" noProof="1" smtClean="0">
                <a:solidFill>
                  <a:schemeClr val="bg1"/>
                </a:solidFill>
              </a:rPr>
              <a:t>ScvO2 ≥ 70% (SvO2 ≥ 65%)</a:t>
            </a:r>
          </a:p>
          <a:p>
            <a:pPr eaLnBrk="1" hangingPunct="1">
              <a:buFontTx/>
              <a:buAutoNum type="arabicPeriod" startAt="2"/>
            </a:pPr>
            <a:endParaRPr lang="en-US" altLang="en-US" b="1" noProof="1" smtClean="0">
              <a:solidFill>
                <a:schemeClr val="bg1"/>
              </a:solidFill>
            </a:endParaRPr>
          </a:p>
          <a:p>
            <a:pPr eaLnBrk="1" hangingPunct="1">
              <a:buFontTx/>
              <a:buAutoNum type="arabicPeriod" startAt="2"/>
            </a:pPr>
            <a:r>
              <a:rPr lang="en-US" altLang="en-US" b="1" noProof="1" smtClean="0">
                <a:solidFill>
                  <a:schemeClr val="bg1"/>
                </a:solidFill>
              </a:rPr>
              <a:t>Thể tích nước tiểu ≥ 0,5 ml/kg/giờ</a:t>
            </a:r>
          </a:p>
          <a:p>
            <a:pPr eaLnBrk="1" hangingPunct="1">
              <a:buFontTx/>
              <a:buAutoNum type="arabicPeriod" startAt="2"/>
            </a:pPr>
            <a:endParaRPr lang="en-US" altLang="en-US" noProof="1">
              <a:solidFill>
                <a:schemeClr val="bg1"/>
              </a:solidFill>
            </a:endParaRPr>
          </a:p>
        </p:txBody>
      </p:sp>
      <p:sp>
        <p:nvSpPr>
          <p:cNvPr id="401461" name="TextBox 54"/>
          <p:cNvSpPr txBox="1">
            <a:spLocks noChangeArrowheads="1"/>
          </p:cNvSpPr>
          <p:nvPr/>
        </p:nvSpPr>
        <p:spPr bwMode="auto">
          <a:xfrm>
            <a:off x="381000" y="76200"/>
            <a:ext cx="5562600"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00" tIns="45702" rIns="91400" bIns="45702">
            <a:spAutoFit/>
          </a:bodyP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r>
              <a:rPr lang="en-US" altLang="en-US" sz="1800">
                <a:solidFill>
                  <a:srgbClr val="FFFF00"/>
                </a:solidFill>
                <a:latin typeface="VNI-Helve" charset="0"/>
              </a:rPr>
              <a:t> EARLY GOAL-DIRECTED THERAPY </a:t>
            </a:r>
          </a:p>
          <a:p>
            <a:pPr eaLnBrk="1" hangingPunct="1"/>
            <a:r>
              <a:rPr lang="en-US" altLang="en-US" sz="1800">
                <a:solidFill>
                  <a:srgbClr val="FFFF00"/>
                </a:solidFill>
                <a:latin typeface="VNI-Helve" charset="0"/>
              </a:rPr>
              <a:t>IN THE TREATMENT OF SEVERE SEPSIS </a:t>
            </a:r>
            <a:br>
              <a:rPr lang="en-US" altLang="en-US" sz="1800">
                <a:solidFill>
                  <a:srgbClr val="FFFF00"/>
                </a:solidFill>
                <a:latin typeface="VNI-Helve" charset="0"/>
              </a:rPr>
            </a:br>
            <a:r>
              <a:rPr lang="en-US" altLang="en-US" sz="1800">
                <a:solidFill>
                  <a:srgbClr val="FFFF00"/>
                </a:solidFill>
                <a:latin typeface="VNI-Helve" charset="0"/>
              </a:rPr>
              <a:t>AND SEPTIC SHOCK</a:t>
            </a:r>
            <a:endParaRPr lang="en-US" altLang="en-US" sz="1800">
              <a:solidFill>
                <a:srgbClr val="000000"/>
              </a:solidFill>
              <a:latin typeface="Constantia" charset="0"/>
            </a:endParaRPr>
          </a:p>
        </p:txBody>
      </p:sp>
      <p:sp>
        <p:nvSpPr>
          <p:cNvPr id="401462" name="Rectangle 55"/>
          <p:cNvSpPr>
            <a:spLocks noChangeArrowheads="1"/>
          </p:cNvSpPr>
          <p:nvPr/>
        </p:nvSpPr>
        <p:spPr bwMode="auto">
          <a:xfrm>
            <a:off x="5421313" y="6488113"/>
            <a:ext cx="3570287"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00" tIns="45702" rIns="91400" bIns="45702">
            <a:spAutoFit/>
          </a:bodyP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r>
              <a:rPr lang="en-US" altLang="en-US" sz="1800">
                <a:solidFill>
                  <a:srgbClr val="FFFF00"/>
                </a:solidFill>
              </a:rPr>
              <a:t> N Engl J Med 2001;345:1368-77</a:t>
            </a:r>
            <a:endParaRPr lang="en-US" altLang="en-US" sz="1800">
              <a:solidFill>
                <a:srgbClr val="000000"/>
              </a:solidFill>
            </a:endParaRPr>
          </a:p>
        </p:txBody>
      </p:sp>
    </p:spTree>
    <p:extLst>
      <p:ext uri="{BB962C8B-B14F-4D97-AF65-F5344CB8AC3E}">
        <p14:creationId xmlns="" xmlns:p14="http://schemas.microsoft.com/office/powerpoint/2010/main" val="145213604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extLst/>
          </p:nvPr>
        </p:nvGraphicFramePr>
        <p:xfrm>
          <a:off x="368072" y="1688784"/>
          <a:ext cx="8407857" cy="4760389"/>
        </p:xfrm>
        <a:graphic>
          <a:graphicData uri="http://schemas.openxmlformats.org/drawingml/2006/chart">
            <c:chart xmlns:c="http://schemas.openxmlformats.org/drawingml/2006/chart" xmlns:r="http://schemas.openxmlformats.org/officeDocument/2006/relationships" r:id="rId3"/>
          </a:graphicData>
        </a:graphic>
      </p:graphicFrame>
      <p:pic>
        <p:nvPicPr>
          <p:cNvPr id="6" name="Picture 5"/>
          <p:cNvPicPr>
            <a:picLocks noChangeAspect="1"/>
          </p:cNvPicPr>
          <p:nvPr/>
        </p:nvPicPr>
        <p:blipFill rotWithShape="1">
          <a:blip r:embed="rId4"/>
          <a:srcRect b="45553"/>
          <a:stretch/>
        </p:blipFill>
        <p:spPr>
          <a:xfrm>
            <a:off x="11873" y="1"/>
            <a:ext cx="9120254" cy="1408319"/>
          </a:xfrm>
          <a:prstGeom prst="rect">
            <a:avLst/>
          </a:prstGeom>
        </p:spPr>
      </p:pic>
      <p:sp>
        <p:nvSpPr>
          <p:cNvPr id="10" name="Text Box 67"/>
          <p:cNvSpPr txBox="1">
            <a:spLocks noChangeArrowheads="1"/>
          </p:cNvSpPr>
          <p:nvPr/>
        </p:nvSpPr>
        <p:spPr bwMode="auto">
          <a:xfrm>
            <a:off x="6133703" y="6572817"/>
            <a:ext cx="3037588" cy="275785"/>
          </a:xfrm>
          <a:prstGeom prst="rect">
            <a:avLst/>
          </a:prstGeom>
          <a:noFill/>
          <a:ln w="38100">
            <a:noFill/>
            <a:miter lim="800000"/>
            <a:headEnd/>
            <a:tailEnd/>
          </a:ln>
          <a:effectLst/>
        </p:spPr>
        <p:txBody>
          <a:bodyPr wrap="none">
            <a:spAutoFit/>
          </a:bodyPr>
          <a:lstStyle/>
          <a:p>
            <a:pPr algn="r">
              <a:defRPr/>
            </a:pPr>
            <a:r>
              <a:rPr lang="en-US" sz="1197" dirty="0">
                <a:solidFill>
                  <a:prstClr val="black"/>
                </a:solidFill>
              </a:rPr>
              <a:t>Rivers E et al. N </a:t>
            </a:r>
            <a:r>
              <a:rPr lang="en-US" sz="1197" dirty="0" err="1">
                <a:solidFill>
                  <a:prstClr val="black"/>
                </a:solidFill>
              </a:rPr>
              <a:t>Engl</a:t>
            </a:r>
            <a:r>
              <a:rPr lang="en-US" sz="1197" dirty="0">
                <a:solidFill>
                  <a:prstClr val="black"/>
                </a:solidFill>
              </a:rPr>
              <a:t> J Med 2001;345:1368-77</a:t>
            </a:r>
          </a:p>
        </p:txBody>
      </p:sp>
      <p:sp>
        <p:nvSpPr>
          <p:cNvPr id="11" name="Arrow: Down 10"/>
          <p:cNvSpPr/>
          <p:nvPr/>
        </p:nvSpPr>
        <p:spPr bwMode="auto">
          <a:xfrm>
            <a:off x="2469278" y="2720146"/>
            <a:ext cx="309107" cy="710947"/>
          </a:xfrm>
          <a:prstGeom prst="downArrow">
            <a:avLst/>
          </a:prstGeom>
          <a:solidFill>
            <a:srgbClr val="FF0000"/>
          </a:solidFill>
          <a:ln w="9525" algn="ctr">
            <a:noFill/>
            <a:miter lim="800000"/>
            <a:headEnd/>
            <a:tailEnd/>
          </a:ln>
          <a:effectLst/>
        </p:spPr>
        <p:txBody>
          <a:bodyPr vert="horz" wrap="square" lIns="91187" tIns="45593" rIns="91187" bIns="45593" numCol="1" rtlCol="0" anchor="ctr" anchorCtr="0" compatLnSpc="1">
            <a:prstTxWarp prst="textNoShape">
              <a:avLst/>
            </a:prstTxWarp>
          </a:bodyPr>
          <a:lstStyle/>
          <a:p>
            <a:pPr algn="ctr"/>
            <a:endParaRPr lang="en-US" sz="1795" dirty="0" err="1">
              <a:solidFill>
                <a:prstClr val="black"/>
              </a:solidFill>
            </a:endParaRPr>
          </a:p>
        </p:txBody>
      </p:sp>
      <p:sp>
        <p:nvSpPr>
          <p:cNvPr id="12" name="Arrow: Down 11"/>
          <p:cNvSpPr/>
          <p:nvPr/>
        </p:nvSpPr>
        <p:spPr bwMode="auto">
          <a:xfrm>
            <a:off x="5016840" y="2528695"/>
            <a:ext cx="309107" cy="710947"/>
          </a:xfrm>
          <a:prstGeom prst="downArrow">
            <a:avLst/>
          </a:prstGeom>
          <a:solidFill>
            <a:srgbClr val="FF0000"/>
          </a:solidFill>
          <a:ln w="9525" algn="ctr">
            <a:noFill/>
            <a:miter lim="800000"/>
            <a:headEnd/>
            <a:tailEnd/>
          </a:ln>
          <a:effectLst/>
        </p:spPr>
        <p:txBody>
          <a:bodyPr vert="horz" wrap="square" lIns="91187" tIns="45593" rIns="91187" bIns="45593" numCol="1" rtlCol="0" anchor="ctr" anchorCtr="0" compatLnSpc="1">
            <a:prstTxWarp prst="textNoShape">
              <a:avLst/>
            </a:prstTxWarp>
          </a:bodyPr>
          <a:lstStyle/>
          <a:p>
            <a:pPr algn="ctr"/>
            <a:endParaRPr lang="en-US" sz="1795" dirty="0" err="1">
              <a:solidFill>
                <a:prstClr val="black"/>
              </a:solidFill>
            </a:endParaRPr>
          </a:p>
        </p:txBody>
      </p:sp>
      <p:sp>
        <p:nvSpPr>
          <p:cNvPr id="13" name="Arrow: Down 12"/>
          <p:cNvSpPr/>
          <p:nvPr/>
        </p:nvSpPr>
        <p:spPr bwMode="auto">
          <a:xfrm>
            <a:off x="7564401" y="2071020"/>
            <a:ext cx="283511" cy="442220"/>
          </a:xfrm>
          <a:prstGeom prst="downArrow">
            <a:avLst/>
          </a:prstGeom>
          <a:solidFill>
            <a:srgbClr val="FF0000"/>
          </a:solidFill>
          <a:ln w="9525" algn="ctr">
            <a:noFill/>
            <a:miter lim="800000"/>
            <a:headEnd/>
            <a:tailEnd/>
          </a:ln>
          <a:effectLst/>
        </p:spPr>
        <p:txBody>
          <a:bodyPr vert="horz" wrap="square" lIns="91187" tIns="45593" rIns="91187" bIns="45593" numCol="1" rtlCol="0" anchor="ctr" anchorCtr="0" compatLnSpc="1">
            <a:prstTxWarp prst="textNoShape">
              <a:avLst/>
            </a:prstTxWarp>
          </a:bodyPr>
          <a:lstStyle/>
          <a:p>
            <a:pPr algn="ctr"/>
            <a:endParaRPr lang="en-US" sz="1795" dirty="0" err="1">
              <a:solidFill>
                <a:prstClr val="black"/>
              </a:solidFill>
            </a:endParaRPr>
          </a:p>
        </p:txBody>
      </p:sp>
      <p:sp>
        <p:nvSpPr>
          <p:cNvPr id="2" name="TextBox 1"/>
          <p:cNvSpPr txBox="1"/>
          <p:nvPr/>
        </p:nvSpPr>
        <p:spPr>
          <a:xfrm>
            <a:off x="4153408" y="1276290"/>
            <a:ext cx="1140249" cy="400110"/>
          </a:xfrm>
          <a:prstGeom prst="rect">
            <a:avLst/>
          </a:prstGeom>
          <a:noFill/>
        </p:spPr>
        <p:txBody>
          <a:bodyPr wrap="none" rtlCol="0">
            <a:spAutoFit/>
          </a:bodyPr>
          <a:lstStyle/>
          <a:p>
            <a:r>
              <a:rPr lang="vi-VN" sz="2000" smtClean="0">
                <a:solidFill>
                  <a:srgbClr val="FF0000"/>
                </a:solidFill>
              </a:rPr>
              <a:t>P &lt; 0,05</a:t>
            </a:r>
            <a:endParaRPr lang="vi-VN" sz="2000">
              <a:solidFill>
                <a:srgbClr val="FF0000"/>
              </a:solidFill>
            </a:endParaRPr>
          </a:p>
        </p:txBody>
      </p:sp>
    </p:spTree>
    <p:extLst>
      <p:ext uri="{BB962C8B-B14F-4D97-AF65-F5344CB8AC3E}">
        <p14:creationId xmlns="" xmlns:p14="http://schemas.microsoft.com/office/powerpoint/2010/main" val="1020968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LÂM SÀNG</a:t>
            </a:r>
            <a:endParaRPr lang="en-US" dirty="0"/>
          </a:p>
        </p:txBody>
      </p:sp>
      <p:sp>
        <p:nvSpPr>
          <p:cNvPr id="3" name="Content Placeholder 2"/>
          <p:cNvSpPr>
            <a:spLocks noGrp="1"/>
          </p:cNvSpPr>
          <p:nvPr>
            <p:ph idx="1"/>
          </p:nvPr>
        </p:nvSpPr>
        <p:spPr/>
        <p:txBody>
          <a:bodyPr/>
          <a:lstStyle/>
          <a:p>
            <a:pPr algn="just"/>
            <a:r>
              <a:rPr lang="en-US" dirty="0" err="1" smtClean="0"/>
              <a:t>Chẩn</a:t>
            </a:r>
            <a:r>
              <a:rPr lang="en-US" dirty="0" smtClean="0"/>
              <a:t> </a:t>
            </a:r>
            <a:r>
              <a:rPr lang="en-US" dirty="0" err="1" smtClean="0"/>
              <a:t>đoán</a:t>
            </a:r>
            <a:r>
              <a:rPr lang="en-US" dirty="0" smtClean="0"/>
              <a:t> </a:t>
            </a:r>
            <a:r>
              <a:rPr lang="en-US" dirty="0" err="1" smtClean="0"/>
              <a:t>được</a:t>
            </a:r>
            <a:r>
              <a:rPr lang="en-US" dirty="0" smtClean="0"/>
              <a:t> </a:t>
            </a:r>
            <a:r>
              <a:rPr lang="en-US" dirty="0" err="1" smtClean="0"/>
              <a:t>đặt</a:t>
            </a:r>
            <a:r>
              <a:rPr lang="en-US" dirty="0" smtClean="0"/>
              <a:t> </a:t>
            </a:r>
            <a:r>
              <a:rPr lang="en-US" dirty="0" err="1" smtClean="0"/>
              <a:t>ra</a:t>
            </a:r>
            <a:r>
              <a:rPr lang="en-US" dirty="0" smtClean="0"/>
              <a:t> </a:t>
            </a:r>
            <a:r>
              <a:rPr lang="en-US" dirty="0" err="1" smtClean="0"/>
              <a:t>trên</a:t>
            </a:r>
            <a:r>
              <a:rPr lang="en-US" dirty="0" smtClean="0"/>
              <a:t> </a:t>
            </a:r>
            <a:r>
              <a:rPr lang="en-US" dirty="0" err="1" smtClean="0"/>
              <a:t>bệnh</a:t>
            </a:r>
            <a:r>
              <a:rPr lang="en-US" dirty="0" smtClean="0"/>
              <a:t> </a:t>
            </a:r>
            <a:r>
              <a:rPr lang="en-US" dirty="0" err="1" smtClean="0"/>
              <a:t>nhân</a:t>
            </a:r>
            <a:r>
              <a:rPr lang="en-US" dirty="0" smtClean="0"/>
              <a:t> </a:t>
            </a:r>
            <a:r>
              <a:rPr lang="en-US" dirty="0" err="1" smtClean="0"/>
              <a:t>này</a:t>
            </a:r>
            <a:r>
              <a:rPr lang="en-US" dirty="0" smtClean="0"/>
              <a:t> </a:t>
            </a:r>
            <a:r>
              <a:rPr lang="en-US" dirty="0" err="1" smtClean="0"/>
              <a:t>là</a:t>
            </a:r>
            <a:r>
              <a:rPr lang="en-US" dirty="0" smtClean="0"/>
              <a:t> :</a:t>
            </a:r>
          </a:p>
          <a:p>
            <a:pPr marL="514350" indent="-514350" algn="just">
              <a:buAutoNum type="alphaUcPeriod"/>
            </a:pPr>
            <a:r>
              <a:rPr lang="en-US" dirty="0" err="1" smtClean="0"/>
              <a:t>Nhiễm</a:t>
            </a:r>
            <a:r>
              <a:rPr lang="en-US" dirty="0" smtClean="0"/>
              <a:t> </a:t>
            </a:r>
            <a:r>
              <a:rPr lang="en-US" dirty="0" err="1" smtClean="0"/>
              <a:t>khuẩn</a:t>
            </a:r>
            <a:r>
              <a:rPr lang="en-US" dirty="0" smtClean="0"/>
              <a:t> </a:t>
            </a:r>
            <a:r>
              <a:rPr lang="en-US" dirty="0" err="1" smtClean="0"/>
              <a:t>huyết</a:t>
            </a:r>
            <a:endParaRPr lang="en-US" dirty="0" smtClean="0"/>
          </a:p>
          <a:p>
            <a:pPr marL="514350" indent="-514350" algn="just">
              <a:buAutoNum type="alphaUcPeriod"/>
            </a:pPr>
            <a:r>
              <a:rPr lang="en-US" dirty="0" err="1" smtClean="0"/>
              <a:t>Nhiễm</a:t>
            </a:r>
            <a:r>
              <a:rPr lang="en-US" dirty="0" smtClean="0"/>
              <a:t> </a:t>
            </a:r>
            <a:r>
              <a:rPr lang="en-US" dirty="0" err="1" smtClean="0"/>
              <a:t>khuẩn</a:t>
            </a:r>
            <a:r>
              <a:rPr lang="en-US" dirty="0" smtClean="0"/>
              <a:t> </a:t>
            </a:r>
            <a:r>
              <a:rPr lang="en-US" dirty="0" err="1" smtClean="0"/>
              <a:t>huyết</a:t>
            </a:r>
            <a:r>
              <a:rPr lang="en-US" dirty="0" smtClean="0"/>
              <a:t> </a:t>
            </a:r>
            <a:r>
              <a:rPr lang="en-US" dirty="0" err="1" smtClean="0"/>
              <a:t>nặng</a:t>
            </a:r>
            <a:endParaRPr lang="en-US" dirty="0" smtClean="0"/>
          </a:p>
          <a:p>
            <a:pPr marL="514350" indent="-514350" algn="just">
              <a:buAutoNum type="alphaUcPeriod"/>
            </a:pPr>
            <a:r>
              <a:rPr lang="en-US" dirty="0" smtClean="0"/>
              <a:t>Shock </a:t>
            </a:r>
            <a:r>
              <a:rPr lang="en-US" dirty="0" err="1" smtClean="0"/>
              <a:t>nhiễm</a:t>
            </a:r>
            <a:r>
              <a:rPr lang="en-US" dirty="0" smtClean="0"/>
              <a:t> </a:t>
            </a:r>
            <a:r>
              <a:rPr lang="en-US" dirty="0" err="1" smtClean="0"/>
              <a:t>khuẩn</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467600" cy="990600"/>
          </a:xfrm>
          <a:ln>
            <a:solidFill>
              <a:schemeClr val="bg1"/>
            </a:solidFill>
          </a:ln>
        </p:spPr>
        <p:txBody>
          <a:bodyPr/>
          <a:lstStyle/>
          <a:p>
            <a:r>
              <a:rPr lang="vi-VN" sz="3200" b="0" dirty="0" smtClean="0">
                <a:solidFill>
                  <a:srgbClr val="0000AC"/>
                </a:solidFill>
              </a:rPr>
              <a:t>Hồi sức ban đầu bn SNT có cần theo phác đồ EGDT ? </a:t>
            </a:r>
            <a:endParaRPr lang="vi-VN" sz="3200" b="0" dirty="0">
              <a:solidFill>
                <a:srgbClr val="0000AC"/>
              </a:solidFill>
            </a:endParaRPr>
          </a:p>
        </p:txBody>
      </p:sp>
      <p:sp>
        <p:nvSpPr>
          <p:cNvPr id="3" name="Content Placeholder 2"/>
          <p:cNvSpPr>
            <a:spLocks noGrp="1"/>
          </p:cNvSpPr>
          <p:nvPr>
            <p:ph idx="1"/>
          </p:nvPr>
        </p:nvSpPr>
        <p:spPr>
          <a:xfrm>
            <a:off x="457200" y="1219200"/>
            <a:ext cx="8229600" cy="5334000"/>
          </a:xfrm>
        </p:spPr>
        <p:txBody>
          <a:bodyPr/>
          <a:lstStyle/>
          <a:p>
            <a:pPr eaLnBrk="1" fontAlgn="auto" hangingPunct="1">
              <a:spcBef>
                <a:spcPts val="0"/>
              </a:spcBef>
              <a:spcAft>
                <a:spcPts val="600"/>
              </a:spcAft>
              <a:buClrTx/>
              <a:buSzTx/>
              <a:buFont typeface="Arial" charset="0"/>
              <a:buChar char="•"/>
            </a:pPr>
            <a:r>
              <a:rPr lang="vi-VN" sz="2800" noProof="1" smtClean="0">
                <a:solidFill>
                  <a:srgbClr val="0000FF"/>
                </a:solidFill>
              </a:rPr>
              <a:t>3 nghiên cứu lớn </a:t>
            </a:r>
          </a:p>
          <a:p>
            <a:pPr marL="719138" indent="0" eaLnBrk="1" fontAlgn="auto" hangingPunct="1">
              <a:spcBef>
                <a:spcPts val="0"/>
              </a:spcBef>
              <a:spcAft>
                <a:spcPts val="600"/>
              </a:spcAft>
              <a:buClrTx/>
              <a:buSzTx/>
              <a:buNone/>
            </a:pPr>
            <a:r>
              <a:rPr lang="en-US" altLang="en-US" sz="2800" noProof="1" smtClean="0">
                <a:solidFill>
                  <a:srgbClr val="0000FF"/>
                </a:solidFill>
                <a:ea typeface="ＭＳ Ｐゴシック" charset="-128"/>
              </a:rPr>
              <a:t>- ProCESS</a:t>
            </a:r>
            <a:r>
              <a:rPr lang="vi-VN" sz="2800" noProof="1" smtClean="0">
                <a:solidFill>
                  <a:srgbClr val="0000FF"/>
                </a:solidFill>
              </a:rPr>
              <a:t> (Mỹ) </a:t>
            </a:r>
            <a:r>
              <a:rPr lang="en-US" altLang="en-US" sz="1600" i="1" noProof="1" smtClean="0">
                <a:solidFill>
                  <a:srgbClr val="0000FF"/>
                </a:solidFill>
              </a:rPr>
              <a:t>N Engl J Med 2014;370:1683-1693.</a:t>
            </a:r>
            <a:endParaRPr lang="vi-VN" sz="1600" noProof="1" smtClean="0">
              <a:solidFill>
                <a:srgbClr val="0000FF"/>
              </a:solidFill>
            </a:endParaRPr>
          </a:p>
          <a:p>
            <a:pPr marL="719138" indent="0" eaLnBrk="1" fontAlgn="auto" hangingPunct="1">
              <a:spcBef>
                <a:spcPts val="0"/>
              </a:spcBef>
              <a:spcAft>
                <a:spcPts val="600"/>
              </a:spcAft>
              <a:buClrTx/>
              <a:buSzTx/>
              <a:buNone/>
            </a:pPr>
            <a:r>
              <a:rPr lang="vi-VN" sz="2800" noProof="1" smtClean="0">
                <a:solidFill>
                  <a:srgbClr val="0000FF"/>
                </a:solidFill>
              </a:rPr>
              <a:t>- ARISE </a:t>
            </a:r>
            <a:r>
              <a:rPr lang="en-US" altLang="en-US" sz="2800" noProof="1" smtClean="0">
                <a:solidFill>
                  <a:srgbClr val="0000FF"/>
                </a:solidFill>
                <a:ea typeface="ＭＳ Ｐゴシック" charset="-128"/>
              </a:rPr>
              <a:t>(Úc, NZ) </a:t>
            </a:r>
            <a:r>
              <a:rPr lang="en-US" altLang="en-US" sz="1600" i="1" noProof="1" smtClean="0">
                <a:solidFill>
                  <a:srgbClr val="0000FF"/>
                </a:solidFill>
              </a:rPr>
              <a:t>N Engl J Med 2014;371:1496-1506.</a:t>
            </a:r>
            <a:endParaRPr lang="en-US" altLang="en-US" sz="1600" i="1" noProof="1" smtClean="0">
              <a:solidFill>
                <a:srgbClr val="0000FF"/>
              </a:solidFill>
              <a:ea typeface="ＭＳ Ｐゴシック" charset="-128"/>
            </a:endParaRPr>
          </a:p>
          <a:p>
            <a:pPr marL="719138" indent="0" eaLnBrk="1" fontAlgn="auto" hangingPunct="1">
              <a:spcBef>
                <a:spcPts val="0"/>
              </a:spcBef>
              <a:spcAft>
                <a:spcPts val="600"/>
              </a:spcAft>
              <a:buClrTx/>
              <a:buSzTx/>
              <a:buNone/>
            </a:pPr>
            <a:r>
              <a:rPr lang="en-US" altLang="en-US" sz="2800" noProof="1" smtClean="0">
                <a:solidFill>
                  <a:srgbClr val="0000FF"/>
                </a:solidFill>
                <a:ea typeface="ＭＳ Ｐゴシック" charset="-128"/>
              </a:rPr>
              <a:t>- ProMISE (Anh) </a:t>
            </a:r>
            <a:r>
              <a:rPr lang="en-US" altLang="en-US" sz="1600" i="1" noProof="1" smtClean="0">
                <a:solidFill>
                  <a:srgbClr val="0000FF"/>
                </a:solidFill>
              </a:rPr>
              <a:t>N Engl J Med 2015;372:1301-1311.</a:t>
            </a:r>
            <a:endParaRPr lang="en-US" altLang="en-US" sz="1600" i="1" noProof="1" smtClean="0">
              <a:solidFill>
                <a:srgbClr val="0000FF"/>
              </a:solidFill>
              <a:ea typeface="ＭＳ Ｐゴシック" charset="-128"/>
            </a:endParaRPr>
          </a:p>
          <a:p>
            <a:pPr eaLnBrk="1" fontAlgn="auto" hangingPunct="1">
              <a:spcBef>
                <a:spcPts val="0"/>
              </a:spcBef>
              <a:spcAft>
                <a:spcPts val="600"/>
              </a:spcAft>
              <a:buClrTx/>
              <a:buSzTx/>
              <a:buFont typeface="Arial" charset="0"/>
              <a:buChar char="•"/>
            </a:pPr>
            <a:r>
              <a:rPr lang="en-US" altLang="en-US" sz="2800" noProof="1" smtClean="0">
                <a:solidFill>
                  <a:srgbClr val="0000FF"/>
                </a:solidFill>
                <a:ea typeface="ＭＳ Ｐゴシック" charset="-128"/>
              </a:rPr>
              <a:t>So sánh: </a:t>
            </a:r>
          </a:p>
          <a:p>
            <a:pPr marL="909638" indent="-190500" eaLnBrk="1" fontAlgn="auto" hangingPunct="1">
              <a:spcBef>
                <a:spcPts val="0"/>
              </a:spcBef>
              <a:spcAft>
                <a:spcPts val="600"/>
              </a:spcAft>
              <a:buClrTx/>
              <a:buSzTx/>
              <a:buNone/>
            </a:pPr>
            <a:r>
              <a:rPr lang="en-US" altLang="en-US" sz="2800" noProof="1" smtClean="0">
                <a:solidFill>
                  <a:srgbClr val="0000FF"/>
                </a:solidFill>
                <a:ea typeface="ＭＳ Ｐゴシック" charset="-128"/>
              </a:rPr>
              <a:t>- nhóm bn được điều trị theo phác đồ EGDT </a:t>
            </a:r>
          </a:p>
          <a:p>
            <a:pPr marL="909638" indent="-190500" eaLnBrk="1" fontAlgn="auto" hangingPunct="1">
              <a:spcBef>
                <a:spcPts val="0"/>
              </a:spcBef>
              <a:spcAft>
                <a:spcPts val="600"/>
              </a:spcAft>
              <a:buClrTx/>
              <a:buSzTx/>
              <a:buNone/>
            </a:pPr>
            <a:r>
              <a:rPr lang="en-US" altLang="en-US" sz="2800" noProof="1" smtClean="0">
                <a:solidFill>
                  <a:srgbClr val="0000FF"/>
                </a:solidFill>
                <a:ea typeface="ＭＳ Ｐゴシック" charset="-128"/>
              </a:rPr>
              <a:t>- nhóm bn được điều trị theo các phác đồ khác nhằm bảo đảm tưới máu mô đủ. </a:t>
            </a:r>
          </a:p>
          <a:p>
            <a:pPr eaLnBrk="1" fontAlgn="auto" hangingPunct="1">
              <a:spcBef>
                <a:spcPts val="0"/>
              </a:spcBef>
              <a:spcAft>
                <a:spcPts val="600"/>
              </a:spcAft>
              <a:buClrTx/>
              <a:buSzTx/>
              <a:buFont typeface="Arial" charset="0"/>
              <a:buChar char="•"/>
            </a:pPr>
            <a:r>
              <a:rPr lang="en-US" altLang="en-US" sz="2800" noProof="1" smtClean="0">
                <a:solidFill>
                  <a:srgbClr val="0000FF"/>
                </a:solidFill>
                <a:ea typeface="ＭＳ Ｐゴシック" charset="-128"/>
              </a:rPr>
              <a:t>Kết quả: không khác biệt về tỉ lệ tử vong.</a:t>
            </a:r>
          </a:p>
          <a:p>
            <a:pPr marL="0" marR="0" lvl="0" indent="0" defTabSz="914400" eaLnBrk="1" fontAlgn="auto" latinLnBrk="0" hangingPunct="1">
              <a:lnSpc>
                <a:spcPct val="100000"/>
              </a:lnSpc>
              <a:spcBef>
                <a:spcPts val="0"/>
              </a:spcBef>
              <a:spcAft>
                <a:spcPts val="300"/>
              </a:spcAft>
              <a:buClrTx/>
              <a:buSzTx/>
              <a:buFontTx/>
              <a:buNone/>
              <a:tabLst/>
              <a:defRPr/>
            </a:pPr>
            <a:endParaRPr lang="vi-VN" sz="2800" noProof="1">
              <a:solidFill>
                <a:srgbClr val="0000FF"/>
              </a:solidFill>
            </a:endParaRPr>
          </a:p>
        </p:txBody>
      </p:sp>
      <p:cxnSp>
        <p:nvCxnSpPr>
          <p:cNvPr id="5" name="Straight Connector 4"/>
          <p:cNvCxnSpPr/>
          <p:nvPr/>
        </p:nvCxnSpPr>
        <p:spPr>
          <a:xfrm>
            <a:off x="457200" y="1219200"/>
            <a:ext cx="8153400"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42204869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32129" name="Title 1"/>
          <p:cNvSpPr>
            <a:spLocks noGrp="1"/>
          </p:cNvSpPr>
          <p:nvPr>
            <p:ph type="title"/>
          </p:nvPr>
        </p:nvSpPr>
        <p:spPr>
          <a:xfrm>
            <a:off x="533400" y="152400"/>
            <a:ext cx="7543800" cy="868363"/>
          </a:xfrm>
        </p:spPr>
        <p:txBody>
          <a:bodyPr/>
          <a:lstStyle/>
          <a:p>
            <a:r>
              <a:rPr lang="en-US" altLang="en-US" sz="2800" dirty="0" err="1" smtClean="0">
                <a:latin typeface="+mn-lt"/>
                <a:ea typeface="ＭＳ Ｐゴシック" charset="-128"/>
              </a:rPr>
              <a:t>Nghiên</a:t>
            </a:r>
            <a:r>
              <a:rPr lang="en-US" altLang="en-US" sz="2800" dirty="0" smtClean="0">
                <a:latin typeface="+mn-lt"/>
                <a:ea typeface="ＭＳ Ｐゴシック" charset="-128"/>
              </a:rPr>
              <a:t> </a:t>
            </a:r>
            <a:r>
              <a:rPr lang="en-US" altLang="en-US" sz="2800" dirty="0" err="1" smtClean="0">
                <a:latin typeface="+mn-lt"/>
                <a:ea typeface="ＭＳ Ｐゴシック" charset="-128"/>
              </a:rPr>
              <a:t>cứu</a:t>
            </a:r>
            <a:r>
              <a:rPr lang="en-US" altLang="en-US" sz="2800" dirty="0" smtClean="0">
                <a:latin typeface="+mn-lt"/>
                <a:ea typeface="ＭＳ Ｐゴシック" charset="-128"/>
              </a:rPr>
              <a:t> </a:t>
            </a:r>
            <a:r>
              <a:rPr lang="en-US" altLang="en-US" sz="2800" dirty="0" err="1">
                <a:latin typeface="+mn-lt"/>
                <a:ea typeface="ＭＳ Ｐゴシック" charset="-128"/>
              </a:rPr>
              <a:t>ProCESS</a:t>
            </a:r>
            <a:endParaRPr lang="en-US" altLang="en-US" sz="2800" dirty="0">
              <a:latin typeface="+mn-lt"/>
              <a:ea typeface="ＭＳ Ｐゴシック" charset="-128"/>
            </a:endParaRPr>
          </a:p>
        </p:txBody>
      </p:sp>
      <p:sp>
        <p:nvSpPr>
          <p:cNvPr id="432130" name="Content Placeholder 2"/>
          <p:cNvSpPr>
            <a:spLocks noGrp="1"/>
          </p:cNvSpPr>
          <p:nvPr>
            <p:ph idx="1"/>
          </p:nvPr>
        </p:nvSpPr>
        <p:spPr>
          <a:xfrm>
            <a:off x="457200" y="1066800"/>
            <a:ext cx="8229600" cy="5410200"/>
          </a:xfrm>
        </p:spPr>
        <p:txBody>
          <a:bodyPr/>
          <a:lstStyle/>
          <a:p>
            <a:pPr>
              <a:lnSpc>
                <a:spcPts val="3000"/>
              </a:lnSpc>
              <a:buFont typeface="Arial" charset="0"/>
              <a:buChar char="•"/>
            </a:pPr>
            <a:r>
              <a:rPr lang="en-US" altLang="en-US" sz="2200" noProof="1" smtClean="0">
                <a:ea typeface="ＭＳ Ｐゴシック" charset="-128"/>
              </a:rPr>
              <a:t>Hồi sức bn SNT có cần theo phác đồ EGDT</a:t>
            </a:r>
          </a:p>
          <a:p>
            <a:pPr>
              <a:lnSpc>
                <a:spcPts val="3000"/>
              </a:lnSpc>
              <a:buFont typeface="Arial" charset="0"/>
              <a:buChar char="•"/>
            </a:pPr>
            <a:r>
              <a:rPr lang="en-US" altLang="en-US" sz="2200" noProof="1" smtClean="0">
                <a:ea typeface="ＭＳ Ｐゴシック" charset="-128"/>
              </a:rPr>
              <a:t>TNLS phân nhóm ngẫu nhiên (Mỹ)</a:t>
            </a:r>
          </a:p>
          <a:p>
            <a:pPr>
              <a:lnSpc>
                <a:spcPts val="3000"/>
              </a:lnSpc>
              <a:buFont typeface="Arial" charset="0"/>
              <a:buChar char="•"/>
            </a:pPr>
            <a:r>
              <a:rPr lang="en-US" altLang="en-US" sz="2200" noProof="1" smtClean="0">
                <a:ea typeface="ＭＳ Ｐゴシック" charset="-128"/>
              </a:rPr>
              <a:t>Đối tượng: 1341 bn sốc nhiễm trùng</a:t>
            </a:r>
          </a:p>
          <a:p>
            <a:pPr>
              <a:lnSpc>
                <a:spcPts val="3000"/>
              </a:lnSpc>
              <a:buFont typeface="Arial" charset="0"/>
              <a:buChar char="•"/>
            </a:pPr>
            <a:r>
              <a:rPr lang="en-US" altLang="en-US" sz="2200" noProof="1" smtClean="0">
                <a:ea typeface="ＭＳ Ｐゴシック" charset="-128"/>
              </a:rPr>
              <a:t>Can thiệp </a:t>
            </a:r>
          </a:p>
          <a:p>
            <a:pPr marL="457200" indent="-457200">
              <a:lnSpc>
                <a:spcPts val="3000"/>
              </a:lnSpc>
              <a:buFont typeface="+mj-lt"/>
              <a:buAutoNum type="arabicPeriod"/>
            </a:pPr>
            <a:r>
              <a:rPr lang="en-US" altLang="en-US" sz="2200" noProof="1" smtClean="0">
                <a:ea typeface="ＭＳ Ｐゴシック" charset="-128"/>
              </a:rPr>
              <a:t>Điều trị theo phác đồ nhằm sớm đạt mục tiêu trong 6 giờ đầu (CVP, HA trung bình, ScvO</a:t>
            </a:r>
            <a:r>
              <a:rPr lang="en-US" altLang="en-US" sz="2200" baseline="-25000" noProof="1" smtClean="0">
                <a:ea typeface="ＭＳ Ｐゴシック" charset="-128"/>
              </a:rPr>
              <a:t>2</a:t>
            </a:r>
            <a:r>
              <a:rPr lang="en-US" altLang="en-US" sz="2200" noProof="1" smtClean="0">
                <a:ea typeface="ＭＳ Ｐゴシック" charset="-128"/>
              </a:rPr>
              <a:t> = truyền dịch, vận mạch, HC lắng, Dobutamin).</a:t>
            </a:r>
          </a:p>
          <a:p>
            <a:pPr marL="457200" indent="-457200">
              <a:lnSpc>
                <a:spcPts val="3000"/>
              </a:lnSpc>
              <a:buFont typeface="+mj-lt"/>
              <a:buAutoNum type="arabicPeriod"/>
            </a:pPr>
            <a:r>
              <a:rPr lang="en-US" altLang="en-US" sz="2200" noProof="1" smtClean="0">
                <a:ea typeface="ＭＳ Ｐゴシック" charset="-128"/>
              </a:rPr>
              <a:t>Điều trị theo phác đồ chuẩn không cần dùng CVP, ScvO</a:t>
            </a:r>
            <a:r>
              <a:rPr lang="en-US" altLang="en-US" sz="2200" baseline="-25000" noProof="1" smtClean="0">
                <a:ea typeface="ＭＳ Ｐゴシック" charset="-128"/>
              </a:rPr>
              <a:t>2</a:t>
            </a:r>
            <a:r>
              <a:rPr lang="en-US" altLang="en-US" sz="2200" noProof="1" smtClean="0">
                <a:ea typeface="ＭＳ Ｐゴシック" charset="-128"/>
              </a:rPr>
              <a:t>.</a:t>
            </a:r>
          </a:p>
          <a:p>
            <a:pPr marL="457200" indent="-457200">
              <a:lnSpc>
                <a:spcPts val="3000"/>
              </a:lnSpc>
              <a:buFont typeface="+mj-lt"/>
              <a:buAutoNum type="arabicPeriod"/>
            </a:pPr>
            <a:r>
              <a:rPr lang="en-US" altLang="en-US" sz="2200" noProof="1" smtClean="0">
                <a:ea typeface="ＭＳ Ｐゴシック" charset="-128"/>
              </a:rPr>
              <a:t>Điều trị không theo phác đồ.</a:t>
            </a:r>
            <a:endParaRPr lang="en-US" altLang="en-US" sz="2200" noProof="1">
              <a:latin typeface="VNI-Helve" charset="0"/>
              <a:ea typeface="ＭＳ Ｐゴシック" charset="-128"/>
            </a:endParaRPr>
          </a:p>
        </p:txBody>
      </p:sp>
      <p:graphicFrame>
        <p:nvGraphicFramePr>
          <p:cNvPr id="4" name="Table 3"/>
          <p:cNvGraphicFramePr>
            <a:graphicFrameLocks noGrp="1"/>
          </p:cNvGraphicFramePr>
          <p:nvPr>
            <p:extLst>
              <p:ext uri="{D42A27DB-BD31-4B8C-83A1-F6EECF244321}">
                <p14:modId xmlns="" xmlns:p14="http://schemas.microsoft.com/office/powerpoint/2010/main" val="3398986376"/>
              </p:ext>
            </p:extLst>
          </p:nvPr>
        </p:nvGraphicFramePr>
        <p:xfrm>
          <a:off x="838200" y="5075092"/>
          <a:ext cx="7848600" cy="792308"/>
        </p:xfrm>
        <a:graphic>
          <a:graphicData uri="http://schemas.openxmlformats.org/drawingml/2006/table">
            <a:tbl>
              <a:tblPr/>
              <a:tblGrid>
                <a:gridCol w="1962150"/>
                <a:gridCol w="1962150"/>
                <a:gridCol w="1962150"/>
                <a:gridCol w="1962150"/>
              </a:tblGrid>
              <a:tr h="395288">
                <a:tc>
                  <a:txBody>
                    <a:bodyPr/>
                    <a:lstStyle>
                      <a:lvl1pPr eaLnBrk="0" hangingPunct="0">
                        <a:spcBef>
                          <a:spcPct val="20000"/>
                        </a:spcBef>
                        <a:buClr>
                          <a:schemeClr val="tx2"/>
                        </a:buClr>
                        <a:buSzPct val="70000"/>
                        <a:buFont typeface="Wingdings" charset="2"/>
                        <a:defRPr sz="2600">
                          <a:solidFill>
                            <a:schemeClr val="tx1"/>
                          </a:solidFill>
                          <a:latin typeface="Arial" charset="0"/>
                          <a:ea typeface="ＭＳ Ｐゴシック" charset="-128"/>
                        </a:defRPr>
                      </a:lvl1pPr>
                      <a:lvl2pPr marL="742950" indent="-285750" eaLnBrk="0" hangingPunct="0">
                        <a:spcBef>
                          <a:spcPct val="20000"/>
                        </a:spcBef>
                        <a:buClr>
                          <a:schemeClr val="accent2"/>
                        </a:buClr>
                        <a:buSzPct val="70000"/>
                        <a:buFont typeface="Wingdings" charset="2"/>
                        <a:defRPr sz="2200">
                          <a:solidFill>
                            <a:schemeClr val="tx1"/>
                          </a:solidFill>
                          <a:latin typeface="Arial" charset="0"/>
                          <a:ea typeface="ＭＳ Ｐゴシック" charset="-128"/>
                        </a:defRPr>
                      </a:lvl2pPr>
                      <a:lvl3pPr marL="1143000" indent="-228600" eaLnBrk="0" hangingPunct="0">
                        <a:spcBef>
                          <a:spcPct val="20000"/>
                        </a:spcBef>
                        <a:buClr>
                          <a:schemeClr val="accent1"/>
                        </a:buClr>
                        <a:buSzPct val="70000"/>
                        <a:buFont typeface="Wingdings" charset="2"/>
                        <a:defRPr sz="2100">
                          <a:solidFill>
                            <a:schemeClr val="tx1"/>
                          </a:solidFill>
                          <a:latin typeface="Arial" charset="0"/>
                          <a:ea typeface="ＭＳ Ｐゴシック" charset="-128"/>
                        </a:defRPr>
                      </a:lvl3pPr>
                      <a:lvl4pPr marL="1600200" indent="-228600" eaLnBrk="0" hangingPunct="0">
                        <a:spcBef>
                          <a:spcPct val="20000"/>
                        </a:spcBef>
                        <a:buClr>
                          <a:schemeClr val="tx2"/>
                        </a:buClr>
                        <a:buSzPct val="75000"/>
                        <a:buFont typeface="Wingdings" charset="2"/>
                        <a:defRPr>
                          <a:solidFill>
                            <a:schemeClr val="tx1"/>
                          </a:solidFill>
                          <a:latin typeface="Arial" charset="0"/>
                          <a:ea typeface="ＭＳ Ｐゴシック" charset="-128"/>
                        </a:defRPr>
                      </a:lvl4pPr>
                      <a:lvl5pPr marL="2057400" indent="-228600" eaLnBrk="0" hangingPunct="0">
                        <a:spcBef>
                          <a:spcPct val="20000"/>
                        </a:spcBef>
                        <a:buClr>
                          <a:schemeClr val="folHlink"/>
                        </a:buClr>
                        <a:buSzPct val="80000"/>
                        <a:buFont typeface="Wingdings" charset="2"/>
                        <a:defRPr>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000" b="1" i="0" u="none" strike="noStrike" cap="none" normalizeH="0" baseline="0">
                        <a:ln>
                          <a:noFill/>
                        </a:ln>
                        <a:solidFill>
                          <a:srgbClr val="FFFFFF"/>
                        </a:solidFill>
                        <a:effectLst/>
                        <a:latin typeface="VNI-Helve" charset="0"/>
                        <a:ea typeface="ＭＳ Ｐゴシック" charset="-128"/>
                      </a:endParaRPr>
                    </a:p>
                  </a:txBody>
                  <a:tcPr marT="45677" marB="456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lvl1pPr eaLnBrk="0" hangingPunct="0">
                        <a:spcBef>
                          <a:spcPct val="20000"/>
                        </a:spcBef>
                        <a:buClr>
                          <a:schemeClr val="tx2"/>
                        </a:buClr>
                        <a:buSzPct val="70000"/>
                        <a:buFont typeface="Wingdings" charset="2"/>
                        <a:defRPr sz="2600">
                          <a:solidFill>
                            <a:schemeClr val="tx1"/>
                          </a:solidFill>
                          <a:latin typeface="Arial" charset="0"/>
                          <a:ea typeface="ＭＳ Ｐゴシック" charset="-128"/>
                        </a:defRPr>
                      </a:lvl1pPr>
                      <a:lvl2pPr marL="742950" indent="-285750" eaLnBrk="0" hangingPunct="0">
                        <a:spcBef>
                          <a:spcPct val="20000"/>
                        </a:spcBef>
                        <a:buClr>
                          <a:schemeClr val="accent2"/>
                        </a:buClr>
                        <a:buSzPct val="70000"/>
                        <a:buFont typeface="Wingdings" charset="2"/>
                        <a:defRPr sz="2200">
                          <a:solidFill>
                            <a:schemeClr val="tx1"/>
                          </a:solidFill>
                          <a:latin typeface="Arial" charset="0"/>
                          <a:ea typeface="ＭＳ Ｐゴシック" charset="-128"/>
                        </a:defRPr>
                      </a:lvl2pPr>
                      <a:lvl3pPr marL="1143000" indent="-228600" eaLnBrk="0" hangingPunct="0">
                        <a:spcBef>
                          <a:spcPct val="20000"/>
                        </a:spcBef>
                        <a:buClr>
                          <a:schemeClr val="accent1"/>
                        </a:buClr>
                        <a:buSzPct val="70000"/>
                        <a:buFont typeface="Wingdings" charset="2"/>
                        <a:defRPr sz="2100">
                          <a:solidFill>
                            <a:schemeClr val="tx1"/>
                          </a:solidFill>
                          <a:latin typeface="Arial" charset="0"/>
                          <a:ea typeface="ＭＳ Ｐゴシック" charset="-128"/>
                        </a:defRPr>
                      </a:lvl3pPr>
                      <a:lvl4pPr marL="1600200" indent="-228600" eaLnBrk="0" hangingPunct="0">
                        <a:spcBef>
                          <a:spcPct val="20000"/>
                        </a:spcBef>
                        <a:buClr>
                          <a:schemeClr val="tx2"/>
                        </a:buClr>
                        <a:buSzPct val="75000"/>
                        <a:buFont typeface="Wingdings" charset="2"/>
                        <a:defRPr>
                          <a:solidFill>
                            <a:schemeClr val="tx1"/>
                          </a:solidFill>
                          <a:latin typeface="Arial" charset="0"/>
                          <a:ea typeface="ＭＳ Ｐゴシック" charset="-128"/>
                        </a:defRPr>
                      </a:lvl4pPr>
                      <a:lvl5pPr marL="2057400" indent="-228600" eaLnBrk="0" hangingPunct="0">
                        <a:spcBef>
                          <a:spcPct val="20000"/>
                        </a:spcBef>
                        <a:buClr>
                          <a:schemeClr val="folHlink"/>
                        </a:buClr>
                        <a:buSzPct val="80000"/>
                        <a:buFont typeface="Wingdings" charset="2"/>
                        <a:defRPr>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FFFFFF"/>
                          </a:solidFill>
                          <a:effectLst/>
                          <a:latin typeface="VNI-Helve" charset="0"/>
                          <a:ea typeface="ＭＳ Ｐゴシック" charset="-128"/>
                        </a:rPr>
                        <a:t>    </a:t>
                      </a:r>
                      <a:r>
                        <a:rPr kumimoji="0" lang="en-US" altLang="en-US" sz="2000" b="1" i="0" u="none" strike="noStrike" cap="none" normalizeH="0" baseline="0" dirty="0" err="1">
                          <a:ln>
                            <a:noFill/>
                          </a:ln>
                          <a:solidFill>
                            <a:srgbClr val="FFFFFF"/>
                          </a:solidFill>
                          <a:effectLst/>
                          <a:latin typeface="VNI-Helve" charset="0"/>
                          <a:ea typeface="ＭＳ Ｐゴシック" charset="-128"/>
                        </a:rPr>
                        <a:t>Nhoùm</a:t>
                      </a:r>
                      <a:r>
                        <a:rPr kumimoji="0" lang="en-US" altLang="en-US" sz="2000" b="1" i="0" u="none" strike="noStrike" cap="none" normalizeH="0" baseline="0" dirty="0">
                          <a:ln>
                            <a:noFill/>
                          </a:ln>
                          <a:solidFill>
                            <a:srgbClr val="FFFFFF"/>
                          </a:solidFill>
                          <a:effectLst/>
                          <a:latin typeface="VNI-Helve" charset="0"/>
                          <a:ea typeface="ＭＳ Ｐゴシック" charset="-128"/>
                        </a:rPr>
                        <a:t> 1</a:t>
                      </a:r>
                    </a:p>
                  </a:txBody>
                  <a:tcPr marT="45677" marB="456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lvl1pPr eaLnBrk="0" hangingPunct="0">
                        <a:spcBef>
                          <a:spcPct val="20000"/>
                        </a:spcBef>
                        <a:buClr>
                          <a:schemeClr val="tx2"/>
                        </a:buClr>
                        <a:buSzPct val="70000"/>
                        <a:buFont typeface="Wingdings" charset="2"/>
                        <a:defRPr sz="2600">
                          <a:solidFill>
                            <a:schemeClr val="tx1"/>
                          </a:solidFill>
                          <a:latin typeface="Arial" charset="0"/>
                          <a:ea typeface="ＭＳ Ｐゴシック" charset="-128"/>
                        </a:defRPr>
                      </a:lvl1pPr>
                      <a:lvl2pPr marL="742950" indent="-285750" eaLnBrk="0" hangingPunct="0">
                        <a:spcBef>
                          <a:spcPct val="20000"/>
                        </a:spcBef>
                        <a:buClr>
                          <a:schemeClr val="accent2"/>
                        </a:buClr>
                        <a:buSzPct val="70000"/>
                        <a:buFont typeface="Wingdings" charset="2"/>
                        <a:defRPr sz="2200">
                          <a:solidFill>
                            <a:schemeClr val="tx1"/>
                          </a:solidFill>
                          <a:latin typeface="Arial" charset="0"/>
                          <a:ea typeface="ＭＳ Ｐゴシック" charset="-128"/>
                        </a:defRPr>
                      </a:lvl2pPr>
                      <a:lvl3pPr marL="1143000" indent="-228600" eaLnBrk="0" hangingPunct="0">
                        <a:spcBef>
                          <a:spcPct val="20000"/>
                        </a:spcBef>
                        <a:buClr>
                          <a:schemeClr val="accent1"/>
                        </a:buClr>
                        <a:buSzPct val="70000"/>
                        <a:buFont typeface="Wingdings" charset="2"/>
                        <a:defRPr sz="2100">
                          <a:solidFill>
                            <a:schemeClr val="tx1"/>
                          </a:solidFill>
                          <a:latin typeface="Arial" charset="0"/>
                          <a:ea typeface="ＭＳ Ｐゴシック" charset="-128"/>
                        </a:defRPr>
                      </a:lvl3pPr>
                      <a:lvl4pPr marL="1600200" indent="-228600" eaLnBrk="0" hangingPunct="0">
                        <a:spcBef>
                          <a:spcPct val="20000"/>
                        </a:spcBef>
                        <a:buClr>
                          <a:schemeClr val="tx2"/>
                        </a:buClr>
                        <a:buSzPct val="75000"/>
                        <a:buFont typeface="Wingdings" charset="2"/>
                        <a:defRPr>
                          <a:solidFill>
                            <a:schemeClr val="tx1"/>
                          </a:solidFill>
                          <a:latin typeface="Arial" charset="0"/>
                          <a:ea typeface="ＭＳ Ｐゴシック" charset="-128"/>
                        </a:defRPr>
                      </a:lvl4pPr>
                      <a:lvl5pPr marL="2057400" indent="-228600" eaLnBrk="0" hangingPunct="0">
                        <a:spcBef>
                          <a:spcPct val="20000"/>
                        </a:spcBef>
                        <a:buClr>
                          <a:schemeClr val="folHlink"/>
                        </a:buClr>
                        <a:buSzPct val="80000"/>
                        <a:buFont typeface="Wingdings" charset="2"/>
                        <a:defRPr>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FFFFFF"/>
                          </a:solidFill>
                          <a:effectLst/>
                          <a:latin typeface="VNI-Helve" charset="0"/>
                          <a:ea typeface="ＭＳ Ｐゴシック" charset="-128"/>
                        </a:rPr>
                        <a:t>    Nhoùm 2</a:t>
                      </a:r>
                    </a:p>
                  </a:txBody>
                  <a:tcPr marT="45677" marB="456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lvl1pPr eaLnBrk="0" hangingPunct="0">
                        <a:spcBef>
                          <a:spcPct val="20000"/>
                        </a:spcBef>
                        <a:buClr>
                          <a:schemeClr val="tx2"/>
                        </a:buClr>
                        <a:buSzPct val="70000"/>
                        <a:buFont typeface="Wingdings" charset="2"/>
                        <a:defRPr sz="2600">
                          <a:solidFill>
                            <a:schemeClr val="tx1"/>
                          </a:solidFill>
                          <a:latin typeface="Arial" charset="0"/>
                          <a:ea typeface="ＭＳ Ｐゴシック" charset="-128"/>
                        </a:defRPr>
                      </a:lvl1pPr>
                      <a:lvl2pPr marL="742950" indent="-285750" eaLnBrk="0" hangingPunct="0">
                        <a:spcBef>
                          <a:spcPct val="20000"/>
                        </a:spcBef>
                        <a:buClr>
                          <a:schemeClr val="accent2"/>
                        </a:buClr>
                        <a:buSzPct val="70000"/>
                        <a:buFont typeface="Wingdings" charset="2"/>
                        <a:defRPr sz="2200">
                          <a:solidFill>
                            <a:schemeClr val="tx1"/>
                          </a:solidFill>
                          <a:latin typeface="Arial" charset="0"/>
                          <a:ea typeface="ＭＳ Ｐゴシック" charset="-128"/>
                        </a:defRPr>
                      </a:lvl2pPr>
                      <a:lvl3pPr marL="1143000" indent="-228600" eaLnBrk="0" hangingPunct="0">
                        <a:spcBef>
                          <a:spcPct val="20000"/>
                        </a:spcBef>
                        <a:buClr>
                          <a:schemeClr val="accent1"/>
                        </a:buClr>
                        <a:buSzPct val="70000"/>
                        <a:buFont typeface="Wingdings" charset="2"/>
                        <a:defRPr sz="2100">
                          <a:solidFill>
                            <a:schemeClr val="tx1"/>
                          </a:solidFill>
                          <a:latin typeface="Arial" charset="0"/>
                          <a:ea typeface="ＭＳ Ｐゴシック" charset="-128"/>
                        </a:defRPr>
                      </a:lvl3pPr>
                      <a:lvl4pPr marL="1600200" indent="-228600" eaLnBrk="0" hangingPunct="0">
                        <a:spcBef>
                          <a:spcPct val="20000"/>
                        </a:spcBef>
                        <a:buClr>
                          <a:schemeClr val="tx2"/>
                        </a:buClr>
                        <a:buSzPct val="75000"/>
                        <a:buFont typeface="Wingdings" charset="2"/>
                        <a:defRPr>
                          <a:solidFill>
                            <a:schemeClr val="tx1"/>
                          </a:solidFill>
                          <a:latin typeface="Arial" charset="0"/>
                          <a:ea typeface="ＭＳ Ｐゴシック" charset="-128"/>
                        </a:defRPr>
                      </a:lvl4pPr>
                      <a:lvl5pPr marL="2057400" indent="-228600" eaLnBrk="0" hangingPunct="0">
                        <a:spcBef>
                          <a:spcPct val="20000"/>
                        </a:spcBef>
                        <a:buClr>
                          <a:schemeClr val="folHlink"/>
                        </a:buClr>
                        <a:buSzPct val="80000"/>
                        <a:buFont typeface="Wingdings" charset="2"/>
                        <a:defRPr>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FFFFFF"/>
                          </a:solidFill>
                          <a:effectLst/>
                          <a:latin typeface="VNI-Helve" charset="0"/>
                          <a:ea typeface="ＭＳ Ｐゴシック" charset="-128"/>
                        </a:rPr>
                        <a:t>    Nhoùm 3</a:t>
                      </a:r>
                    </a:p>
                  </a:txBody>
                  <a:tcPr marT="45677" marB="456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0070C0"/>
                    </a:solidFill>
                  </a:tcPr>
                </a:tc>
              </a:tr>
              <a:tr h="395288">
                <a:tc>
                  <a:txBody>
                    <a:bodyPr/>
                    <a:lstStyle>
                      <a:lvl1pPr eaLnBrk="0" hangingPunct="0">
                        <a:spcBef>
                          <a:spcPct val="20000"/>
                        </a:spcBef>
                        <a:buClr>
                          <a:schemeClr val="tx2"/>
                        </a:buClr>
                        <a:buSzPct val="70000"/>
                        <a:buFont typeface="Wingdings" charset="2"/>
                        <a:defRPr sz="2600">
                          <a:solidFill>
                            <a:schemeClr val="tx1"/>
                          </a:solidFill>
                          <a:latin typeface="Arial" charset="0"/>
                          <a:ea typeface="ＭＳ Ｐゴシック" charset="-128"/>
                        </a:defRPr>
                      </a:lvl1pPr>
                      <a:lvl2pPr marL="742950" indent="-285750" eaLnBrk="0" hangingPunct="0">
                        <a:spcBef>
                          <a:spcPct val="20000"/>
                        </a:spcBef>
                        <a:buClr>
                          <a:schemeClr val="accent2"/>
                        </a:buClr>
                        <a:buSzPct val="70000"/>
                        <a:buFont typeface="Wingdings" charset="2"/>
                        <a:defRPr sz="2200">
                          <a:solidFill>
                            <a:schemeClr val="tx1"/>
                          </a:solidFill>
                          <a:latin typeface="Arial" charset="0"/>
                          <a:ea typeface="ＭＳ Ｐゴシック" charset="-128"/>
                        </a:defRPr>
                      </a:lvl2pPr>
                      <a:lvl3pPr marL="1143000" indent="-228600" eaLnBrk="0" hangingPunct="0">
                        <a:spcBef>
                          <a:spcPct val="20000"/>
                        </a:spcBef>
                        <a:buClr>
                          <a:schemeClr val="accent1"/>
                        </a:buClr>
                        <a:buSzPct val="70000"/>
                        <a:buFont typeface="Wingdings" charset="2"/>
                        <a:defRPr sz="2100">
                          <a:solidFill>
                            <a:schemeClr val="tx1"/>
                          </a:solidFill>
                          <a:latin typeface="Arial" charset="0"/>
                          <a:ea typeface="ＭＳ Ｐゴシック" charset="-128"/>
                        </a:defRPr>
                      </a:lvl3pPr>
                      <a:lvl4pPr marL="1600200" indent="-228600" eaLnBrk="0" hangingPunct="0">
                        <a:spcBef>
                          <a:spcPct val="20000"/>
                        </a:spcBef>
                        <a:buClr>
                          <a:schemeClr val="tx2"/>
                        </a:buClr>
                        <a:buSzPct val="75000"/>
                        <a:buFont typeface="Wingdings" charset="2"/>
                        <a:defRPr>
                          <a:solidFill>
                            <a:schemeClr val="tx1"/>
                          </a:solidFill>
                          <a:latin typeface="Arial" charset="0"/>
                          <a:ea typeface="ＭＳ Ｐゴシック" charset="-128"/>
                        </a:defRPr>
                      </a:lvl4pPr>
                      <a:lvl5pPr marL="2057400" indent="-228600" eaLnBrk="0" hangingPunct="0">
                        <a:spcBef>
                          <a:spcPct val="20000"/>
                        </a:spcBef>
                        <a:buClr>
                          <a:schemeClr val="folHlink"/>
                        </a:buClr>
                        <a:buSzPct val="80000"/>
                        <a:buFont typeface="Wingdings" charset="2"/>
                        <a:defRPr>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err="1" smtClean="0">
                          <a:ln>
                            <a:noFill/>
                          </a:ln>
                          <a:solidFill>
                            <a:schemeClr val="tx1"/>
                          </a:solidFill>
                          <a:effectLst/>
                          <a:latin typeface="+mn-lt"/>
                          <a:ea typeface="ＭＳ Ｐゴシック" charset="-128"/>
                        </a:rPr>
                        <a:t>Tử</a:t>
                      </a:r>
                      <a:r>
                        <a:rPr kumimoji="0" lang="en-US" altLang="en-US" sz="2000" b="0" i="0" u="none" strike="noStrike" cap="none" normalizeH="0" baseline="0" dirty="0" smtClean="0">
                          <a:ln>
                            <a:noFill/>
                          </a:ln>
                          <a:solidFill>
                            <a:schemeClr val="tx1"/>
                          </a:solidFill>
                          <a:effectLst/>
                          <a:latin typeface="+mn-lt"/>
                          <a:ea typeface="ＭＳ Ｐゴシック" charset="-128"/>
                        </a:rPr>
                        <a:t> </a:t>
                      </a:r>
                      <a:r>
                        <a:rPr kumimoji="0" lang="en-US" altLang="en-US" sz="2000" b="0" i="0" u="none" strike="noStrike" cap="none" normalizeH="0" baseline="0" dirty="0" err="1">
                          <a:ln>
                            <a:noFill/>
                          </a:ln>
                          <a:solidFill>
                            <a:schemeClr val="tx1"/>
                          </a:solidFill>
                          <a:effectLst/>
                          <a:latin typeface="+mn-lt"/>
                          <a:ea typeface="ＭＳ Ｐゴシック" charset="-128"/>
                        </a:rPr>
                        <a:t>vong</a:t>
                      </a:r>
                      <a:r>
                        <a:rPr kumimoji="0" lang="en-US" altLang="en-US" sz="2000" b="0" i="0" u="none" strike="noStrike" cap="none" normalizeH="0" baseline="0" dirty="0">
                          <a:ln>
                            <a:noFill/>
                          </a:ln>
                          <a:solidFill>
                            <a:schemeClr val="tx1"/>
                          </a:solidFill>
                          <a:effectLst/>
                          <a:latin typeface="+mn-lt"/>
                          <a:ea typeface="ＭＳ Ｐゴシック" charset="-128"/>
                        </a:rPr>
                        <a:t> N 60 </a:t>
                      </a:r>
                      <a:endParaRPr kumimoji="0" lang="en-US" altLang="en-US" sz="2000" b="0" i="0" u="none" strike="noStrike" cap="none" normalizeH="0" baseline="0" dirty="0">
                        <a:ln>
                          <a:noFill/>
                        </a:ln>
                        <a:solidFill>
                          <a:srgbClr val="000514"/>
                        </a:solidFill>
                        <a:effectLst/>
                        <a:latin typeface="+mn-lt"/>
                        <a:ea typeface="ＭＳ Ｐゴシック" charset="-128"/>
                      </a:endParaRPr>
                    </a:p>
                  </a:txBody>
                  <a:tcPr marT="45677" marB="456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DEEC"/>
                    </a:solidFill>
                  </a:tcPr>
                </a:tc>
                <a:tc>
                  <a:txBody>
                    <a:bodyPr/>
                    <a:lstStyle>
                      <a:lvl1pPr eaLnBrk="0" hangingPunct="0">
                        <a:spcBef>
                          <a:spcPct val="20000"/>
                        </a:spcBef>
                        <a:buClr>
                          <a:schemeClr val="tx2"/>
                        </a:buClr>
                        <a:buSzPct val="70000"/>
                        <a:buFont typeface="Wingdings" charset="2"/>
                        <a:defRPr sz="2600">
                          <a:solidFill>
                            <a:schemeClr val="tx1"/>
                          </a:solidFill>
                          <a:latin typeface="Arial" charset="0"/>
                          <a:ea typeface="ＭＳ Ｐゴシック" charset="-128"/>
                        </a:defRPr>
                      </a:lvl1pPr>
                      <a:lvl2pPr marL="742950" indent="-285750" eaLnBrk="0" hangingPunct="0">
                        <a:spcBef>
                          <a:spcPct val="20000"/>
                        </a:spcBef>
                        <a:buClr>
                          <a:schemeClr val="accent2"/>
                        </a:buClr>
                        <a:buSzPct val="70000"/>
                        <a:buFont typeface="Wingdings" charset="2"/>
                        <a:defRPr sz="2200">
                          <a:solidFill>
                            <a:schemeClr val="tx1"/>
                          </a:solidFill>
                          <a:latin typeface="Arial" charset="0"/>
                          <a:ea typeface="ＭＳ Ｐゴシック" charset="-128"/>
                        </a:defRPr>
                      </a:lvl2pPr>
                      <a:lvl3pPr marL="1143000" indent="-228600" eaLnBrk="0" hangingPunct="0">
                        <a:spcBef>
                          <a:spcPct val="20000"/>
                        </a:spcBef>
                        <a:buClr>
                          <a:schemeClr val="accent1"/>
                        </a:buClr>
                        <a:buSzPct val="70000"/>
                        <a:buFont typeface="Wingdings" charset="2"/>
                        <a:defRPr sz="2100">
                          <a:solidFill>
                            <a:schemeClr val="tx1"/>
                          </a:solidFill>
                          <a:latin typeface="Arial" charset="0"/>
                          <a:ea typeface="ＭＳ Ｐゴシック" charset="-128"/>
                        </a:defRPr>
                      </a:lvl3pPr>
                      <a:lvl4pPr marL="1600200" indent="-228600" eaLnBrk="0" hangingPunct="0">
                        <a:spcBef>
                          <a:spcPct val="20000"/>
                        </a:spcBef>
                        <a:buClr>
                          <a:schemeClr val="tx2"/>
                        </a:buClr>
                        <a:buSzPct val="75000"/>
                        <a:buFont typeface="Wingdings" charset="2"/>
                        <a:defRPr>
                          <a:solidFill>
                            <a:schemeClr val="tx1"/>
                          </a:solidFill>
                          <a:latin typeface="Arial" charset="0"/>
                          <a:ea typeface="ＭＳ Ｐゴシック" charset="-128"/>
                        </a:defRPr>
                      </a:lvl4pPr>
                      <a:lvl5pPr marL="2057400" indent="-228600" eaLnBrk="0" hangingPunct="0">
                        <a:spcBef>
                          <a:spcPct val="20000"/>
                        </a:spcBef>
                        <a:buClr>
                          <a:schemeClr val="folHlink"/>
                        </a:buClr>
                        <a:buSzPct val="80000"/>
                        <a:buFont typeface="Wingdings" charset="2"/>
                        <a:defRPr>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514"/>
                          </a:solidFill>
                          <a:effectLst/>
                          <a:latin typeface="+mn-lt"/>
                          <a:ea typeface="ＭＳ Ｐゴシック" charset="-128"/>
                        </a:rPr>
                        <a:t>     21,0%</a:t>
                      </a:r>
                    </a:p>
                  </a:txBody>
                  <a:tcPr marT="45677" marB="456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DEEC"/>
                    </a:solidFill>
                  </a:tcPr>
                </a:tc>
                <a:tc>
                  <a:txBody>
                    <a:bodyPr/>
                    <a:lstStyle>
                      <a:lvl1pPr eaLnBrk="0" hangingPunct="0">
                        <a:spcBef>
                          <a:spcPct val="20000"/>
                        </a:spcBef>
                        <a:buClr>
                          <a:schemeClr val="tx2"/>
                        </a:buClr>
                        <a:buSzPct val="70000"/>
                        <a:buFont typeface="Wingdings" charset="2"/>
                        <a:defRPr sz="2600">
                          <a:solidFill>
                            <a:schemeClr val="tx1"/>
                          </a:solidFill>
                          <a:latin typeface="Arial" charset="0"/>
                          <a:ea typeface="ＭＳ Ｐゴシック" charset="-128"/>
                        </a:defRPr>
                      </a:lvl1pPr>
                      <a:lvl2pPr marL="742950" indent="-285750" eaLnBrk="0" hangingPunct="0">
                        <a:spcBef>
                          <a:spcPct val="20000"/>
                        </a:spcBef>
                        <a:buClr>
                          <a:schemeClr val="accent2"/>
                        </a:buClr>
                        <a:buSzPct val="70000"/>
                        <a:buFont typeface="Wingdings" charset="2"/>
                        <a:defRPr sz="2200">
                          <a:solidFill>
                            <a:schemeClr val="tx1"/>
                          </a:solidFill>
                          <a:latin typeface="Arial" charset="0"/>
                          <a:ea typeface="ＭＳ Ｐゴシック" charset="-128"/>
                        </a:defRPr>
                      </a:lvl2pPr>
                      <a:lvl3pPr marL="1143000" indent="-228600" eaLnBrk="0" hangingPunct="0">
                        <a:spcBef>
                          <a:spcPct val="20000"/>
                        </a:spcBef>
                        <a:buClr>
                          <a:schemeClr val="accent1"/>
                        </a:buClr>
                        <a:buSzPct val="70000"/>
                        <a:buFont typeface="Wingdings" charset="2"/>
                        <a:defRPr sz="2100">
                          <a:solidFill>
                            <a:schemeClr val="tx1"/>
                          </a:solidFill>
                          <a:latin typeface="Arial" charset="0"/>
                          <a:ea typeface="ＭＳ Ｐゴシック" charset="-128"/>
                        </a:defRPr>
                      </a:lvl3pPr>
                      <a:lvl4pPr marL="1600200" indent="-228600" eaLnBrk="0" hangingPunct="0">
                        <a:spcBef>
                          <a:spcPct val="20000"/>
                        </a:spcBef>
                        <a:buClr>
                          <a:schemeClr val="tx2"/>
                        </a:buClr>
                        <a:buSzPct val="75000"/>
                        <a:buFont typeface="Wingdings" charset="2"/>
                        <a:defRPr>
                          <a:solidFill>
                            <a:schemeClr val="tx1"/>
                          </a:solidFill>
                          <a:latin typeface="Arial" charset="0"/>
                          <a:ea typeface="ＭＳ Ｐゴシック" charset="-128"/>
                        </a:defRPr>
                      </a:lvl4pPr>
                      <a:lvl5pPr marL="2057400" indent="-228600" eaLnBrk="0" hangingPunct="0">
                        <a:spcBef>
                          <a:spcPct val="20000"/>
                        </a:spcBef>
                        <a:buClr>
                          <a:schemeClr val="folHlink"/>
                        </a:buClr>
                        <a:buSzPct val="80000"/>
                        <a:buFont typeface="Wingdings" charset="2"/>
                        <a:defRPr>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514"/>
                          </a:solidFill>
                          <a:effectLst/>
                          <a:latin typeface="+mn-lt"/>
                          <a:ea typeface="ＭＳ Ｐゴシック" charset="-128"/>
                        </a:rPr>
                        <a:t>     18,2%</a:t>
                      </a:r>
                    </a:p>
                  </a:txBody>
                  <a:tcPr marT="45677" marB="456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DEEC"/>
                    </a:solidFill>
                  </a:tcPr>
                </a:tc>
                <a:tc>
                  <a:txBody>
                    <a:bodyPr/>
                    <a:lstStyle>
                      <a:lvl1pPr eaLnBrk="0" hangingPunct="0">
                        <a:spcBef>
                          <a:spcPct val="20000"/>
                        </a:spcBef>
                        <a:buClr>
                          <a:schemeClr val="tx2"/>
                        </a:buClr>
                        <a:buSzPct val="70000"/>
                        <a:buFont typeface="Wingdings" charset="2"/>
                        <a:defRPr sz="2600">
                          <a:solidFill>
                            <a:schemeClr val="tx1"/>
                          </a:solidFill>
                          <a:latin typeface="Arial" charset="0"/>
                          <a:ea typeface="ＭＳ Ｐゴシック" charset="-128"/>
                        </a:defRPr>
                      </a:lvl1pPr>
                      <a:lvl2pPr marL="742950" indent="-285750" eaLnBrk="0" hangingPunct="0">
                        <a:spcBef>
                          <a:spcPct val="20000"/>
                        </a:spcBef>
                        <a:buClr>
                          <a:schemeClr val="accent2"/>
                        </a:buClr>
                        <a:buSzPct val="70000"/>
                        <a:buFont typeface="Wingdings" charset="2"/>
                        <a:defRPr sz="2200">
                          <a:solidFill>
                            <a:schemeClr val="tx1"/>
                          </a:solidFill>
                          <a:latin typeface="Arial" charset="0"/>
                          <a:ea typeface="ＭＳ Ｐゴシック" charset="-128"/>
                        </a:defRPr>
                      </a:lvl2pPr>
                      <a:lvl3pPr marL="1143000" indent="-228600" eaLnBrk="0" hangingPunct="0">
                        <a:spcBef>
                          <a:spcPct val="20000"/>
                        </a:spcBef>
                        <a:buClr>
                          <a:schemeClr val="accent1"/>
                        </a:buClr>
                        <a:buSzPct val="70000"/>
                        <a:buFont typeface="Wingdings" charset="2"/>
                        <a:defRPr sz="2100">
                          <a:solidFill>
                            <a:schemeClr val="tx1"/>
                          </a:solidFill>
                          <a:latin typeface="Arial" charset="0"/>
                          <a:ea typeface="ＭＳ Ｐゴシック" charset="-128"/>
                        </a:defRPr>
                      </a:lvl3pPr>
                      <a:lvl4pPr marL="1600200" indent="-228600" eaLnBrk="0" hangingPunct="0">
                        <a:spcBef>
                          <a:spcPct val="20000"/>
                        </a:spcBef>
                        <a:buClr>
                          <a:schemeClr val="tx2"/>
                        </a:buClr>
                        <a:buSzPct val="75000"/>
                        <a:buFont typeface="Wingdings" charset="2"/>
                        <a:defRPr>
                          <a:solidFill>
                            <a:schemeClr val="tx1"/>
                          </a:solidFill>
                          <a:latin typeface="Arial" charset="0"/>
                          <a:ea typeface="ＭＳ Ｐゴシック" charset="-128"/>
                        </a:defRPr>
                      </a:lvl4pPr>
                      <a:lvl5pPr marL="2057400" indent="-228600" eaLnBrk="0" hangingPunct="0">
                        <a:spcBef>
                          <a:spcPct val="20000"/>
                        </a:spcBef>
                        <a:buClr>
                          <a:schemeClr val="folHlink"/>
                        </a:buClr>
                        <a:buSzPct val="80000"/>
                        <a:buFont typeface="Wingdings" charset="2"/>
                        <a:defRPr>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514"/>
                          </a:solidFill>
                          <a:effectLst/>
                          <a:latin typeface="+mn-lt"/>
                          <a:ea typeface="ＭＳ Ｐゴシック" charset="-128"/>
                        </a:rPr>
                        <a:t>     18,9%</a:t>
                      </a:r>
                    </a:p>
                  </a:txBody>
                  <a:tcPr marT="45677" marB="456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DEEC"/>
                    </a:solidFill>
                  </a:tcPr>
                </a:tc>
              </a:tr>
            </a:tbl>
          </a:graphicData>
        </a:graphic>
      </p:graphicFrame>
      <p:sp>
        <p:nvSpPr>
          <p:cNvPr id="432148" name="TextBox 3"/>
          <p:cNvSpPr txBox="1">
            <a:spLocks noChangeArrowheads="1"/>
          </p:cNvSpPr>
          <p:nvPr/>
        </p:nvSpPr>
        <p:spPr bwMode="auto">
          <a:xfrm>
            <a:off x="0" y="6443663"/>
            <a:ext cx="3262313"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r>
              <a:rPr lang="en-US" altLang="en-US" i="1" dirty="0">
                <a:solidFill>
                  <a:srgbClr val="000000"/>
                </a:solidFill>
                <a:latin typeface="VNI-Times" charset="0"/>
              </a:rPr>
              <a:t>(N </a:t>
            </a:r>
            <a:r>
              <a:rPr lang="en-US" altLang="en-US" i="1" dirty="0" err="1">
                <a:solidFill>
                  <a:srgbClr val="000000"/>
                </a:solidFill>
                <a:latin typeface="VNI-Times" charset="0"/>
              </a:rPr>
              <a:t>Engl</a:t>
            </a:r>
            <a:r>
              <a:rPr lang="en-US" altLang="en-US" i="1" dirty="0">
                <a:solidFill>
                  <a:srgbClr val="000000"/>
                </a:solidFill>
                <a:latin typeface="VNI-Times" charset="0"/>
              </a:rPr>
              <a:t> J Med 2014;370:1683-1693)</a:t>
            </a:r>
          </a:p>
        </p:txBody>
      </p:sp>
      <p:cxnSp>
        <p:nvCxnSpPr>
          <p:cNvPr id="6" name="Straight Connector 5"/>
          <p:cNvCxnSpPr/>
          <p:nvPr/>
        </p:nvCxnSpPr>
        <p:spPr>
          <a:xfrm>
            <a:off x="457200" y="1066800"/>
            <a:ext cx="8153400"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6934200" y="5943600"/>
            <a:ext cx="1238377" cy="430887"/>
          </a:xfrm>
          <a:prstGeom prst="rect">
            <a:avLst/>
          </a:prstGeom>
          <a:noFill/>
        </p:spPr>
        <p:txBody>
          <a:bodyPr wrap="none" rtlCol="0">
            <a:spAutoFit/>
          </a:bodyPr>
          <a:lstStyle/>
          <a:p>
            <a:r>
              <a:rPr lang="en-US" sz="2200"/>
              <a:t>P &gt; 0,05</a:t>
            </a:r>
          </a:p>
        </p:txBody>
      </p:sp>
    </p:spTree>
    <p:extLst>
      <p:ext uri="{BB962C8B-B14F-4D97-AF65-F5344CB8AC3E}">
        <p14:creationId xmlns="" xmlns:p14="http://schemas.microsoft.com/office/powerpoint/2010/main" val="32098220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34177" name="Title 1"/>
          <p:cNvSpPr>
            <a:spLocks noGrp="1"/>
          </p:cNvSpPr>
          <p:nvPr>
            <p:ph type="title"/>
          </p:nvPr>
        </p:nvSpPr>
        <p:spPr>
          <a:xfrm>
            <a:off x="228600" y="152400"/>
            <a:ext cx="8458200" cy="868363"/>
          </a:xfrm>
        </p:spPr>
        <p:txBody>
          <a:bodyPr/>
          <a:lstStyle/>
          <a:p>
            <a:r>
              <a:rPr lang="en-US" altLang="en-US" sz="2600" dirty="0">
                <a:solidFill>
                  <a:srgbClr val="0000AC"/>
                </a:solidFill>
                <a:latin typeface="+mn-lt"/>
                <a:ea typeface="ＭＳ Ｐゴシック" charset="-128"/>
              </a:rPr>
              <a:t>Giải thích kết quả NC </a:t>
            </a:r>
            <a:r>
              <a:rPr lang="en-US" altLang="en-US" sz="2600" dirty="0" err="1">
                <a:solidFill>
                  <a:srgbClr val="0000AC"/>
                </a:solidFill>
                <a:latin typeface="+mn-lt"/>
                <a:ea typeface="ＭＳ Ｐゴシック" charset="-128"/>
              </a:rPr>
              <a:t>ProCESS</a:t>
            </a:r>
            <a:r>
              <a:rPr lang="en-US" altLang="en-US" sz="2600" dirty="0">
                <a:solidFill>
                  <a:srgbClr val="0000AC"/>
                </a:solidFill>
                <a:latin typeface="+mn-lt"/>
                <a:ea typeface="ＭＳ Ｐゴシック" charset="-128"/>
              </a:rPr>
              <a:t> </a:t>
            </a:r>
            <a:r>
              <a:rPr lang="en-US" altLang="en-US" sz="2600" dirty="0" err="1">
                <a:solidFill>
                  <a:srgbClr val="0000AC"/>
                </a:solidFill>
                <a:latin typeface="+mn-lt"/>
                <a:ea typeface="ＭＳ Ｐゴシック" charset="-128"/>
              </a:rPr>
              <a:t>thế nào</a:t>
            </a:r>
            <a:r>
              <a:rPr lang="en-US" altLang="en-US" sz="2600" dirty="0">
                <a:solidFill>
                  <a:srgbClr val="0000AC"/>
                </a:solidFill>
                <a:latin typeface="+mn-lt"/>
                <a:ea typeface="ＭＳ Ｐゴシック" charset="-128"/>
              </a:rPr>
              <a:t>?</a:t>
            </a:r>
          </a:p>
        </p:txBody>
      </p:sp>
      <p:sp>
        <p:nvSpPr>
          <p:cNvPr id="434178" name="Content Placeholder 2"/>
          <p:cNvSpPr>
            <a:spLocks noGrp="1"/>
          </p:cNvSpPr>
          <p:nvPr>
            <p:ph idx="1"/>
          </p:nvPr>
        </p:nvSpPr>
        <p:spPr>
          <a:xfrm>
            <a:off x="457200" y="1143000"/>
            <a:ext cx="8229600" cy="5257800"/>
          </a:xfrm>
        </p:spPr>
        <p:txBody>
          <a:bodyPr/>
          <a:lstStyle/>
          <a:p>
            <a:pPr>
              <a:lnSpc>
                <a:spcPts val="3300"/>
              </a:lnSpc>
              <a:buFont typeface="Arial"/>
              <a:buChar char="•"/>
            </a:pPr>
            <a:r>
              <a:rPr lang="en-US" altLang="en-US" sz="2800" noProof="1" smtClean="0">
                <a:ea typeface="ＭＳ Ｐゴシック" charset="-128"/>
              </a:rPr>
              <a:t>bn trong cả 3 nhóm đều được điều trị </a:t>
            </a:r>
            <a:r>
              <a:rPr lang="en-US" altLang="en-US" sz="2800" b="1" noProof="1" smtClean="0">
                <a:ea typeface="ＭＳ Ｐゴシック" charset="-128"/>
              </a:rPr>
              <a:t>thích hợp, sớm</a:t>
            </a:r>
          </a:p>
          <a:p>
            <a:pPr marL="566738" indent="-331788">
              <a:lnSpc>
                <a:spcPts val="3300"/>
              </a:lnSpc>
              <a:buFont typeface="Wingdings" charset="2"/>
              <a:buChar char="ü"/>
            </a:pPr>
            <a:r>
              <a:rPr lang="en-US" altLang="en-US" sz="2800" noProof="1">
                <a:ea typeface="ＭＳ Ｐゴシック" charset="-128"/>
              </a:rPr>
              <a:t>76% được dùng kháng sinh trong 3 giờ đầu, 97% được dùng kháng sinh trong 6 giờ đầu.</a:t>
            </a:r>
          </a:p>
          <a:p>
            <a:pPr marL="566738" indent="-331788">
              <a:lnSpc>
                <a:spcPts val="3300"/>
              </a:lnSpc>
              <a:buFont typeface="Wingdings" charset="2"/>
              <a:buChar char="ü"/>
            </a:pPr>
            <a:r>
              <a:rPr lang="en-US" altLang="en-US" sz="2800" noProof="1" smtClean="0">
                <a:ea typeface="ＭＳ Ｐゴシック" charset="-128"/>
              </a:rPr>
              <a:t>Hơn 90% được truyền </a:t>
            </a:r>
            <a:r>
              <a:rPr lang="en-US" altLang="en-US" sz="2800" noProof="1">
                <a:ea typeface="ＭＳ Ｐゴシック" charset="-128"/>
              </a:rPr>
              <a:t>≥ 1500 ml dịch trong 3 giờ đầu.</a:t>
            </a:r>
          </a:p>
          <a:p>
            <a:pPr>
              <a:lnSpc>
                <a:spcPts val="3300"/>
              </a:lnSpc>
              <a:buFont typeface="Arial"/>
              <a:buChar char="•"/>
            </a:pPr>
            <a:r>
              <a:rPr lang="en-US" altLang="en-US" sz="2800" noProof="1">
                <a:ea typeface="ＭＳ Ｐゴシック" charset="-128"/>
              </a:rPr>
              <a:t>Tử vong ở cả 3 nhóm đều thấp hơn nhiều so với các nghiên cứu trước đây.</a:t>
            </a:r>
            <a:endParaRPr lang="en-US" altLang="en-US" sz="2800" noProof="1" smtClean="0">
              <a:ea typeface="ＭＳ Ｐゴシック" charset="-128"/>
            </a:endParaRPr>
          </a:p>
        </p:txBody>
      </p:sp>
      <p:sp>
        <p:nvSpPr>
          <p:cNvPr id="5" name="TextBox 4"/>
          <p:cNvSpPr txBox="1">
            <a:spLocks noChangeArrowheads="1"/>
          </p:cNvSpPr>
          <p:nvPr/>
        </p:nvSpPr>
        <p:spPr bwMode="auto">
          <a:xfrm>
            <a:off x="533400" y="4876800"/>
            <a:ext cx="8077200" cy="1435863"/>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eaLnBrk="1" hangingPunct="1">
              <a:lnSpc>
                <a:spcPts val="3500"/>
              </a:lnSpc>
              <a:buFont typeface="Symbol" charset="2"/>
              <a:buChar char="®"/>
            </a:pPr>
            <a:r>
              <a:rPr lang="en-US" altLang="en-US" sz="2800" dirty="0">
                <a:latin typeface="+mn-lt"/>
              </a:rPr>
              <a:t> </a:t>
            </a:r>
            <a:r>
              <a:rPr lang="en-US" altLang="en-US" sz="2800" dirty="0" err="1">
                <a:latin typeface="+mn-lt"/>
              </a:rPr>
              <a:t>Tầm</a:t>
            </a:r>
            <a:r>
              <a:rPr lang="en-US" altLang="en-US" sz="2800" dirty="0">
                <a:latin typeface="+mn-lt"/>
              </a:rPr>
              <a:t> </a:t>
            </a:r>
            <a:r>
              <a:rPr lang="en-US" altLang="en-US" sz="2800" dirty="0" err="1">
                <a:latin typeface="+mn-lt"/>
              </a:rPr>
              <a:t>quan</a:t>
            </a:r>
            <a:r>
              <a:rPr lang="en-US" altLang="en-US" sz="2800" dirty="0">
                <a:latin typeface="+mn-lt"/>
              </a:rPr>
              <a:t> </a:t>
            </a:r>
            <a:r>
              <a:rPr lang="en-US" altLang="en-US" sz="2800" dirty="0" err="1">
                <a:latin typeface="+mn-lt"/>
              </a:rPr>
              <a:t>trọng của việc</a:t>
            </a:r>
            <a:r>
              <a:rPr lang="en-US" altLang="en-US" sz="2800" dirty="0">
                <a:latin typeface="+mn-lt"/>
              </a:rPr>
              <a:t> </a:t>
            </a:r>
            <a:r>
              <a:rPr lang="en-US" altLang="en-US" sz="2800" dirty="0" err="1">
                <a:latin typeface="+mn-lt"/>
              </a:rPr>
              <a:t>chẩn đoán sớm</a:t>
            </a:r>
            <a:r>
              <a:rPr lang="en-US" altLang="en-US" sz="2800" dirty="0">
                <a:latin typeface="+mn-lt"/>
              </a:rPr>
              <a:t> </a:t>
            </a:r>
            <a:r>
              <a:rPr lang="en-US" altLang="en-US" sz="2800" dirty="0" err="1">
                <a:latin typeface="+mn-lt"/>
              </a:rPr>
              <a:t>và điều trị thích hợp</a:t>
            </a:r>
            <a:r>
              <a:rPr lang="en-US" altLang="en-US" sz="2800" dirty="0">
                <a:latin typeface="+mn-lt"/>
              </a:rPr>
              <a:t> </a:t>
            </a:r>
            <a:r>
              <a:rPr lang="en-US" altLang="en-US" sz="2800" dirty="0" err="1">
                <a:latin typeface="+mn-lt"/>
              </a:rPr>
              <a:t>trong việc cải thiện tiên lượng của bn sốc nhiễm trùng</a:t>
            </a:r>
            <a:endParaRPr lang="en-US" altLang="en-US" sz="2800" dirty="0">
              <a:latin typeface="+mn-lt"/>
            </a:endParaRPr>
          </a:p>
        </p:txBody>
      </p:sp>
      <p:cxnSp>
        <p:nvCxnSpPr>
          <p:cNvPr id="6" name="Straight Connector 5"/>
          <p:cNvCxnSpPr/>
          <p:nvPr/>
        </p:nvCxnSpPr>
        <p:spPr>
          <a:xfrm>
            <a:off x="457200" y="1066800"/>
            <a:ext cx="8153400"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72908405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435916" y="6324600"/>
            <a:ext cx="3302000" cy="533400"/>
          </a:xfrm>
          <a:prstGeom prst="rect">
            <a:avLst/>
          </a:prstGeom>
        </p:spPr>
      </p:pic>
      <p:pic>
        <p:nvPicPr>
          <p:cNvPr id="3" name="Picture 2"/>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1600200" y="111991"/>
            <a:ext cx="6324600" cy="1276632"/>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621371" y="1388624"/>
            <a:ext cx="8217829" cy="49359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 xmlns:p14="http://schemas.microsoft.com/office/powerpoint/2010/main" val="83178678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Screen Shot 2014-05-04 at 09.58.07.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359600" y="1420695"/>
            <a:ext cx="7632000" cy="3081575"/>
          </a:xfrm>
          <a:prstGeom prst="rect">
            <a:avLst/>
          </a:prstGeom>
          <a:ln>
            <a:noFill/>
          </a:ln>
          <a:effectLst>
            <a:outerShdw blurRad="292100" dist="139700" dir="2700000" algn="tl" rotWithShape="0">
              <a:srgbClr val="333333">
                <a:alpha val="65000"/>
              </a:srgbClr>
            </a:outerShdw>
          </a:effectLst>
        </p:spPr>
      </p:pic>
      <p:pic>
        <p:nvPicPr>
          <p:cNvPr id="6" name="Picture 5" descr="Screen Shot 2014-05-04 at 09.51.33.png"/>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1359600" y="4563935"/>
            <a:ext cx="7632000" cy="389095"/>
          </a:xfrm>
          <a:prstGeom prst="rect">
            <a:avLst/>
          </a:prstGeom>
          <a:ln>
            <a:noFill/>
          </a:ln>
          <a:effectLst>
            <a:outerShdw blurRad="292100" dist="139700" dir="2700000" algn="tl" rotWithShape="0">
              <a:srgbClr val="333333">
                <a:alpha val="65000"/>
              </a:srgbClr>
            </a:outerShdw>
          </a:effectLst>
        </p:spPr>
      </p:pic>
      <p:graphicFrame>
        <p:nvGraphicFramePr>
          <p:cNvPr id="7" name="Table 6"/>
          <p:cNvGraphicFramePr>
            <a:graphicFrameLocks noGrp="1"/>
          </p:cNvGraphicFramePr>
          <p:nvPr>
            <p:extLst/>
          </p:nvPr>
        </p:nvGraphicFramePr>
        <p:xfrm>
          <a:off x="1028166" y="5059680"/>
          <a:ext cx="3888000" cy="1493520"/>
        </p:xfrm>
        <a:graphic>
          <a:graphicData uri="http://schemas.openxmlformats.org/drawingml/2006/table">
            <a:tbl>
              <a:tblPr firstRow="1" bandRow="1">
                <a:tableStyleId>{7E9639D4-E3E2-4D34-9284-5A2195B3D0D7}</a:tableStyleId>
              </a:tblPr>
              <a:tblGrid>
                <a:gridCol w="2375305"/>
                <a:gridCol w="1512695"/>
              </a:tblGrid>
              <a:tr h="396240">
                <a:tc>
                  <a:txBody>
                    <a:bodyPr/>
                    <a:lstStyle/>
                    <a:p>
                      <a:r>
                        <a:rPr lang="en-US" sz="2000" dirty="0" smtClean="0"/>
                        <a:t>Intravenous Fluids</a:t>
                      </a:r>
                      <a:endParaRPr lang="en-US" sz="2000" dirty="0"/>
                    </a:p>
                  </a:txBody>
                  <a:tcPr/>
                </a:tc>
                <a:tc>
                  <a:txBody>
                    <a:bodyPr/>
                    <a:lstStyle/>
                    <a:p>
                      <a:endParaRPr lang="en-US" sz="2000" dirty="0"/>
                    </a:p>
                  </a:txBody>
                  <a:tcPr/>
                </a:tc>
              </a:tr>
              <a:tr h="396240">
                <a:tc>
                  <a:txBody>
                    <a:bodyPr/>
                    <a:lstStyle/>
                    <a:p>
                      <a:r>
                        <a:rPr lang="en-US" sz="2000" b="1" dirty="0" smtClean="0">
                          <a:solidFill>
                            <a:srgbClr val="FF0000"/>
                          </a:solidFill>
                        </a:rPr>
                        <a:t>EGDT</a:t>
                      </a:r>
                      <a:endParaRPr lang="en-US" sz="2000" b="1" dirty="0">
                        <a:solidFill>
                          <a:srgbClr val="FF0000"/>
                        </a:solidFill>
                      </a:endParaRPr>
                    </a:p>
                  </a:txBody>
                  <a:tcPr/>
                </a:tc>
                <a:tc>
                  <a:txBody>
                    <a:bodyPr/>
                    <a:lstStyle/>
                    <a:p>
                      <a:pPr algn="ctr"/>
                      <a:r>
                        <a:rPr lang="en-US" sz="2000" dirty="0" smtClean="0"/>
                        <a:t>2.8</a:t>
                      </a:r>
                      <a:r>
                        <a:rPr lang="en-US" sz="2000" baseline="0" dirty="0" smtClean="0"/>
                        <a:t> </a:t>
                      </a:r>
                      <a:r>
                        <a:rPr lang="en-US" sz="2000" dirty="0" smtClean="0"/>
                        <a:t>L</a:t>
                      </a:r>
                      <a:endParaRPr lang="en-US" sz="2000" dirty="0"/>
                    </a:p>
                  </a:txBody>
                  <a:tcPr/>
                </a:tc>
              </a:tr>
              <a:tr h="396240">
                <a:tc>
                  <a:txBody>
                    <a:bodyPr/>
                    <a:lstStyle/>
                    <a:p>
                      <a:r>
                        <a:rPr lang="en-US" sz="2000" b="1" dirty="0" smtClean="0">
                          <a:solidFill>
                            <a:srgbClr val="008000"/>
                          </a:solidFill>
                        </a:rPr>
                        <a:t>Usual Care</a:t>
                      </a:r>
                      <a:endParaRPr lang="en-US" sz="2000" b="1" dirty="0">
                        <a:solidFill>
                          <a:srgbClr val="008000"/>
                        </a:solidFill>
                      </a:endParaRPr>
                    </a:p>
                  </a:txBody>
                  <a:tcPr/>
                </a:tc>
                <a:tc>
                  <a:txBody>
                    <a:bodyPr/>
                    <a:lstStyle/>
                    <a:p>
                      <a:pPr algn="ctr"/>
                      <a:r>
                        <a:rPr lang="en-US" sz="2000" dirty="0" smtClean="0"/>
                        <a:t>2.3 L</a:t>
                      </a:r>
                      <a:endParaRPr lang="en-US" sz="2000" dirty="0"/>
                    </a:p>
                  </a:txBody>
                  <a:tcPr/>
                </a:tc>
              </a:tr>
            </a:tbl>
          </a:graphicData>
        </a:graphic>
      </p:graphicFrame>
      <p:graphicFrame>
        <p:nvGraphicFramePr>
          <p:cNvPr id="8" name="Table 7"/>
          <p:cNvGraphicFramePr>
            <a:graphicFrameLocks noGrp="1"/>
          </p:cNvGraphicFramePr>
          <p:nvPr>
            <p:extLst/>
          </p:nvPr>
        </p:nvGraphicFramePr>
        <p:xfrm>
          <a:off x="5103600" y="5044440"/>
          <a:ext cx="3888000" cy="1188720"/>
        </p:xfrm>
        <a:graphic>
          <a:graphicData uri="http://schemas.openxmlformats.org/drawingml/2006/table">
            <a:tbl>
              <a:tblPr firstRow="1" bandRow="1">
                <a:tableStyleId>{7E9639D4-E3E2-4D34-9284-5A2195B3D0D7}</a:tableStyleId>
              </a:tblPr>
              <a:tblGrid>
                <a:gridCol w="2375302"/>
                <a:gridCol w="1512698"/>
              </a:tblGrid>
              <a:tr h="396240">
                <a:tc gridSpan="2">
                  <a:txBody>
                    <a:bodyPr/>
                    <a:lstStyle/>
                    <a:p>
                      <a:r>
                        <a:rPr lang="en-US" sz="2000" dirty="0" smtClean="0"/>
                        <a:t>Intravenous Antibiotics</a:t>
                      </a:r>
                      <a:endParaRPr lang="en-US" sz="2000" dirty="0"/>
                    </a:p>
                  </a:txBody>
                  <a:tcPr/>
                </a:tc>
                <a:tc hMerge="1">
                  <a:txBody>
                    <a:bodyPr/>
                    <a:lstStyle/>
                    <a:p>
                      <a:endParaRPr lang="en-US" sz="2000" dirty="0"/>
                    </a:p>
                  </a:txBody>
                  <a:tcPr/>
                </a:tc>
              </a:tr>
              <a:tr h="396240">
                <a:tc>
                  <a:txBody>
                    <a:bodyPr/>
                    <a:lstStyle/>
                    <a:p>
                      <a:r>
                        <a:rPr lang="en-US" sz="2000" b="1" dirty="0" smtClean="0">
                          <a:solidFill>
                            <a:srgbClr val="FF0000"/>
                          </a:solidFill>
                        </a:rPr>
                        <a:t>EGDT</a:t>
                      </a:r>
                      <a:endParaRPr lang="en-US" sz="2000" b="1" dirty="0">
                        <a:solidFill>
                          <a:srgbClr val="FF0000"/>
                        </a:solidFill>
                      </a:endParaRPr>
                    </a:p>
                  </a:txBody>
                  <a:tcPr/>
                </a:tc>
                <a:tc>
                  <a:txBody>
                    <a:bodyPr/>
                    <a:lstStyle/>
                    <a:p>
                      <a:pPr algn="ctr"/>
                      <a:r>
                        <a:rPr lang="en-US" sz="2000" dirty="0" smtClean="0"/>
                        <a:t>97.5%</a:t>
                      </a:r>
                      <a:endParaRPr lang="en-US" sz="2000" dirty="0"/>
                    </a:p>
                  </a:txBody>
                  <a:tcPr/>
                </a:tc>
              </a:tr>
              <a:tr h="396240">
                <a:tc>
                  <a:txBody>
                    <a:bodyPr/>
                    <a:lstStyle/>
                    <a:p>
                      <a:r>
                        <a:rPr lang="en-US" sz="2000" b="1" dirty="0" smtClean="0">
                          <a:solidFill>
                            <a:srgbClr val="008000"/>
                          </a:solidFill>
                        </a:rPr>
                        <a:t>Usual Care</a:t>
                      </a:r>
                      <a:endParaRPr lang="en-US" sz="2000" b="1" dirty="0">
                        <a:solidFill>
                          <a:srgbClr val="008000"/>
                        </a:solidFill>
                      </a:endParaRPr>
                    </a:p>
                  </a:txBody>
                  <a:tcPr/>
                </a:tc>
                <a:tc>
                  <a:txBody>
                    <a:bodyPr/>
                    <a:lstStyle/>
                    <a:p>
                      <a:pPr algn="ctr"/>
                      <a:r>
                        <a:rPr lang="en-US" sz="2000" dirty="0" smtClean="0"/>
                        <a:t>96.9%</a:t>
                      </a:r>
                      <a:endParaRPr lang="en-US" sz="2000" dirty="0"/>
                    </a:p>
                  </a:txBody>
                  <a:tcPr/>
                </a:tc>
              </a:tr>
            </a:tbl>
          </a:graphicData>
        </a:graphic>
      </p:graphicFrame>
      <p:pic>
        <p:nvPicPr>
          <p:cNvPr id="3" name="Picture 2"/>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5321300" y="6342631"/>
            <a:ext cx="2603500" cy="439903"/>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3245539" y="96341"/>
            <a:ext cx="5746081" cy="12150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 xmlns:p14="http://schemas.microsoft.com/office/powerpoint/2010/main" val="186938675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1" y="925391"/>
            <a:ext cx="8001000" cy="1055839"/>
          </a:xfrm>
        </p:spPr>
        <p:txBody>
          <a:bodyPr>
            <a:noAutofit/>
          </a:bodyPr>
          <a:lstStyle/>
          <a:p>
            <a:pPr algn="l"/>
            <a:r>
              <a:rPr lang="en-US" sz="4000" dirty="0" smtClean="0">
                <a:latin typeface="Arial" charset="0"/>
                <a:ea typeface="Arial" charset="0"/>
                <a:cs typeface="Arial" charset="0"/>
              </a:rPr>
              <a:t>Caveats / Limitations of </a:t>
            </a:r>
            <a:r>
              <a:rPr lang="en-US" sz="4000" dirty="0" err="1" smtClean="0">
                <a:latin typeface="Arial" charset="0"/>
                <a:ea typeface="Arial" charset="0"/>
                <a:cs typeface="Arial" charset="0"/>
              </a:rPr>
              <a:t>ProCESS</a:t>
            </a:r>
            <a:r>
              <a:rPr lang="en-US" sz="4000" dirty="0" smtClean="0">
                <a:latin typeface="Arial" charset="0"/>
                <a:ea typeface="Arial" charset="0"/>
                <a:cs typeface="Arial" charset="0"/>
              </a:rPr>
              <a:t>, ARISE &amp; Promise</a:t>
            </a:r>
            <a:endParaRPr lang="en-US" sz="4000" dirty="0">
              <a:latin typeface="Arial" charset="0"/>
              <a:ea typeface="Arial" charset="0"/>
              <a:cs typeface="Arial" charset="0"/>
            </a:endParaRPr>
          </a:p>
        </p:txBody>
      </p:sp>
      <p:sp>
        <p:nvSpPr>
          <p:cNvPr id="3" name="Content Placeholder 2"/>
          <p:cNvSpPr>
            <a:spLocks noGrp="1"/>
          </p:cNvSpPr>
          <p:nvPr>
            <p:ph idx="1"/>
          </p:nvPr>
        </p:nvSpPr>
        <p:spPr>
          <a:xfrm>
            <a:off x="990605" y="2029583"/>
            <a:ext cx="7925213" cy="4295020"/>
          </a:xfrm>
        </p:spPr>
        <p:txBody>
          <a:bodyPr>
            <a:normAutofit/>
          </a:bodyPr>
          <a:lstStyle/>
          <a:p>
            <a:r>
              <a:rPr lang="en-US" dirty="0" smtClean="0">
                <a:latin typeface="Arial" charset="0"/>
                <a:ea typeface="Arial" charset="0"/>
                <a:cs typeface="Arial" charset="0"/>
              </a:rPr>
              <a:t>The overall management of sepsis has changed</a:t>
            </a:r>
            <a:r>
              <a:rPr lang="is-IS" dirty="0" smtClean="0">
                <a:latin typeface="Arial" charset="0"/>
                <a:ea typeface="Arial" charset="0"/>
                <a:cs typeface="Arial" charset="0"/>
              </a:rPr>
              <a:t>…</a:t>
            </a:r>
          </a:p>
          <a:p>
            <a:pPr lvl="1"/>
            <a:r>
              <a:rPr lang="is-IS" dirty="0" smtClean="0">
                <a:latin typeface="Arial" charset="0"/>
                <a:ea typeface="Arial" charset="0"/>
                <a:cs typeface="Arial" charset="0"/>
              </a:rPr>
              <a:t>In all three studies patients had early antibiotics, &gt; 30ml/kg of intravenous fluid prior to randomization.</a:t>
            </a:r>
          </a:p>
          <a:p>
            <a:r>
              <a:rPr lang="is-IS" dirty="0" smtClean="0">
                <a:latin typeface="Arial" charset="0"/>
                <a:ea typeface="Arial" charset="0"/>
                <a:cs typeface="Arial" charset="0"/>
              </a:rPr>
              <a:t>We need therefore to be very careful about over interpreting the results in areas where this paradigm is not valid.</a:t>
            </a:r>
            <a:endParaRPr lang="en-US" dirty="0" smtClean="0">
              <a:latin typeface="Arial" charset="0"/>
              <a:ea typeface="Arial" charset="0"/>
              <a:cs typeface="Arial" charset="0"/>
            </a:endParaRPr>
          </a:p>
        </p:txBody>
      </p:sp>
    </p:spTree>
    <p:extLst>
      <p:ext uri="{BB962C8B-B14F-4D97-AF65-F5344CB8AC3E}">
        <p14:creationId xmlns="" xmlns:p14="http://schemas.microsoft.com/office/powerpoint/2010/main" val="88263590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smtClean="0">
                <a:latin typeface="Arial" charset="0"/>
                <a:ea typeface="Arial" charset="0"/>
                <a:cs typeface="Arial" charset="0"/>
              </a:rPr>
              <a:t>The River’s work was useful</a:t>
            </a:r>
            <a:r>
              <a:rPr lang="is-IS" b="1" dirty="0" smtClean="0">
                <a:latin typeface="Arial" charset="0"/>
                <a:ea typeface="Arial" charset="0"/>
                <a:cs typeface="Arial" charset="0"/>
              </a:rPr>
              <a:t>….</a:t>
            </a:r>
            <a:endParaRPr lang="en-US" b="1" dirty="0">
              <a:latin typeface="Arial" charset="0"/>
              <a:ea typeface="Arial" charset="0"/>
              <a:cs typeface="Arial" charset="0"/>
            </a:endParaRPr>
          </a:p>
        </p:txBody>
      </p:sp>
      <p:sp>
        <p:nvSpPr>
          <p:cNvPr id="3" name="Content Placeholder 2"/>
          <p:cNvSpPr>
            <a:spLocks noGrp="1"/>
          </p:cNvSpPr>
          <p:nvPr>
            <p:ph idx="1"/>
          </p:nvPr>
        </p:nvSpPr>
        <p:spPr>
          <a:xfrm>
            <a:off x="990600" y="2133601"/>
            <a:ext cx="7696200" cy="3992563"/>
          </a:xfrm>
        </p:spPr>
        <p:txBody>
          <a:bodyPr>
            <a:normAutofit fontScale="92500" lnSpcReduction="20000"/>
          </a:bodyPr>
          <a:lstStyle/>
          <a:p>
            <a:r>
              <a:rPr lang="en-US" sz="3200" dirty="0" smtClean="0">
                <a:latin typeface="Arial" charset="0"/>
                <a:ea typeface="Arial" charset="0"/>
                <a:cs typeface="Arial" charset="0"/>
              </a:rPr>
              <a:t>As it provided us a construct on how to understand resuscitation:</a:t>
            </a:r>
          </a:p>
          <a:p>
            <a:pPr lvl="1"/>
            <a:r>
              <a:rPr lang="en-US" sz="2800" dirty="0" smtClean="0">
                <a:latin typeface="Arial" charset="0"/>
                <a:ea typeface="Arial" charset="0"/>
                <a:cs typeface="Arial" charset="0"/>
              </a:rPr>
              <a:t>Start early- (give antibiotics)</a:t>
            </a:r>
          </a:p>
          <a:p>
            <a:pPr lvl="1"/>
            <a:r>
              <a:rPr lang="en-US" sz="2800" dirty="0" smtClean="0">
                <a:latin typeface="Arial" charset="0"/>
                <a:ea typeface="Arial" charset="0"/>
                <a:cs typeface="Arial" charset="0"/>
              </a:rPr>
              <a:t>Correct </a:t>
            </a:r>
            <a:r>
              <a:rPr lang="en-US" sz="2800" dirty="0" err="1" smtClean="0">
                <a:latin typeface="Arial" charset="0"/>
                <a:ea typeface="Arial" charset="0"/>
                <a:cs typeface="Arial" charset="0"/>
              </a:rPr>
              <a:t>hypovolaemia</a:t>
            </a:r>
            <a:endParaRPr lang="en-US" sz="2800" dirty="0" smtClean="0">
              <a:latin typeface="Arial" charset="0"/>
              <a:ea typeface="Arial" charset="0"/>
              <a:cs typeface="Arial" charset="0"/>
            </a:endParaRPr>
          </a:p>
          <a:p>
            <a:pPr lvl="1"/>
            <a:r>
              <a:rPr lang="en-US" sz="2800" dirty="0" smtClean="0">
                <a:latin typeface="Arial" charset="0"/>
                <a:ea typeface="Arial" charset="0"/>
                <a:cs typeface="Arial" charset="0"/>
              </a:rPr>
              <a:t>Restore perfusion pressure</a:t>
            </a:r>
          </a:p>
          <a:p>
            <a:pPr lvl="1"/>
            <a:r>
              <a:rPr lang="en-US" sz="2800" dirty="0" smtClean="0">
                <a:latin typeface="Arial" charset="0"/>
                <a:ea typeface="Arial" charset="0"/>
                <a:cs typeface="Arial" charset="0"/>
              </a:rPr>
              <a:t>And in some cases a little more may be required..!</a:t>
            </a:r>
            <a:endParaRPr lang="en-US" sz="2800" dirty="0">
              <a:latin typeface="Arial" charset="0"/>
              <a:ea typeface="Arial" charset="0"/>
              <a:cs typeface="Arial" charset="0"/>
            </a:endParaRPr>
          </a:p>
          <a:p>
            <a:pPr lvl="1"/>
            <a:endParaRPr lang="en-US" sz="2800" dirty="0" smtClean="0">
              <a:latin typeface="Arial" charset="0"/>
              <a:ea typeface="Arial" charset="0"/>
              <a:cs typeface="Arial" charset="0"/>
            </a:endParaRPr>
          </a:p>
          <a:p>
            <a:r>
              <a:rPr lang="en-US" sz="3200" dirty="0" smtClean="0">
                <a:latin typeface="Arial" charset="0"/>
                <a:ea typeface="Arial" charset="0"/>
                <a:cs typeface="Arial" charset="0"/>
              </a:rPr>
              <a:t>These concepts are as important today as they ever were.</a:t>
            </a:r>
          </a:p>
        </p:txBody>
      </p:sp>
    </p:spTree>
    <p:extLst>
      <p:ext uri="{BB962C8B-B14F-4D97-AF65-F5344CB8AC3E}">
        <p14:creationId xmlns="" xmlns:p14="http://schemas.microsoft.com/office/powerpoint/2010/main" val="187102184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081" name="Title 1"/>
          <p:cNvSpPr>
            <a:spLocks noGrp="1"/>
          </p:cNvSpPr>
          <p:nvPr>
            <p:ph type="title"/>
          </p:nvPr>
        </p:nvSpPr>
        <p:spPr>
          <a:xfrm>
            <a:off x="533400" y="274637"/>
            <a:ext cx="7543800" cy="868363"/>
          </a:xfrm>
        </p:spPr>
        <p:txBody>
          <a:bodyPr/>
          <a:lstStyle/>
          <a:p>
            <a:r>
              <a:rPr lang="en-US" altLang="en-US" sz="2800" b="0" noProof="1" smtClean="0">
                <a:latin typeface="+mn-lt"/>
                <a:ea typeface="ＭＳ Ｐゴシック" charset="-128"/>
              </a:rPr>
              <a:t>HA trung bình cao hơn 65 mmHg </a:t>
            </a:r>
            <a:br>
              <a:rPr lang="en-US" altLang="en-US" sz="2800" b="0" noProof="1" smtClean="0">
                <a:latin typeface="+mn-lt"/>
                <a:ea typeface="ＭＳ Ｐゴシック" charset="-128"/>
              </a:rPr>
            </a:br>
            <a:r>
              <a:rPr lang="en-US" altLang="en-US" sz="2800" b="0" noProof="1" smtClean="0">
                <a:latin typeface="+mn-lt"/>
                <a:ea typeface="ＭＳ Ｐゴシック" charset="-128"/>
              </a:rPr>
              <a:t>có cải thiện tỉ lệ tử vong ?</a:t>
            </a:r>
            <a:endParaRPr lang="en-US" altLang="en-US" sz="2800" b="0" noProof="1">
              <a:latin typeface="+mn-lt"/>
              <a:ea typeface="ＭＳ Ｐゴシック" charset="-128"/>
            </a:endParaRPr>
          </a:p>
        </p:txBody>
      </p:sp>
      <p:sp>
        <p:nvSpPr>
          <p:cNvPr id="430082" name="Content Placeholder 2"/>
          <p:cNvSpPr>
            <a:spLocks noGrp="1"/>
          </p:cNvSpPr>
          <p:nvPr>
            <p:ph idx="1"/>
          </p:nvPr>
        </p:nvSpPr>
        <p:spPr>
          <a:xfrm>
            <a:off x="457200" y="1143000"/>
            <a:ext cx="8305800" cy="5029200"/>
          </a:xfrm>
        </p:spPr>
        <p:txBody>
          <a:bodyPr/>
          <a:lstStyle/>
          <a:p>
            <a:pPr marL="0" indent="0">
              <a:lnSpc>
                <a:spcPts val="3000"/>
              </a:lnSpc>
              <a:buNone/>
            </a:pPr>
            <a:r>
              <a:rPr lang="en-US" altLang="en-US" sz="2400" noProof="1" smtClean="0">
                <a:ea typeface="ＭＳ Ｐゴシック" charset="-128"/>
              </a:rPr>
              <a:t>Nghiên cứu SEPSISPAM.</a:t>
            </a:r>
          </a:p>
          <a:p>
            <a:pPr>
              <a:lnSpc>
                <a:spcPts val="3000"/>
              </a:lnSpc>
              <a:buFont typeface="Arial" charset="0"/>
              <a:buChar char="•"/>
            </a:pPr>
            <a:r>
              <a:rPr lang="en-US" altLang="en-US" sz="2300" noProof="1" smtClean="0">
                <a:ea typeface="ＭＳ Ｐゴシック" charset="-128"/>
              </a:rPr>
              <a:t>TNLS phân nhóm ngẫu nhiên (Pháp).</a:t>
            </a:r>
          </a:p>
          <a:p>
            <a:pPr>
              <a:lnSpc>
                <a:spcPts val="3000"/>
              </a:lnSpc>
              <a:buFont typeface="Arial" charset="0"/>
              <a:buChar char="•"/>
            </a:pPr>
            <a:r>
              <a:rPr lang="en-US" altLang="en-US" sz="2300" noProof="1" smtClean="0">
                <a:ea typeface="ＭＳ Ｐゴシック" charset="-128"/>
              </a:rPr>
              <a:t>Đối tượng: 776 bn sốc nhiễm trùng.</a:t>
            </a:r>
          </a:p>
          <a:p>
            <a:pPr>
              <a:lnSpc>
                <a:spcPts val="3000"/>
              </a:lnSpc>
              <a:buFont typeface="Arial" charset="0"/>
              <a:buChar char="•"/>
            </a:pPr>
            <a:r>
              <a:rPr lang="en-US" altLang="en-US" sz="2300" noProof="1" smtClean="0">
                <a:ea typeface="ＭＳ Ｐゴシック" charset="-128"/>
              </a:rPr>
              <a:t>Can thiệp: chia 2 nhóm</a:t>
            </a:r>
          </a:p>
          <a:p>
            <a:pPr marL="719138" indent="0">
              <a:lnSpc>
                <a:spcPts val="3000"/>
              </a:lnSpc>
              <a:buNone/>
            </a:pPr>
            <a:r>
              <a:rPr lang="en-US" altLang="en-US" sz="2300" noProof="1" smtClean="0">
                <a:ea typeface="ＭＳ Ｐゴシック" charset="-128"/>
              </a:rPr>
              <a:t>- Nhóm mục tiêu HA trung bình 80-85 mm Hg.</a:t>
            </a:r>
            <a:endParaRPr lang="en-US" altLang="en-US" sz="2300" noProof="1">
              <a:ea typeface="ＭＳ Ｐゴシック" charset="-128"/>
            </a:endParaRPr>
          </a:p>
          <a:p>
            <a:pPr marL="719138" indent="0">
              <a:lnSpc>
                <a:spcPts val="3000"/>
              </a:lnSpc>
              <a:buNone/>
            </a:pPr>
            <a:r>
              <a:rPr lang="en-US" altLang="en-US" sz="2300" noProof="1" smtClean="0">
                <a:ea typeface="ＭＳ Ｐゴシック" charset="-128"/>
              </a:rPr>
              <a:t>- Nhóm </a:t>
            </a:r>
            <a:r>
              <a:rPr lang="en-US" altLang="en-US" sz="2300" noProof="1">
                <a:ea typeface="ＭＳ Ｐゴシック" charset="-128"/>
              </a:rPr>
              <a:t>mục tiêu </a:t>
            </a:r>
            <a:r>
              <a:rPr lang="en-US" altLang="en-US" sz="2300" noProof="1" smtClean="0">
                <a:ea typeface="ＭＳ Ｐゴシック" charset="-128"/>
              </a:rPr>
              <a:t>HA </a:t>
            </a:r>
            <a:r>
              <a:rPr lang="en-US" altLang="en-US" sz="2300" noProof="1">
                <a:ea typeface="ＭＳ Ｐゴシック" charset="-128"/>
              </a:rPr>
              <a:t>trung bình </a:t>
            </a:r>
            <a:r>
              <a:rPr lang="en-US" altLang="en-US" sz="2300" noProof="1" smtClean="0">
                <a:ea typeface="ＭＳ Ｐゴシック" charset="-128"/>
              </a:rPr>
              <a:t>65-70 mm Hg.</a:t>
            </a:r>
          </a:p>
          <a:p>
            <a:pPr>
              <a:lnSpc>
                <a:spcPts val="3000"/>
              </a:lnSpc>
              <a:buFont typeface="Arial" charset="0"/>
              <a:buChar char="•"/>
            </a:pPr>
            <a:r>
              <a:rPr lang="en-US" altLang="en-US" sz="2300" noProof="1" smtClean="0">
                <a:ea typeface="VNI-Helve Normal" charset="0"/>
                <a:cs typeface="VNI-Helve Normal" charset="0"/>
              </a:rPr>
              <a:t>Kết cục chính: tử vong do mọi nguyên nhân N 28, N 90 </a:t>
            </a:r>
          </a:p>
          <a:p>
            <a:pPr>
              <a:lnSpc>
                <a:spcPts val="3000"/>
              </a:lnSpc>
              <a:buFont typeface="Arial" charset="0"/>
              <a:buChar char="•"/>
            </a:pPr>
            <a:r>
              <a:rPr lang="en-US" altLang="en-US" sz="2300" noProof="1" smtClean="0">
                <a:ea typeface="ＭＳ Ｐゴシック" charset="-128"/>
              </a:rPr>
              <a:t>Kết quả:   </a:t>
            </a:r>
            <a:endParaRPr lang="en-US" altLang="en-US" sz="2300" noProof="1">
              <a:ea typeface="ＭＳ Ｐゴシック" charset="-128"/>
            </a:endParaRPr>
          </a:p>
        </p:txBody>
      </p:sp>
      <p:graphicFrame>
        <p:nvGraphicFramePr>
          <p:cNvPr id="4" name="Table 3"/>
          <p:cNvGraphicFramePr>
            <a:graphicFrameLocks noGrp="1"/>
          </p:cNvGraphicFramePr>
          <p:nvPr>
            <p:extLst>
              <p:ext uri="{D42A27DB-BD31-4B8C-83A1-F6EECF244321}">
                <p14:modId xmlns="" xmlns:p14="http://schemas.microsoft.com/office/powerpoint/2010/main" val="515583957"/>
              </p:ext>
            </p:extLst>
          </p:nvPr>
        </p:nvGraphicFramePr>
        <p:xfrm>
          <a:off x="838200" y="4800600"/>
          <a:ext cx="7742238" cy="1494814"/>
        </p:xfrm>
        <a:graphic>
          <a:graphicData uri="http://schemas.openxmlformats.org/drawingml/2006/table">
            <a:tbl>
              <a:tblPr/>
              <a:tblGrid>
                <a:gridCol w="1905000"/>
                <a:gridCol w="2362200"/>
                <a:gridCol w="2438400"/>
                <a:gridCol w="1036638"/>
              </a:tblGrid>
              <a:tr h="396875">
                <a:tc>
                  <a:txBody>
                    <a:bodyPr/>
                    <a:lstStyle>
                      <a:lvl1pPr eaLnBrk="0" hangingPunct="0">
                        <a:spcBef>
                          <a:spcPct val="20000"/>
                        </a:spcBef>
                        <a:buClr>
                          <a:schemeClr val="tx2"/>
                        </a:buClr>
                        <a:buSzPct val="70000"/>
                        <a:buFont typeface="Wingdings" charset="2"/>
                        <a:defRPr sz="2600">
                          <a:solidFill>
                            <a:schemeClr val="tx1"/>
                          </a:solidFill>
                          <a:latin typeface="Arial" charset="0"/>
                          <a:ea typeface="ＭＳ Ｐゴシック" charset="-128"/>
                        </a:defRPr>
                      </a:lvl1pPr>
                      <a:lvl2pPr marL="742950" indent="-285750" eaLnBrk="0" hangingPunct="0">
                        <a:spcBef>
                          <a:spcPct val="20000"/>
                        </a:spcBef>
                        <a:buClr>
                          <a:schemeClr val="accent2"/>
                        </a:buClr>
                        <a:buSzPct val="70000"/>
                        <a:buFont typeface="Wingdings" charset="2"/>
                        <a:defRPr sz="2200">
                          <a:solidFill>
                            <a:schemeClr val="tx1"/>
                          </a:solidFill>
                          <a:latin typeface="Arial" charset="0"/>
                          <a:ea typeface="ＭＳ Ｐゴシック" charset="-128"/>
                        </a:defRPr>
                      </a:lvl2pPr>
                      <a:lvl3pPr marL="1143000" indent="-228600" eaLnBrk="0" hangingPunct="0">
                        <a:spcBef>
                          <a:spcPct val="20000"/>
                        </a:spcBef>
                        <a:buClr>
                          <a:schemeClr val="accent1"/>
                        </a:buClr>
                        <a:buSzPct val="70000"/>
                        <a:buFont typeface="Wingdings" charset="2"/>
                        <a:defRPr sz="2100">
                          <a:solidFill>
                            <a:schemeClr val="tx1"/>
                          </a:solidFill>
                          <a:latin typeface="Arial" charset="0"/>
                          <a:ea typeface="ＭＳ Ｐゴシック" charset="-128"/>
                        </a:defRPr>
                      </a:lvl3pPr>
                      <a:lvl4pPr marL="1600200" indent="-228600" eaLnBrk="0" hangingPunct="0">
                        <a:spcBef>
                          <a:spcPct val="20000"/>
                        </a:spcBef>
                        <a:buClr>
                          <a:schemeClr val="tx2"/>
                        </a:buClr>
                        <a:buSzPct val="75000"/>
                        <a:buFont typeface="Wingdings" charset="2"/>
                        <a:defRPr>
                          <a:solidFill>
                            <a:schemeClr val="tx1"/>
                          </a:solidFill>
                          <a:latin typeface="Arial" charset="0"/>
                          <a:ea typeface="ＭＳ Ｐゴシック" charset="-128"/>
                        </a:defRPr>
                      </a:lvl4pPr>
                      <a:lvl5pPr marL="2057400" indent="-228600" eaLnBrk="0" hangingPunct="0">
                        <a:spcBef>
                          <a:spcPct val="20000"/>
                        </a:spcBef>
                        <a:buClr>
                          <a:schemeClr val="folHlink"/>
                        </a:buClr>
                        <a:buSzPct val="80000"/>
                        <a:buFont typeface="Wingdings" charset="2"/>
                        <a:defRPr>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000" b="1" i="0" u="none" strike="noStrike" cap="none" normalizeH="0" baseline="0">
                        <a:ln>
                          <a:noFill/>
                        </a:ln>
                        <a:solidFill>
                          <a:srgbClr val="FFFFFF"/>
                        </a:solidFill>
                        <a:effectLst/>
                        <a:latin typeface="VNI-Helve" charset="0"/>
                        <a:ea typeface="ＭＳ Ｐゴシック" charset="-128"/>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lvl1pPr eaLnBrk="0" hangingPunct="0">
                        <a:spcBef>
                          <a:spcPct val="20000"/>
                        </a:spcBef>
                        <a:buClr>
                          <a:schemeClr val="tx2"/>
                        </a:buClr>
                        <a:buSzPct val="70000"/>
                        <a:buFont typeface="Wingdings" charset="2"/>
                        <a:defRPr sz="2600">
                          <a:solidFill>
                            <a:schemeClr val="tx1"/>
                          </a:solidFill>
                          <a:latin typeface="Arial" charset="0"/>
                          <a:ea typeface="ＭＳ Ｐゴシック" charset="-128"/>
                        </a:defRPr>
                      </a:lvl1pPr>
                      <a:lvl2pPr marL="742950" indent="-285750" eaLnBrk="0" hangingPunct="0">
                        <a:spcBef>
                          <a:spcPct val="20000"/>
                        </a:spcBef>
                        <a:buClr>
                          <a:schemeClr val="accent2"/>
                        </a:buClr>
                        <a:buSzPct val="70000"/>
                        <a:buFont typeface="Wingdings" charset="2"/>
                        <a:defRPr sz="2200">
                          <a:solidFill>
                            <a:schemeClr val="tx1"/>
                          </a:solidFill>
                          <a:latin typeface="Arial" charset="0"/>
                          <a:ea typeface="ＭＳ Ｐゴシック" charset="-128"/>
                        </a:defRPr>
                      </a:lvl2pPr>
                      <a:lvl3pPr marL="1143000" indent="-228600" eaLnBrk="0" hangingPunct="0">
                        <a:spcBef>
                          <a:spcPct val="20000"/>
                        </a:spcBef>
                        <a:buClr>
                          <a:schemeClr val="accent1"/>
                        </a:buClr>
                        <a:buSzPct val="70000"/>
                        <a:buFont typeface="Wingdings" charset="2"/>
                        <a:defRPr sz="2100">
                          <a:solidFill>
                            <a:schemeClr val="tx1"/>
                          </a:solidFill>
                          <a:latin typeface="Arial" charset="0"/>
                          <a:ea typeface="ＭＳ Ｐゴシック" charset="-128"/>
                        </a:defRPr>
                      </a:lvl3pPr>
                      <a:lvl4pPr marL="1600200" indent="-228600" eaLnBrk="0" hangingPunct="0">
                        <a:spcBef>
                          <a:spcPct val="20000"/>
                        </a:spcBef>
                        <a:buClr>
                          <a:schemeClr val="tx2"/>
                        </a:buClr>
                        <a:buSzPct val="75000"/>
                        <a:buFont typeface="Wingdings" charset="2"/>
                        <a:defRPr>
                          <a:solidFill>
                            <a:schemeClr val="tx1"/>
                          </a:solidFill>
                          <a:latin typeface="Arial" charset="0"/>
                          <a:ea typeface="ＭＳ Ｐゴシック" charset="-128"/>
                        </a:defRPr>
                      </a:lvl4pPr>
                      <a:lvl5pPr marL="2057400" indent="-228600" eaLnBrk="0" hangingPunct="0">
                        <a:spcBef>
                          <a:spcPct val="20000"/>
                        </a:spcBef>
                        <a:buClr>
                          <a:schemeClr val="folHlink"/>
                        </a:buClr>
                        <a:buSzPct val="80000"/>
                        <a:buFont typeface="Wingdings" charset="2"/>
                        <a:defRPr>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FFFFFF"/>
                          </a:solidFill>
                          <a:effectLst/>
                          <a:latin typeface="VNI-Helve" charset="0"/>
                          <a:ea typeface="ＭＳ Ｐゴシック" charset="-128"/>
                        </a:rPr>
                        <a:t>HA </a:t>
                      </a:r>
                      <a:r>
                        <a:rPr kumimoji="0" lang="en-US" altLang="en-US" sz="2000" b="1" i="0" u="none" strike="noStrike" cap="none" normalizeH="0" baseline="0" dirty="0" err="1">
                          <a:ln>
                            <a:noFill/>
                          </a:ln>
                          <a:solidFill>
                            <a:srgbClr val="FFFFFF"/>
                          </a:solidFill>
                          <a:effectLst/>
                          <a:latin typeface="VNI-Helve" charset="0"/>
                          <a:ea typeface="ＭＳ Ｐゴシック" charset="-128"/>
                        </a:rPr>
                        <a:t>muïc</a:t>
                      </a:r>
                      <a:r>
                        <a:rPr kumimoji="0" lang="en-US" altLang="en-US" sz="2000" b="1" i="0" u="none" strike="noStrike" cap="none" normalizeH="0" baseline="0" dirty="0">
                          <a:ln>
                            <a:noFill/>
                          </a:ln>
                          <a:solidFill>
                            <a:srgbClr val="FFFFFF"/>
                          </a:solidFill>
                          <a:effectLst/>
                          <a:latin typeface="VNI-Helve" charset="0"/>
                          <a:ea typeface="ＭＳ Ｐゴシック" charset="-128"/>
                        </a:rPr>
                        <a:t> </a:t>
                      </a:r>
                      <a:r>
                        <a:rPr kumimoji="0" lang="en-US" altLang="en-US" sz="2000" b="1" i="0" u="none" strike="noStrike" cap="none" normalizeH="0" baseline="0" dirty="0" err="1">
                          <a:ln>
                            <a:noFill/>
                          </a:ln>
                          <a:solidFill>
                            <a:srgbClr val="FFFFFF"/>
                          </a:solidFill>
                          <a:effectLst/>
                          <a:latin typeface="VNI-Helve" charset="0"/>
                          <a:ea typeface="ＭＳ Ｐゴシック" charset="-128"/>
                        </a:rPr>
                        <a:t>tieâu</a:t>
                      </a:r>
                      <a:r>
                        <a:rPr kumimoji="0" lang="en-US" altLang="en-US" sz="2000" b="1" i="0" u="none" strike="noStrike" cap="none" normalizeH="0" baseline="0" dirty="0">
                          <a:ln>
                            <a:noFill/>
                          </a:ln>
                          <a:solidFill>
                            <a:srgbClr val="FFFFFF"/>
                          </a:solidFill>
                          <a:effectLst/>
                          <a:latin typeface="VNI-Helve" charset="0"/>
                          <a:ea typeface="ＭＳ Ｐゴシック" charset="-128"/>
                        </a:rPr>
                        <a:t> </a:t>
                      </a:r>
                      <a:r>
                        <a:rPr kumimoji="0" lang="en-US" altLang="en-US" sz="2000" b="1" i="0" u="none" strike="noStrike" cap="none" normalizeH="0" baseline="0" dirty="0" err="1">
                          <a:ln>
                            <a:noFill/>
                          </a:ln>
                          <a:solidFill>
                            <a:srgbClr val="FFFFFF"/>
                          </a:solidFill>
                          <a:effectLst/>
                          <a:latin typeface="VNI-Helve" charset="0"/>
                          <a:ea typeface="ＭＳ Ｐゴシック" charset="-128"/>
                        </a:rPr>
                        <a:t>cao</a:t>
                      </a:r>
                      <a:endParaRPr kumimoji="0" lang="en-US" altLang="en-US" sz="2000" b="1" i="0" u="none" strike="noStrike" cap="none" normalizeH="0" baseline="0" dirty="0">
                        <a:ln>
                          <a:noFill/>
                        </a:ln>
                        <a:solidFill>
                          <a:srgbClr val="FFFFFF"/>
                        </a:solidFill>
                        <a:effectLst/>
                        <a:latin typeface="VNI-Helve" charset="0"/>
                        <a:ea typeface="ＭＳ Ｐゴシック" charset="-128"/>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lvl1pPr eaLnBrk="0" hangingPunct="0">
                        <a:spcBef>
                          <a:spcPct val="20000"/>
                        </a:spcBef>
                        <a:buClr>
                          <a:schemeClr val="tx2"/>
                        </a:buClr>
                        <a:buSzPct val="70000"/>
                        <a:buFont typeface="Wingdings" charset="2"/>
                        <a:defRPr sz="2600">
                          <a:solidFill>
                            <a:schemeClr val="tx1"/>
                          </a:solidFill>
                          <a:latin typeface="Arial" charset="0"/>
                          <a:ea typeface="ＭＳ Ｐゴシック" charset="-128"/>
                        </a:defRPr>
                      </a:lvl1pPr>
                      <a:lvl2pPr marL="742950" indent="-285750" eaLnBrk="0" hangingPunct="0">
                        <a:spcBef>
                          <a:spcPct val="20000"/>
                        </a:spcBef>
                        <a:buClr>
                          <a:schemeClr val="accent2"/>
                        </a:buClr>
                        <a:buSzPct val="70000"/>
                        <a:buFont typeface="Wingdings" charset="2"/>
                        <a:defRPr sz="2200">
                          <a:solidFill>
                            <a:schemeClr val="tx1"/>
                          </a:solidFill>
                          <a:latin typeface="Arial" charset="0"/>
                          <a:ea typeface="ＭＳ Ｐゴシック" charset="-128"/>
                        </a:defRPr>
                      </a:lvl2pPr>
                      <a:lvl3pPr marL="1143000" indent="-228600" eaLnBrk="0" hangingPunct="0">
                        <a:spcBef>
                          <a:spcPct val="20000"/>
                        </a:spcBef>
                        <a:buClr>
                          <a:schemeClr val="accent1"/>
                        </a:buClr>
                        <a:buSzPct val="70000"/>
                        <a:buFont typeface="Wingdings" charset="2"/>
                        <a:defRPr sz="2100">
                          <a:solidFill>
                            <a:schemeClr val="tx1"/>
                          </a:solidFill>
                          <a:latin typeface="Arial" charset="0"/>
                          <a:ea typeface="ＭＳ Ｐゴシック" charset="-128"/>
                        </a:defRPr>
                      </a:lvl3pPr>
                      <a:lvl4pPr marL="1600200" indent="-228600" eaLnBrk="0" hangingPunct="0">
                        <a:spcBef>
                          <a:spcPct val="20000"/>
                        </a:spcBef>
                        <a:buClr>
                          <a:schemeClr val="tx2"/>
                        </a:buClr>
                        <a:buSzPct val="75000"/>
                        <a:buFont typeface="Wingdings" charset="2"/>
                        <a:defRPr>
                          <a:solidFill>
                            <a:schemeClr val="tx1"/>
                          </a:solidFill>
                          <a:latin typeface="Arial" charset="0"/>
                          <a:ea typeface="ＭＳ Ｐゴシック" charset="-128"/>
                        </a:defRPr>
                      </a:lvl4pPr>
                      <a:lvl5pPr marL="2057400" indent="-228600" eaLnBrk="0" hangingPunct="0">
                        <a:spcBef>
                          <a:spcPct val="20000"/>
                        </a:spcBef>
                        <a:buClr>
                          <a:schemeClr val="folHlink"/>
                        </a:buClr>
                        <a:buSzPct val="80000"/>
                        <a:buFont typeface="Wingdings" charset="2"/>
                        <a:defRPr>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FFFFFF"/>
                          </a:solidFill>
                          <a:effectLst/>
                          <a:latin typeface="VNI-Helve" charset="0"/>
                          <a:ea typeface="ＭＳ Ｐゴシック" charset="-128"/>
                        </a:rPr>
                        <a:t> HA muïc tieâu thaáp</a:t>
                      </a: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lvl1pPr eaLnBrk="0" hangingPunct="0">
                        <a:spcBef>
                          <a:spcPct val="20000"/>
                        </a:spcBef>
                        <a:buClr>
                          <a:schemeClr val="tx2"/>
                        </a:buClr>
                        <a:buSzPct val="70000"/>
                        <a:buFont typeface="Wingdings" charset="2"/>
                        <a:defRPr sz="2600">
                          <a:solidFill>
                            <a:schemeClr val="tx1"/>
                          </a:solidFill>
                          <a:latin typeface="Arial" charset="0"/>
                          <a:ea typeface="ＭＳ Ｐゴシック" charset="-128"/>
                        </a:defRPr>
                      </a:lvl1pPr>
                      <a:lvl2pPr marL="742950" indent="-285750" eaLnBrk="0" hangingPunct="0">
                        <a:spcBef>
                          <a:spcPct val="20000"/>
                        </a:spcBef>
                        <a:buClr>
                          <a:schemeClr val="accent2"/>
                        </a:buClr>
                        <a:buSzPct val="70000"/>
                        <a:buFont typeface="Wingdings" charset="2"/>
                        <a:defRPr sz="2200">
                          <a:solidFill>
                            <a:schemeClr val="tx1"/>
                          </a:solidFill>
                          <a:latin typeface="Arial" charset="0"/>
                          <a:ea typeface="ＭＳ Ｐゴシック" charset="-128"/>
                        </a:defRPr>
                      </a:lvl2pPr>
                      <a:lvl3pPr marL="1143000" indent="-228600" eaLnBrk="0" hangingPunct="0">
                        <a:spcBef>
                          <a:spcPct val="20000"/>
                        </a:spcBef>
                        <a:buClr>
                          <a:schemeClr val="accent1"/>
                        </a:buClr>
                        <a:buSzPct val="70000"/>
                        <a:buFont typeface="Wingdings" charset="2"/>
                        <a:defRPr sz="2100">
                          <a:solidFill>
                            <a:schemeClr val="tx1"/>
                          </a:solidFill>
                          <a:latin typeface="Arial" charset="0"/>
                          <a:ea typeface="ＭＳ Ｐゴシック" charset="-128"/>
                        </a:defRPr>
                      </a:lvl3pPr>
                      <a:lvl4pPr marL="1600200" indent="-228600" eaLnBrk="0" hangingPunct="0">
                        <a:spcBef>
                          <a:spcPct val="20000"/>
                        </a:spcBef>
                        <a:buClr>
                          <a:schemeClr val="tx2"/>
                        </a:buClr>
                        <a:buSzPct val="75000"/>
                        <a:buFont typeface="Wingdings" charset="2"/>
                        <a:defRPr>
                          <a:solidFill>
                            <a:schemeClr val="tx1"/>
                          </a:solidFill>
                          <a:latin typeface="Arial" charset="0"/>
                          <a:ea typeface="ＭＳ Ｐゴシック" charset="-128"/>
                        </a:defRPr>
                      </a:lvl4pPr>
                      <a:lvl5pPr marL="2057400" indent="-228600" eaLnBrk="0" hangingPunct="0">
                        <a:spcBef>
                          <a:spcPct val="20000"/>
                        </a:spcBef>
                        <a:buClr>
                          <a:schemeClr val="folHlink"/>
                        </a:buClr>
                        <a:buSzPct val="80000"/>
                        <a:buFont typeface="Wingdings" charset="2"/>
                        <a:defRPr>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FFFFFF"/>
                          </a:solidFill>
                          <a:effectLst/>
                          <a:latin typeface="VNI-Helve" charset="0"/>
                          <a:ea typeface="ＭＳ Ｐゴシック" charset="-128"/>
                        </a:rPr>
                        <a:t>   p</a:t>
                      </a: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0070C0"/>
                    </a:solidFill>
                  </a:tcPr>
                </a:tc>
              </a:tr>
              <a:tr h="396875">
                <a:tc>
                  <a:txBody>
                    <a:bodyPr/>
                    <a:lstStyle>
                      <a:lvl1pPr eaLnBrk="0" hangingPunct="0">
                        <a:spcBef>
                          <a:spcPct val="20000"/>
                        </a:spcBef>
                        <a:buClr>
                          <a:schemeClr val="tx2"/>
                        </a:buClr>
                        <a:buSzPct val="70000"/>
                        <a:buFont typeface="Wingdings" charset="2"/>
                        <a:defRPr sz="2600">
                          <a:solidFill>
                            <a:schemeClr val="tx1"/>
                          </a:solidFill>
                          <a:latin typeface="Arial" charset="0"/>
                          <a:ea typeface="ＭＳ Ｐゴシック" charset="-128"/>
                        </a:defRPr>
                      </a:lvl1pPr>
                      <a:lvl2pPr marL="742950" indent="-285750" eaLnBrk="0" hangingPunct="0">
                        <a:spcBef>
                          <a:spcPct val="20000"/>
                        </a:spcBef>
                        <a:buClr>
                          <a:schemeClr val="accent2"/>
                        </a:buClr>
                        <a:buSzPct val="70000"/>
                        <a:buFont typeface="Wingdings" charset="2"/>
                        <a:defRPr sz="2200">
                          <a:solidFill>
                            <a:schemeClr val="tx1"/>
                          </a:solidFill>
                          <a:latin typeface="Arial" charset="0"/>
                          <a:ea typeface="ＭＳ Ｐゴシック" charset="-128"/>
                        </a:defRPr>
                      </a:lvl2pPr>
                      <a:lvl3pPr marL="1143000" indent="-228600" eaLnBrk="0" hangingPunct="0">
                        <a:spcBef>
                          <a:spcPct val="20000"/>
                        </a:spcBef>
                        <a:buClr>
                          <a:schemeClr val="accent1"/>
                        </a:buClr>
                        <a:buSzPct val="70000"/>
                        <a:buFont typeface="Wingdings" charset="2"/>
                        <a:defRPr sz="2100">
                          <a:solidFill>
                            <a:schemeClr val="tx1"/>
                          </a:solidFill>
                          <a:latin typeface="Arial" charset="0"/>
                          <a:ea typeface="ＭＳ Ｐゴシック" charset="-128"/>
                        </a:defRPr>
                      </a:lvl3pPr>
                      <a:lvl4pPr marL="1600200" indent="-228600" eaLnBrk="0" hangingPunct="0">
                        <a:spcBef>
                          <a:spcPct val="20000"/>
                        </a:spcBef>
                        <a:buClr>
                          <a:schemeClr val="tx2"/>
                        </a:buClr>
                        <a:buSzPct val="75000"/>
                        <a:buFont typeface="Wingdings" charset="2"/>
                        <a:defRPr>
                          <a:solidFill>
                            <a:schemeClr val="tx1"/>
                          </a:solidFill>
                          <a:latin typeface="Arial" charset="0"/>
                          <a:ea typeface="ＭＳ Ｐゴシック" charset="-128"/>
                        </a:defRPr>
                      </a:lvl4pPr>
                      <a:lvl5pPr marL="2057400" indent="-228600" eaLnBrk="0" hangingPunct="0">
                        <a:spcBef>
                          <a:spcPct val="20000"/>
                        </a:spcBef>
                        <a:buClr>
                          <a:schemeClr val="folHlink"/>
                        </a:buClr>
                        <a:buSzPct val="80000"/>
                        <a:buFont typeface="Wingdings" charset="2"/>
                        <a:defRPr>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VNI-Helve" charset="0"/>
                          <a:ea typeface="ＭＳ Ｐゴシック" charset="-128"/>
                        </a:rPr>
                        <a:t>Töû vong N28 </a:t>
                      </a:r>
                      <a:endParaRPr kumimoji="0" lang="en-US" altLang="en-US" sz="2000" b="0" i="0" u="none" strike="noStrike" cap="none" normalizeH="0" baseline="0">
                        <a:ln>
                          <a:noFill/>
                        </a:ln>
                        <a:solidFill>
                          <a:srgbClr val="000514"/>
                        </a:solidFill>
                        <a:effectLst/>
                        <a:latin typeface="VNI-Helve" charset="0"/>
                        <a:ea typeface="ＭＳ Ｐゴシック" charset="-128"/>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BDEEC"/>
                    </a:solidFill>
                  </a:tcPr>
                </a:tc>
                <a:tc>
                  <a:txBody>
                    <a:bodyPr/>
                    <a:lstStyle>
                      <a:lvl1pPr eaLnBrk="0" hangingPunct="0">
                        <a:spcBef>
                          <a:spcPct val="20000"/>
                        </a:spcBef>
                        <a:buClr>
                          <a:schemeClr val="tx2"/>
                        </a:buClr>
                        <a:buSzPct val="70000"/>
                        <a:buFont typeface="Wingdings" charset="2"/>
                        <a:defRPr sz="2600">
                          <a:solidFill>
                            <a:schemeClr val="tx1"/>
                          </a:solidFill>
                          <a:latin typeface="Arial" charset="0"/>
                          <a:ea typeface="ＭＳ Ｐゴシック" charset="-128"/>
                        </a:defRPr>
                      </a:lvl1pPr>
                      <a:lvl2pPr marL="742950" indent="-285750" eaLnBrk="0" hangingPunct="0">
                        <a:spcBef>
                          <a:spcPct val="20000"/>
                        </a:spcBef>
                        <a:buClr>
                          <a:schemeClr val="accent2"/>
                        </a:buClr>
                        <a:buSzPct val="70000"/>
                        <a:buFont typeface="Wingdings" charset="2"/>
                        <a:defRPr sz="2200">
                          <a:solidFill>
                            <a:schemeClr val="tx1"/>
                          </a:solidFill>
                          <a:latin typeface="Arial" charset="0"/>
                          <a:ea typeface="ＭＳ Ｐゴシック" charset="-128"/>
                        </a:defRPr>
                      </a:lvl2pPr>
                      <a:lvl3pPr marL="1143000" indent="-228600" eaLnBrk="0" hangingPunct="0">
                        <a:spcBef>
                          <a:spcPct val="20000"/>
                        </a:spcBef>
                        <a:buClr>
                          <a:schemeClr val="accent1"/>
                        </a:buClr>
                        <a:buSzPct val="70000"/>
                        <a:buFont typeface="Wingdings" charset="2"/>
                        <a:defRPr sz="2100">
                          <a:solidFill>
                            <a:schemeClr val="tx1"/>
                          </a:solidFill>
                          <a:latin typeface="Arial" charset="0"/>
                          <a:ea typeface="ＭＳ Ｐゴシック" charset="-128"/>
                        </a:defRPr>
                      </a:lvl3pPr>
                      <a:lvl4pPr marL="1600200" indent="-228600" eaLnBrk="0" hangingPunct="0">
                        <a:spcBef>
                          <a:spcPct val="20000"/>
                        </a:spcBef>
                        <a:buClr>
                          <a:schemeClr val="tx2"/>
                        </a:buClr>
                        <a:buSzPct val="75000"/>
                        <a:buFont typeface="Wingdings" charset="2"/>
                        <a:defRPr>
                          <a:solidFill>
                            <a:schemeClr val="tx1"/>
                          </a:solidFill>
                          <a:latin typeface="Arial" charset="0"/>
                          <a:ea typeface="ＭＳ Ｐゴシック" charset="-128"/>
                        </a:defRPr>
                      </a:lvl4pPr>
                      <a:lvl5pPr marL="2057400" indent="-228600" eaLnBrk="0" hangingPunct="0">
                        <a:spcBef>
                          <a:spcPct val="20000"/>
                        </a:spcBef>
                        <a:buClr>
                          <a:schemeClr val="folHlink"/>
                        </a:buClr>
                        <a:buSzPct val="80000"/>
                        <a:buFont typeface="Wingdings" charset="2"/>
                        <a:defRPr>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514"/>
                          </a:solidFill>
                          <a:effectLst/>
                          <a:latin typeface="VNI-Helve" charset="0"/>
                          <a:ea typeface="ＭＳ Ｐゴシック" charset="-128"/>
                        </a:rPr>
                        <a:t>        36,6%</a:t>
                      </a: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BDEEC"/>
                    </a:solidFill>
                  </a:tcPr>
                </a:tc>
                <a:tc>
                  <a:txBody>
                    <a:bodyPr/>
                    <a:lstStyle>
                      <a:lvl1pPr eaLnBrk="0" hangingPunct="0">
                        <a:spcBef>
                          <a:spcPct val="20000"/>
                        </a:spcBef>
                        <a:buClr>
                          <a:schemeClr val="tx2"/>
                        </a:buClr>
                        <a:buSzPct val="70000"/>
                        <a:buFont typeface="Wingdings" charset="2"/>
                        <a:defRPr sz="2600">
                          <a:solidFill>
                            <a:schemeClr val="tx1"/>
                          </a:solidFill>
                          <a:latin typeface="Arial" charset="0"/>
                          <a:ea typeface="ＭＳ Ｐゴシック" charset="-128"/>
                        </a:defRPr>
                      </a:lvl1pPr>
                      <a:lvl2pPr marL="742950" indent="-285750" eaLnBrk="0" hangingPunct="0">
                        <a:spcBef>
                          <a:spcPct val="20000"/>
                        </a:spcBef>
                        <a:buClr>
                          <a:schemeClr val="accent2"/>
                        </a:buClr>
                        <a:buSzPct val="70000"/>
                        <a:buFont typeface="Wingdings" charset="2"/>
                        <a:defRPr sz="2200">
                          <a:solidFill>
                            <a:schemeClr val="tx1"/>
                          </a:solidFill>
                          <a:latin typeface="Arial" charset="0"/>
                          <a:ea typeface="ＭＳ Ｐゴシック" charset="-128"/>
                        </a:defRPr>
                      </a:lvl2pPr>
                      <a:lvl3pPr marL="1143000" indent="-228600" eaLnBrk="0" hangingPunct="0">
                        <a:spcBef>
                          <a:spcPct val="20000"/>
                        </a:spcBef>
                        <a:buClr>
                          <a:schemeClr val="accent1"/>
                        </a:buClr>
                        <a:buSzPct val="70000"/>
                        <a:buFont typeface="Wingdings" charset="2"/>
                        <a:defRPr sz="2100">
                          <a:solidFill>
                            <a:schemeClr val="tx1"/>
                          </a:solidFill>
                          <a:latin typeface="Arial" charset="0"/>
                          <a:ea typeface="ＭＳ Ｐゴシック" charset="-128"/>
                        </a:defRPr>
                      </a:lvl3pPr>
                      <a:lvl4pPr marL="1600200" indent="-228600" eaLnBrk="0" hangingPunct="0">
                        <a:spcBef>
                          <a:spcPct val="20000"/>
                        </a:spcBef>
                        <a:buClr>
                          <a:schemeClr val="tx2"/>
                        </a:buClr>
                        <a:buSzPct val="75000"/>
                        <a:buFont typeface="Wingdings" charset="2"/>
                        <a:defRPr>
                          <a:solidFill>
                            <a:schemeClr val="tx1"/>
                          </a:solidFill>
                          <a:latin typeface="Arial" charset="0"/>
                          <a:ea typeface="ＭＳ Ｐゴシック" charset="-128"/>
                        </a:defRPr>
                      </a:lvl4pPr>
                      <a:lvl5pPr marL="2057400" indent="-228600" eaLnBrk="0" hangingPunct="0">
                        <a:spcBef>
                          <a:spcPct val="20000"/>
                        </a:spcBef>
                        <a:buClr>
                          <a:schemeClr val="folHlink"/>
                        </a:buClr>
                        <a:buSzPct val="80000"/>
                        <a:buFont typeface="Wingdings" charset="2"/>
                        <a:defRPr>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514"/>
                          </a:solidFill>
                          <a:effectLst/>
                          <a:latin typeface="VNI-Helve" charset="0"/>
                          <a:ea typeface="ＭＳ Ｐゴシック" charset="-128"/>
                        </a:rPr>
                        <a:t>          34,0%</a:t>
                      </a: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BDEEC"/>
                    </a:solidFill>
                  </a:tcPr>
                </a:tc>
                <a:tc>
                  <a:txBody>
                    <a:bodyPr/>
                    <a:lstStyle>
                      <a:lvl1pPr eaLnBrk="0" hangingPunct="0">
                        <a:spcBef>
                          <a:spcPct val="20000"/>
                        </a:spcBef>
                        <a:buClr>
                          <a:schemeClr val="tx2"/>
                        </a:buClr>
                        <a:buSzPct val="70000"/>
                        <a:buFont typeface="Wingdings" charset="2"/>
                        <a:defRPr sz="2600">
                          <a:solidFill>
                            <a:schemeClr val="tx1"/>
                          </a:solidFill>
                          <a:latin typeface="Arial" charset="0"/>
                          <a:ea typeface="ＭＳ Ｐゴシック" charset="-128"/>
                        </a:defRPr>
                      </a:lvl1pPr>
                      <a:lvl2pPr marL="742950" indent="-285750" eaLnBrk="0" hangingPunct="0">
                        <a:spcBef>
                          <a:spcPct val="20000"/>
                        </a:spcBef>
                        <a:buClr>
                          <a:schemeClr val="accent2"/>
                        </a:buClr>
                        <a:buSzPct val="70000"/>
                        <a:buFont typeface="Wingdings" charset="2"/>
                        <a:defRPr sz="2200">
                          <a:solidFill>
                            <a:schemeClr val="tx1"/>
                          </a:solidFill>
                          <a:latin typeface="Arial" charset="0"/>
                          <a:ea typeface="ＭＳ Ｐゴシック" charset="-128"/>
                        </a:defRPr>
                      </a:lvl2pPr>
                      <a:lvl3pPr marL="1143000" indent="-228600" eaLnBrk="0" hangingPunct="0">
                        <a:spcBef>
                          <a:spcPct val="20000"/>
                        </a:spcBef>
                        <a:buClr>
                          <a:schemeClr val="accent1"/>
                        </a:buClr>
                        <a:buSzPct val="70000"/>
                        <a:buFont typeface="Wingdings" charset="2"/>
                        <a:defRPr sz="2100">
                          <a:solidFill>
                            <a:schemeClr val="tx1"/>
                          </a:solidFill>
                          <a:latin typeface="Arial" charset="0"/>
                          <a:ea typeface="ＭＳ Ｐゴシック" charset="-128"/>
                        </a:defRPr>
                      </a:lvl3pPr>
                      <a:lvl4pPr marL="1600200" indent="-228600" eaLnBrk="0" hangingPunct="0">
                        <a:spcBef>
                          <a:spcPct val="20000"/>
                        </a:spcBef>
                        <a:buClr>
                          <a:schemeClr val="tx2"/>
                        </a:buClr>
                        <a:buSzPct val="75000"/>
                        <a:buFont typeface="Wingdings" charset="2"/>
                        <a:defRPr>
                          <a:solidFill>
                            <a:schemeClr val="tx1"/>
                          </a:solidFill>
                          <a:latin typeface="Arial" charset="0"/>
                          <a:ea typeface="ＭＳ Ｐゴシック" charset="-128"/>
                        </a:defRPr>
                      </a:lvl4pPr>
                      <a:lvl5pPr marL="2057400" indent="-228600" eaLnBrk="0" hangingPunct="0">
                        <a:spcBef>
                          <a:spcPct val="20000"/>
                        </a:spcBef>
                        <a:buClr>
                          <a:schemeClr val="folHlink"/>
                        </a:buClr>
                        <a:buSzPct val="80000"/>
                        <a:buFont typeface="Wingdings" charset="2"/>
                        <a:defRPr>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514"/>
                          </a:solidFill>
                          <a:effectLst/>
                          <a:latin typeface="VNI-Helve" charset="0"/>
                          <a:ea typeface="ＭＳ Ｐゴシック" charset="-128"/>
                        </a:rPr>
                        <a:t>   0,57</a:t>
                      </a: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BDEEC"/>
                    </a:solidFill>
                  </a:tcPr>
                </a:tc>
              </a:tr>
              <a:tr h="396875">
                <a:tc>
                  <a:txBody>
                    <a:bodyPr/>
                    <a:lstStyle>
                      <a:lvl1pPr eaLnBrk="0" hangingPunct="0">
                        <a:spcBef>
                          <a:spcPct val="20000"/>
                        </a:spcBef>
                        <a:buClr>
                          <a:schemeClr val="tx2"/>
                        </a:buClr>
                        <a:buSzPct val="70000"/>
                        <a:buFont typeface="Wingdings" charset="2"/>
                        <a:defRPr sz="2600">
                          <a:solidFill>
                            <a:schemeClr val="tx1"/>
                          </a:solidFill>
                          <a:latin typeface="Arial" charset="0"/>
                          <a:ea typeface="ＭＳ Ｐゴシック" charset="-128"/>
                        </a:defRPr>
                      </a:lvl1pPr>
                      <a:lvl2pPr marL="742950" indent="-285750" eaLnBrk="0" hangingPunct="0">
                        <a:spcBef>
                          <a:spcPct val="20000"/>
                        </a:spcBef>
                        <a:buClr>
                          <a:schemeClr val="accent2"/>
                        </a:buClr>
                        <a:buSzPct val="70000"/>
                        <a:buFont typeface="Wingdings" charset="2"/>
                        <a:defRPr sz="2200">
                          <a:solidFill>
                            <a:schemeClr val="tx1"/>
                          </a:solidFill>
                          <a:latin typeface="Arial" charset="0"/>
                          <a:ea typeface="ＭＳ Ｐゴシック" charset="-128"/>
                        </a:defRPr>
                      </a:lvl2pPr>
                      <a:lvl3pPr marL="1143000" indent="-228600" eaLnBrk="0" hangingPunct="0">
                        <a:spcBef>
                          <a:spcPct val="20000"/>
                        </a:spcBef>
                        <a:buClr>
                          <a:schemeClr val="accent1"/>
                        </a:buClr>
                        <a:buSzPct val="70000"/>
                        <a:buFont typeface="Wingdings" charset="2"/>
                        <a:defRPr sz="2100">
                          <a:solidFill>
                            <a:schemeClr val="tx1"/>
                          </a:solidFill>
                          <a:latin typeface="Arial" charset="0"/>
                          <a:ea typeface="ＭＳ Ｐゴシック" charset="-128"/>
                        </a:defRPr>
                      </a:lvl3pPr>
                      <a:lvl4pPr marL="1600200" indent="-228600" eaLnBrk="0" hangingPunct="0">
                        <a:spcBef>
                          <a:spcPct val="20000"/>
                        </a:spcBef>
                        <a:buClr>
                          <a:schemeClr val="tx2"/>
                        </a:buClr>
                        <a:buSzPct val="75000"/>
                        <a:buFont typeface="Wingdings" charset="2"/>
                        <a:defRPr>
                          <a:solidFill>
                            <a:schemeClr val="tx1"/>
                          </a:solidFill>
                          <a:latin typeface="Arial" charset="0"/>
                          <a:ea typeface="ＭＳ Ｐゴシック" charset="-128"/>
                        </a:defRPr>
                      </a:lvl4pPr>
                      <a:lvl5pPr marL="2057400" indent="-228600" eaLnBrk="0" hangingPunct="0">
                        <a:spcBef>
                          <a:spcPct val="20000"/>
                        </a:spcBef>
                        <a:buClr>
                          <a:schemeClr val="folHlink"/>
                        </a:buClr>
                        <a:buSzPct val="80000"/>
                        <a:buFont typeface="Wingdings" charset="2"/>
                        <a:defRPr>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chemeClr val="tx1"/>
                          </a:solidFill>
                          <a:effectLst/>
                          <a:latin typeface="VNI-Helve" charset="0"/>
                          <a:ea typeface="ＭＳ Ｐゴシック" charset="-128"/>
                        </a:rPr>
                        <a:t>Töû</a:t>
                      </a:r>
                      <a:r>
                        <a:rPr kumimoji="0" lang="en-US" altLang="en-US" sz="2000" b="0" i="0" u="none" strike="noStrike" cap="none" normalizeH="0" baseline="0" dirty="0">
                          <a:ln>
                            <a:noFill/>
                          </a:ln>
                          <a:solidFill>
                            <a:schemeClr val="tx1"/>
                          </a:solidFill>
                          <a:effectLst/>
                          <a:latin typeface="VNI-Helve" charset="0"/>
                          <a:ea typeface="ＭＳ Ｐゴシック" charset="-128"/>
                        </a:rPr>
                        <a:t> </a:t>
                      </a:r>
                      <a:r>
                        <a:rPr kumimoji="0" lang="en-US" altLang="en-US" sz="2000" b="0" i="0" u="none" strike="noStrike" cap="none" normalizeH="0" baseline="0" dirty="0" err="1">
                          <a:ln>
                            <a:noFill/>
                          </a:ln>
                          <a:solidFill>
                            <a:schemeClr val="tx1"/>
                          </a:solidFill>
                          <a:effectLst/>
                          <a:latin typeface="VNI-Helve" charset="0"/>
                          <a:ea typeface="ＭＳ Ｐゴシック" charset="-128"/>
                        </a:rPr>
                        <a:t>vong</a:t>
                      </a:r>
                      <a:r>
                        <a:rPr kumimoji="0" lang="en-US" altLang="en-US" sz="2000" b="0" i="0" u="none" strike="noStrike" cap="none" normalizeH="0" baseline="0" dirty="0">
                          <a:ln>
                            <a:noFill/>
                          </a:ln>
                          <a:solidFill>
                            <a:schemeClr val="tx1"/>
                          </a:solidFill>
                          <a:effectLst/>
                          <a:latin typeface="VNI-Helve" charset="0"/>
                          <a:ea typeface="ＭＳ Ｐゴシック" charset="-128"/>
                        </a:rPr>
                        <a:t> N90 </a:t>
                      </a:r>
                      <a:endParaRPr kumimoji="0" lang="en-US" altLang="en-US" sz="2000" b="0" i="0" u="none" strike="noStrike" cap="none" normalizeH="0" baseline="0" dirty="0">
                        <a:ln>
                          <a:noFill/>
                        </a:ln>
                        <a:solidFill>
                          <a:srgbClr val="000514"/>
                        </a:solidFill>
                        <a:effectLst/>
                        <a:latin typeface="VNI-Helve" charset="0"/>
                        <a:ea typeface="ＭＳ Ｐゴシック" charset="-128"/>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DEEC"/>
                    </a:solidFill>
                  </a:tcPr>
                </a:tc>
                <a:tc>
                  <a:txBody>
                    <a:bodyPr/>
                    <a:lstStyle>
                      <a:lvl1pPr eaLnBrk="0" hangingPunct="0">
                        <a:spcBef>
                          <a:spcPct val="20000"/>
                        </a:spcBef>
                        <a:buClr>
                          <a:schemeClr val="tx2"/>
                        </a:buClr>
                        <a:buSzPct val="70000"/>
                        <a:buFont typeface="Wingdings" charset="2"/>
                        <a:defRPr sz="2600">
                          <a:solidFill>
                            <a:schemeClr val="tx1"/>
                          </a:solidFill>
                          <a:latin typeface="Arial" charset="0"/>
                          <a:ea typeface="ＭＳ Ｐゴシック" charset="-128"/>
                        </a:defRPr>
                      </a:lvl1pPr>
                      <a:lvl2pPr marL="742950" indent="-285750" eaLnBrk="0" hangingPunct="0">
                        <a:spcBef>
                          <a:spcPct val="20000"/>
                        </a:spcBef>
                        <a:buClr>
                          <a:schemeClr val="accent2"/>
                        </a:buClr>
                        <a:buSzPct val="70000"/>
                        <a:buFont typeface="Wingdings" charset="2"/>
                        <a:defRPr sz="2200">
                          <a:solidFill>
                            <a:schemeClr val="tx1"/>
                          </a:solidFill>
                          <a:latin typeface="Arial" charset="0"/>
                          <a:ea typeface="ＭＳ Ｐゴシック" charset="-128"/>
                        </a:defRPr>
                      </a:lvl2pPr>
                      <a:lvl3pPr marL="1143000" indent="-228600" eaLnBrk="0" hangingPunct="0">
                        <a:spcBef>
                          <a:spcPct val="20000"/>
                        </a:spcBef>
                        <a:buClr>
                          <a:schemeClr val="accent1"/>
                        </a:buClr>
                        <a:buSzPct val="70000"/>
                        <a:buFont typeface="Wingdings" charset="2"/>
                        <a:defRPr sz="2100">
                          <a:solidFill>
                            <a:schemeClr val="tx1"/>
                          </a:solidFill>
                          <a:latin typeface="Arial" charset="0"/>
                          <a:ea typeface="ＭＳ Ｐゴシック" charset="-128"/>
                        </a:defRPr>
                      </a:lvl3pPr>
                      <a:lvl4pPr marL="1600200" indent="-228600" eaLnBrk="0" hangingPunct="0">
                        <a:spcBef>
                          <a:spcPct val="20000"/>
                        </a:spcBef>
                        <a:buClr>
                          <a:schemeClr val="tx2"/>
                        </a:buClr>
                        <a:buSzPct val="75000"/>
                        <a:buFont typeface="Wingdings" charset="2"/>
                        <a:defRPr>
                          <a:solidFill>
                            <a:schemeClr val="tx1"/>
                          </a:solidFill>
                          <a:latin typeface="Arial" charset="0"/>
                          <a:ea typeface="ＭＳ Ｐゴシック" charset="-128"/>
                        </a:defRPr>
                      </a:lvl4pPr>
                      <a:lvl5pPr marL="2057400" indent="-228600" eaLnBrk="0" hangingPunct="0">
                        <a:spcBef>
                          <a:spcPct val="20000"/>
                        </a:spcBef>
                        <a:buClr>
                          <a:schemeClr val="folHlink"/>
                        </a:buClr>
                        <a:buSzPct val="80000"/>
                        <a:buFont typeface="Wingdings" charset="2"/>
                        <a:defRPr>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514"/>
                          </a:solidFill>
                          <a:effectLst/>
                          <a:latin typeface="VNI-Helve" charset="0"/>
                          <a:ea typeface="ＭＳ Ｐゴシック" charset="-128"/>
                        </a:rPr>
                        <a:t>        43,8%</a:t>
                      </a: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DEEC"/>
                    </a:solidFill>
                  </a:tcPr>
                </a:tc>
                <a:tc>
                  <a:txBody>
                    <a:bodyPr/>
                    <a:lstStyle>
                      <a:lvl1pPr eaLnBrk="0" hangingPunct="0">
                        <a:spcBef>
                          <a:spcPct val="20000"/>
                        </a:spcBef>
                        <a:buClr>
                          <a:schemeClr val="tx2"/>
                        </a:buClr>
                        <a:buSzPct val="70000"/>
                        <a:buFont typeface="Wingdings" charset="2"/>
                        <a:defRPr sz="2600">
                          <a:solidFill>
                            <a:schemeClr val="tx1"/>
                          </a:solidFill>
                          <a:latin typeface="Arial" charset="0"/>
                          <a:ea typeface="ＭＳ Ｐゴシック" charset="-128"/>
                        </a:defRPr>
                      </a:lvl1pPr>
                      <a:lvl2pPr marL="742950" indent="-285750" eaLnBrk="0" hangingPunct="0">
                        <a:spcBef>
                          <a:spcPct val="20000"/>
                        </a:spcBef>
                        <a:buClr>
                          <a:schemeClr val="accent2"/>
                        </a:buClr>
                        <a:buSzPct val="70000"/>
                        <a:buFont typeface="Wingdings" charset="2"/>
                        <a:defRPr sz="2200">
                          <a:solidFill>
                            <a:schemeClr val="tx1"/>
                          </a:solidFill>
                          <a:latin typeface="Arial" charset="0"/>
                          <a:ea typeface="ＭＳ Ｐゴシック" charset="-128"/>
                        </a:defRPr>
                      </a:lvl2pPr>
                      <a:lvl3pPr marL="1143000" indent="-228600" eaLnBrk="0" hangingPunct="0">
                        <a:spcBef>
                          <a:spcPct val="20000"/>
                        </a:spcBef>
                        <a:buClr>
                          <a:schemeClr val="accent1"/>
                        </a:buClr>
                        <a:buSzPct val="70000"/>
                        <a:buFont typeface="Wingdings" charset="2"/>
                        <a:defRPr sz="2100">
                          <a:solidFill>
                            <a:schemeClr val="tx1"/>
                          </a:solidFill>
                          <a:latin typeface="Arial" charset="0"/>
                          <a:ea typeface="ＭＳ Ｐゴシック" charset="-128"/>
                        </a:defRPr>
                      </a:lvl3pPr>
                      <a:lvl4pPr marL="1600200" indent="-228600" eaLnBrk="0" hangingPunct="0">
                        <a:spcBef>
                          <a:spcPct val="20000"/>
                        </a:spcBef>
                        <a:buClr>
                          <a:schemeClr val="tx2"/>
                        </a:buClr>
                        <a:buSzPct val="75000"/>
                        <a:buFont typeface="Wingdings" charset="2"/>
                        <a:defRPr>
                          <a:solidFill>
                            <a:schemeClr val="tx1"/>
                          </a:solidFill>
                          <a:latin typeface="Arial" charset="0"/>
                          <a:ea typeface="ＭＳ Ｐゴシック" charset="-128"/>
                        </a:defRPr>
                      </a:lvl4pPr>
                      <a:lvl5pPr marL="2057400" indent="-228600" eaLnBrk="0" hangingPunct="0">
                        <a:spcBef>
                          <a:spcPct val="20000"/>
                        </a:spcBef>
                        <a:buClr>
                          <a:schemeClr val="folHlink"/>
                        </a:buClr>
                        <a:buSzPct val="80000"/>
                        <a:buFont typeface="Wingdings" charset="2"/>
                        <a:defRPr>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514"/>
                          </a:solidFill>
                          <a:effectLst/>
                          <a:latin typeface="VNI-Helve" charset="0"/>
                          <a:ea typeface="ＭＳ Ｐゴシック" charset="-128"/>
                        </a:rPr>
                        <a:t>           42,3%</a:t>
                      </a: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DEEC"/>
                    </a:solidFill>
                  </a:tcPr>
                </a:tc>
                <a:tc>
                  <a:txBody>
                    <a:bodyPr/>
                    <a:lstStyle>
                      <a:lvl1pPr eaLnBrk="0" hangingPunct="0">
                        <a:spcBef>
                          <a:spcPct val="20000"/>
                        </a:spcBef>
                        <a:buClr>
                          <a:schemeClr val="tx2"/>
                        </a:buClr>
                        <a:buSzPct val="70000"/>
                        <a:buFont typeface="Wingdings" charset="2"/>
                        <a:defRPr sz="2600">
                          <a:solidFill>
                            <a:schemeClr val="tx1"/>
                          </a:solidFill>
                          <a:latin typeface="Arial" charset="0"/>
                          <a:ea typeface="ＭＳ Ｐゴシック" charset="-128"/>
                        </a:defRPr>
                      </a:lvl1pPr>
                      <a:lvl2pPr marL="742950" indent="-285750" eaLnBrk="0" hangingPunct="0">
                        <a:spcBef>
                          <a:spcPct val="20000"/>
                        </a:spcBef>
                        <a:buClr>
                          <a:schemeClr val="accent2"/>
                        </a:buClr>
                        <a:buSzPct val="70000"/>
                        <a:buFont typeface="Wingdings" charset="2"/>
                        <a:defRPr sz="2200">
                          <a:solidFill>
                            <a:schemeClr val="tx1"/>
                          </a:solidFill>
                          <a:latin typeface="Arial" charset="0"/>
                          <a:ea typeface="ＭＳ Ｐゴシック" charset="-128"/>
                        </a:defRPr>
                      </a:lvl2pPr>
                      <a:lvl3pPr marL="1143000" indent="-228600" eaLnBrk="0" hangingPunct="0">
                        <a:spcBef>
                          <a:spcPct val="20000"/>
                        </a:spcBef>
                        <a:buClr>
                          <a:schemeClr val="accent1"/>
                        </a:buClr>
                        <a:buSzPct val="70000"/>
                        <a:buFont typeface="Wingdings" charset="2"/>
                        <a:defRPr sz="2100">
                          <a:solidFill>
                            <a:schemeClr val="tx1"/>
                          </a:solidFill>
                          <a:latin typeface="Arial" charset="0"/>
                          <a:ea typeface="ＭＳ Ｐゴシック" charset="-128"/>
                        </a:defRPr>
                      </a:lvl3pPr>
                      <a:lvl4pPr marL="1600200" indent="-228600" eaLnBrk="0" hangingPunct="0">
                        <a:spcBef>
                          <a:spcPct val="20000"/>
                        </a:spcBef>
                        <a:buClr>
                          <a:schemeClr val="tx2"/>
                        </a:buClr>
                        <a:buSzPct val="75000"/>
                        <a:buFont typeface="Wingdings" charset="2"/>
                        <a:defRPr>
                          <a:solidFill>
                            <a:schemeClr val="tx1"/>
                          </a:solidFill>
                          <a:latin typeface="Arial" charset="0"/>
                          <a:ea typeface="ＭＳ Ｐゴシック" charset="-128"/>
                        </a:defRPr>
                      </a:lvl4pPr>
                      <a:lvl5pPr marL="2057400" indent="-228600" eaLnBrk="0" hangingPunct="0">
                        <a:spcBef>
                          <a:spcPct val="20000"/>
                        </a:spcBef>
                        <a:buClr>
                          <a:schemeClr val="folHlink"/>
                        </a:buClr>
                        <a:buSzPct val="80000"/>
                        <a:buFont typeface="Wingdings" charset="2"/>
                        <a:defRPr>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514"/>
                          </a:solidFill>
                          <a:effectLst/>
                          <a:latin typeface="VNI-Helve" charset="0"/>
                          <a:ea typeface="ＭＳ Ｐゴシック" charset="-128"/>
                        </a:rPr>
                        <a:t>   0,74</a:t>
                      </a: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DEEC"/>
                    </a:solidFill>
                  </a:tcPr>
                </a:tc>
              </a:tr>
            </a:tbl>
          </a:graphicData>
        </a:graphic>
      </p:graphicFrame>
      <p:sp>
        <p:nvSpPr>
          <p:cNvPr id="430105" name="TextBox 3"/>
          <p:cNvSpPr txBox="1">
            <a:spLocks noChangeArrowheads="1"/>
          </p:cNvSpPr>
          <p:nvPr/>
        </p:nvSpPr>
        <p:spPr bwMode="auto">
          <a:xfrm>
            <a:off x="0" y="6443663"/>
            <a:ext cx="4664075"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r>
              <a:rPr lang="en-US" altLang="en-US" i="1" dirty="0">
                <a:latin typeface="VNI-Times" charset="0"/>
              </a:rPr>
              <a:t>(N </a:t>
            </a:r>
            <a:r>
              <a:rPr lang="en-US" altLang="en-US" i="1" dirty="0" err="1">
                <a:latin typeface="VNI-Times" charset="0"/>
              </a:rPr>
              <a:t>Engl</a:t>
            </a:r>
            <a:r>
              <a:rPr lang="en-US" altLang="en-US" i="1" dirty="0">
                <a:latin typeface="VNI-Times" charset="0"/>
              </a:rPr>
              <a:t> J Med 2014; DOI:10.1056/NEJMoa1312173)</a:t>
            </a:r>
          </a:p>
        </p:txBody>
      </p:sp>
      <p:cxnSp>
        <p:nvCxnSpPr>
          <p:cNvPr id="3" name="Straight Connector 2"/>
          <p:cNvCxnSpPr/>
          <p:nvPr/>
        </p:nvCxnSpPr>
        <p:spPr>
          <a:xfrm>
            <a:off x="533400" y="1066800"/>
            <a:ext cx="8229600"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8307738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1953" name="Rectangle 2"/>
          <p:cNvSpPr>
            <a:spLocks noGrp="1" noChangeArrowheads="1"/>
          </p:cNvSpPr>
          <p:nvPr>
            <p:ph type="title"/>
          </p:nvPr>
        </p:nvSpPr>
        <p:spPr>
          <a:xfrm>
            <a:off x="457200" y="76200"/>
            <a:ext cx="8229600" cy="1143000"/>
          </a:xfrm>
        </p:spPr>
        <p:txBody>
          <a:bodyPr/>
          <a:lstStyle/>
          <a:p>
            <a:pPr eaLnBrk="1" hangingPunct="1"/>
            <a:r>
              <a:rPr lang="en-US" altLang="en-US" sz="2800" dirty="0">
                <a:solidFill>
                  <a:srgbClr val="0000AC"/>
                </a:solidFill>
                <a:ea typeface="ＭＳ Ｐゴシック" charset="-128"/>
              </a:rPr>
              <a:t>KHUYẾN CÁO SSC </a:t>
            </a:r>
            <a:r>
              <a:rPr lang="en-US" altLang="en-US" sz="2800" dirty="0" smtClean="0">
                <a:solidFill>
                  <a:srgbClr val="0000AC"/>
                </a:solidFill>
                <a:ea typeface="ＭＳ Ｐゴシック" charset="-128"/>
              </a:rPr>
              <a:t>2016 </a:t>
            </a:r>
            <a:r>
              <a:rPr lang="en-US" altLang="en-US" sz="2800" dirty="0">
                <a:solidFill>
                  <a:srgbClr val="0000AC"/>
                </a:solidFill>
                <a:ea typeface="ＭＳ Ｐゴシック" charset="-128"/>
              </a:rPr>
              <a:t>VỀ BÙ DỊCH</a:t>
            </a:r>
            <a:endParaRPr lang="en-US" altLang="en-US" sz="2800" dirty="0">
              <a:solidFill>
                <a:srgbClr val="0000AC"/>
              </a:solidFill>
              <a:latin typeface="VNI-Helve" charset="0"/>
              <a:ea typeface="ＭＳ Ｐゴシック" charset="-128"/>
            </a:endParaRPr>
          </a:p>
        </p:txBody>
      </p:sp>
      <p:sp>
        <p:nvSpPr>
          <p:cNvPr id="56323" name="Rectangle 3"/>
          <p:cNvSpPr>
            <a:spLocks noGrp="1" noChangeArrowheads="1"/>
          </p:cNvSpPr>
          <p:nvPr>
            <p:ph idx="1"/>
          </p:nvPr>
        </p:nvSpPr>
        <p:spPr>
          <a:xfrm>
            <a:off x="457200" y="1295400"/>
            <a:ext cx="8229600" cy="4953000"/>
          </a:xfrm>
        </p:spPr>
        <p:txBody>
          <a:bodyPr/>
          <a:lstStyle/>
          <a:p>
            <a:pPr marL="0" lvl="0" indent="0">
              <a:buNone/>
            </a:pPr>
            <a:r>
              <a:rPr lang="en-US" sz="2800" noProof="1" smtClean="0">
                <a:solidFill>
                  <a:schemeClr val="tx1"/>
                </a:solidFill>
              </a:rPr>
              <a:t>Dịch nào?</a:t>
            </a:r>
          </a:p>
          <a:p>
            <a:pPr lvl="0">
              <a:buFont typeface="Arial" charset="0"/>
              <a:buChar char="•"/>
            </a:pPr>
            <a:r>
              <a:rPr lang="en-US" sz="2800" noProof="1" smtClean="0">
                <a:solidFill>
                  <a:schemeClr val="tx1"/>
                </a:solidFill>
              </a:rPr>
              <a:t>Nên chọn dịch tinh thể trong hồi sức ban đầu và duy trì thể tích tuần hoàn sau đó </a:t>
            </a:r>
          </a:p>
          <a:p>
            <a:pPr marL="358775" lvl="0" indent="-41275">
              <a:buNone/>
            </a:pPr>
            <a:r>
              <a:rPr lang="en-US" sz="2800" noProof="1" smtClean="0"/>
              <a:t>(khuyến cáo mạnh, mức độ bằng chứng trung bình).</a:t>
            </a:r>
          </a:p>
          <a:p>
            <a:pPr lvl="0">
              <a:buFont typeface="Arial" charset="0"/>
              <a:buChar char="•"/>
            </a:pPr>
            <a:r>
              <a:rPr lang="en-US" sz="2800" noProof="1" smtClean="0">
                <a:solidFill>
                  <a:schemeClr val="tx1"/>
                </a:solidFill>
              </a:rPr>
              <a:t>Có thể dùng dịch tinh thể cân bằng hoặc NaCl 0,9% để bù dịch </a:t>
            </a:r>
          </a:p>
          <a:p>
            <a:pPr marL="0" lvl="0" indent="0">
              <a:buNone/>
            </a:pPr>
            <a:r>
              <a:rPr lang="en-US" sz="2800" noProof="1" smtClean="0"/>
              <a:t>   (khuyến cáo yếu, mức độ bằng chứng thấp).</a:t>
            </a:r>
            <a:endParaRPr lang="en-US" sz="2800" noProof="1"/>
          </a:p>
        </p:txBody>
      </p:sp>
      <p:cxnSp>
        <p:nvCxnSpPr>
          <p:cNvPr id="4" name="Straight Connector 3"/>
          <p:cNvCxnSpPr/>
          <p:nvPr/>
        </p:nvCxnSpPr>
        <p:spPr>
          <a:xfrm>
            <a:off x="533400" y="1219200"/>
            <a:ext cx="7924800"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1953" name="Rectangle 2"/>
          <p:cNvSpPr>
            <a:spLocks noGrp="1" noChangeArrowheads="1"/>
          </p:cNvSpPr>
          <p:nvPr>
            <p:ph type="title"/>
          </p:nvPr>
        </p:nvSpPr>
        <p:spPr>
          <a:xfrm>
            <a:off x="457200" y="76200"/>
            <a:ext cx="8229600" cy="1143000"/>
          </a:xfrm>
        </p:spPr>
        <p:txBody>
          <a:bodyPr/>
          <a:lstStyle/>
          <a:p>
            <a:pPr eaLnBrk="1" hangingPunct="1"/>
            <a:r>
              <a:rPr lang="en-US" altLang="en-US" sz="2800" dirty="0">
                <a:solidFill>
                  <a:srgbClr val="0000AC"/>
                </a:solidFill>
                <a:ea typeface="ＭＳ Ｐゴシック" charset="-128"/>
              </a:rPr>
              <a:t>KHUYẾN CÁO SSC </a:t>
            </a:r>
            <a:r>
              <a:rPr lang="en-US" altLang="en-US" sz="2800" dirty="0" smtClean="0">
                <a:solidFill>
                  <a:srgbClr val="0000AC"/>
                </a:solidFill>
                <a:ea typeface="ＭＳ Ｐゴシック" charset="-128"/>
              </a:rPr>
              <a:t>2016 </a:t>
            </a:r>
            <a:r>
              <a:rPr lang="en-US" altLang="en-US" sz="2800" dirty="0">
                <a:solidFill>
                  <a:srgbClr val="0000AC"/>
                </a:solidFill>
                <a:ea typeface="ＭＳ Ｐゴシック" charset="-128"/>
              </a:rPr>
              <a:t>VỀ BÙ DỊCH</a:t>
            </a:r>
            <a:endParaRPr lang="en-US" altLang="en-US" sz="2800" dirty="0">
              <a:solidFill>
                <a:srgbClr val="0000AC"/>
              </a:solidFill>
              <a:latin typeface="VNI-Helve" charset="0"/>
              <a:ea typeface="ＭＳ Ｐゴシック" charset="-128"/>
            </a:endParaRPr>
          </a:p>
        </p:txBody>
      </p:sp>
      <p:sp>
        <p:nvSpPr>
          <p:cNvPr id="56323" name="Rectangle 3"/>
          <p:cNvSpPr>
            <a:spLocks noGrp="1" noChangeArrowheads="1"/>
          </p:cNvSpPr>
          <p:nvPr>
            <p:ph idx="1"/>
          </p:nvPr>
        </p:nvSpPr>
        <p:spPr>
          <a:xfrm>
            <a:off x="457200" y="1371600"/>
            <a:ext cx="8229600" cy="4953000"/>
          </a:xfrm>
        </p:spPr>
        <p:txBody>
          <a:bodyPr/>
          <a:lstStyle/>
          <a:p>
            <a:pPr lvl="0">
              <a:buFont typeface="Arial" charset="0"/>
              <a:buChar char="•"/>
            </a:pPr>
            <a:r>
              <a:rPr lang="en-US" sz="2800" noProof="1" smtClean="0">
                <a:solidFill>
                  <a:schemeClr val="tx1"/>
                </a:solidFill>
              </a:rPr>
              <a:t>Có thể dùng dịch albumin để hồi sức ban đầu và duy trì thể tích tuần hoàn sau đó ở bệnh nhân đã được truyền lượng lớn dịch tinh thể </a:t>
            </a:r>
          </a:p>
          <a:p>
            <a:pPr marL="0" lvl="0" indent="0">
              <a:buNone/>
            </a:pPr>
            <a:r>
              <a:rPr lang="en-US" sz="2800" noProof="1" smtClean="0">
                <a:solidFill>
                  <a:schemeClr val="tx1"/>
                </a:solidFill>
              </a:rPr>
              <a:t>    </a:t>
            </a:r>
            <a:r>
              <a:rPr lang="en-US" sz="2800" noProof="1" smtClean="0"/>
              <a:t>(khuyến cáo yếu, mức độ bằng chứng thấp).</a:t>
            </a:r>
          </a:p>
          <a:p>
            <a:pPr lvl="0">
              <a:buFont typeface="Arial" charset="0"/>
              <a:buChar char="•"/>
            </a:pPr>
            <a:r>
              <a:rPr lang="en-US" sz="2800" noProof="1" smtClean="0">
                <a:solidFill>
                  <a:schemeClr val="tx1"/>
                </a:solidFill>
              </a:rPr>
              <a:t>Nên dùng dịch tinh thể hơn là dịch gelatin </a:t>
            </a:r>
            <a:r>
              <a:rPr lang="en-US" sz="2800" noProof="1" smtClean="0"/>
              <a:t>(khuyến cáo yếu, mức độ bằng chứng thấp).</a:t>
            </a:r>
          </a:p>
          <a:p>
            <a:pPr>
              <a:buFont typeface="Arial" charset="0"/>
              <a:buChar char="•"/>
            </a:pPr>
            <a:r>
              <a:rPr lang="en-US" sz="2800" noProof="1" smtClean="0">
                <a:solidFill>
                  <a:schemeClr val="tx1"/>
                </a:solidFill>
              </a:rPr>
              <a:t>Không nên bù dịch bằng dịch hydroxyethyl starches (HES) </a:t>
            </a:r>
          </a:p>
          <a:p>
            <a:pPr marL="0" indent="0">
              <a:buNone/>
            </a:pPr>
            <a:r>
              <a:rPr lang="en-US" sz="2800" noProof="1" smtClean="0"/>
              <a:t>   (khuyến cáo mạnh, mức độ bằng chứng cao).</a:t>
            </a:r>
            <a:endParaRPr lang="en-US" sz="2800" noProof="1"/>
          </a:p>
        </p:txBody>
      </p:sp>
      <p:cxnSp>
        <p:nvCxnSpPr>
          <p:cNvPr id="4" name="Straight Connector 3"/>
          <p:cNvCxnSpPr/>
          <p:nvPr/>
        </p:nvCxnSpPr>
        <p:spPr>
          <a:xfrm>
            <a:off x="533400" y="1219200"/>
            <a:ext cx="7924800"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7325077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74638"/>
            <a:ext cx="7543800" cy="1249362"/>
          </a:xfrm>
        </p:spPr>
        <p:txBody>
          <a:bodyPr>
            <a:noAutofit/>
          </a:bodyPr>
          <a:lstStyle/>
          <a:p>
            <a:endParaRPr lang="en-US" sz="2800" b="0" dirty="0"/>
          </a:p>
        </p:txBody>
      </p:sp>
      <p:sp>
        <p:nvSpPr>
          <p:cNvPr id="3" name="Rounded Rectangle 2"/>
          <p:cNvSpPr/>
          <p:nvPr/>
        </p:nvSpPr>
        <p:spPr>
          <a:xfrm>
            <a:off x="381000" y="685801"/>
            <a:ext cx="8534400" cy="58674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spcBef>
                <a:spcPts val="600"/>
              </a:spcBef>
            </a:pPr>
            <a:r>
              <a:rPr lang="en-US" sz="2800" dirty="0" smtClean="0">
                <a:solidFill>
                  <a:srgbClr val="FFF437"/>
                </a:solidFill>
              </a:rPr>
              <a:t>   HC </a:t>
            </a:r>
            <a:r>
              <a:rPr lang="en-US" sz="2800" dirty="0" err="1">
                <a:solidFill>
                  <a:srgbClr val="FFF437"/>
                </a:solidFill>
              </a:rPr>
              <a:t>đáp</a:t>
            </a:r>
            <a:r>
              <a:rPr lang="en-US" sz="2800" dirty="0">
                <a:solidFill>
                  <a:srgbClr val="FFF437"/>
                </a:solidFill>
              </a:rPr>
              <a:t> </a:t>
            </a:r>
            <a:r>
              <a:rPr lang="en-US" sz="2800" dirty="0" err="1">
                <a:solidFill>
                  <a:srgbClr val="FFF437"/>
                </a:solidFill>
              </a:rPr>
              <a:t>ứng</a:t>
            </a:r>
            <a:r>
              <a:rPr lang="en-US" sz="2800" dirty="0">
                <a:solidFill>
                  <a:srgbClr val="FFF437"/>
                </a:solidFill>
              </a:rPr>
              <a:t> </a:t>
            </a:r>
            <a:r>
              <a:rPr lang="en-US" sz="2800" dirty="0" err="1">
                <a:solidFill>
                  <a:srgbClr val="FFF437"/>
                </a:solidFill>
              </a:rPr>
              <a:t>viêm</a:t>
            </a:r>
            <a:r>
              <a:rPr lang="en-US" sz="2800" dirty="0">
                <a:solidFill>
                  <a:srgbClr val="FFF437"/>
                </a:solidFill>
              </a:rPr>
              <a:t> </a:t>
            </a:r>
            <a:r>
              <a:rPr lang="en-US" sz="2800" dirty="0" err="1">
                <a:solidFill>
                  <a:srgbClr val="FFF437"/>
                </a:solidFill>
              </a:rPr>
              <a:t>hệ</a:t>
            </a:r>
            <a:r>
              <a:rPr lang="en-US" sz="2800" dirty="0">
                <a:solidFill>
                  <a:srgbClr val="FFF437"/>
                </a:solidFill>
              </a:rPr>
              <a:t> </a:t>
            </a:r>
            <a:r>
              <a:rPr lang="en-US" sz="2800" dirty="0" err="1">
                <a:solidFill>
                  <a:srgbClr val="FFF437"/>
                </a:solidFill>
              </a:rPr>
              <a:t>thống</a:t>
            </a:r>
            <a:r>
              <a:rPr lang="en-US" sz="2800" dirty="0">
                <a:solidFill>
                  <a:srgbClr val="FFF437"/>
                </a:solidFill>
              </a:rPr>
              <a:t> (SIRS): </a:t>
            </a:r>
            <a:r>
              <a:rPr lang="en-US" sz="2800" dirty="0" smtClean="0">
                <a:solidFill>
                  <a:srgbClr val="FFF437"/>
                </a:solidFill>
              </a:rPr>
              <a:t>≥ 2</a:t>
            </a:r>
            <a:endParaRPr lang="en-US" sz="2800" dirty="0">
              <a:solidFill>
                <a:srgbClr val="FFF437"/>
              </a:solidFill>
            </a:endParaRPr>
          </a:p>
          <a:p>
            <a:pPr marL="401638" lvl="1" indent="-338138">
              <a:lnSpc>
                <a:spcPct val="150000"/>
              </a:lnSpc>
              <a:spcBef>
                <a:spcPts val="600"/>
              </a:spcBef>
              <a:buFont typeface="+mj-lt"/>
              <a:buAutoNum type="arabicPeriod"/>
            </a:pPr>
            <a:r>
              <a:rPr lang="en-US" sz="2800" dirty="0" err="1">
                <a:solidFill>
                  <a:srgbClr val="FFFFFF"/>
                </a:solidFill>
              </a:rPr>
              <a:t>Sốt</a:t>
            </a:r>
            <a:r>
              <a:rPr lang="en-US" sz="2800" dirty="0">
                <a:solidFill>
                  <a:srgbClr val="FFFFFF"/>
                </a:solidFill>
              </a:rPr>
              <a:t> </a:t>
            </a:r>
            <a:r>
              <a:rPr lang="en-US" sz="2800" dirty="0" smtClean="0">
                <a:solidFill>
                  <a:srgbClr val="FFFFFF"/>
                </a:solidFill>
              </a:rPr>
              <a:t>(&gt; 38,3</a:t>
            </a:r>
            <a:r>
              <a:rPr lang="en-US" sz="2800" baseline="30000" dirty="0" smtClean="0">
                <a:solidFill>
                  <a:srgbClr val="FFFFFF"/>
                </a:solidFill>
              </a:rPr>
              <a:t>o</a:t>
            </a:r>
            <a:r>
              <a:rPr lang="en-US" sz="2800" dirty="0" smtClean="0">
                <a:solidFill>
                  <a:srgbClr val="FFFFFF"/>
                </a:solidFill>
              </a:rPr>
              <a:t>C) </a:t>
            </a:r>
            <a:r>
              <a:rPr lang="en-US" sz="2800" dirty="0" err="1" smtClean="0">
                <a:solidFill>
                  <a:srgbClr val="FFFFFF"/>
                </a:solidFill>
              </a:rPr>
              <a:t>hoặc</a:t>
            </a:r>
            <a:r>
              <a:rPr lang="en-US" sz="2800" dirty="0" smtClean="0">
                <a:solidFill>
                  <a:srgbClr val="FFFFFF"/>
                </a:solidFill>
              </a:rPr>
              <a:t> </a:t>
            </a:r>
            <a:r>
              <a:rPr lang="en-US" sz="2800" dirty="0" err="1" smtClean="0">
                <a:solidFill>
                  <a:srgbClr val="FFFFFF"/>
                </a:solidFill>
              </a:rPr>
              <a:t>hạ</a:t>
            </a:r>
            <a:r>
              <a:rPr lang="en-US" sz="2800" dirty="0" smtClean="0">
                <a:solidFill>
                  <a:srgbClr val="FFFFFF"/>
                </a:solidFill>
              </a:rPr>
              <a:t> </a:t>
            </a:r>
            <a:r>
              <a:rPr lang="en-US" sz="2800" dirty="0" err="1">
                <a:solidFill>
                  <a:srgbClr val="FFFFFF"/>
                </a:solidFill>
              </a:rPr>
              <a:t>thân</a:t>
            </a:r>
            <a:r>
              <a:rPr lang="en-US" sz="2800" dirty="0">
                <a:solidFill>
                  <a:srgbClr val="FFFFFF"/>
                </a:solidFill>
              </a:rPr>
              <a:t> </a:t>
            </a:r>
            <a:r>
              <a:rPr lang="en-US" sz="2800" dirty="0" err="1">
                <a:solidFill>
                  <a:srgbClr val="FFFFFF"/>
                </a:solidFill>
              </a:rPr>
              <a:t>nhiệt</a:t>
            </a:r>
            <a:r>
              <a:rPr lang="en-US" sz="2800" dirty="0">
                <a:solidFill>
                  <a:srgbClr val="FFFFFF"/>
                </a:solidFill>
              </a:rPr>
              <a:t> (&lt; </a:t>
            </a:r>
            <a:r>
              <a:rPr lang="en-US" sz="2800" dirty="0" smtClean="0">
                <a:solidFill>
                  <a:srgbClr val="FFFFFF"/>
                </a:solidFill>
              </a:rPr>
              <a:t>36</a:t>
            </a:r>
            <a:r>
              <a:rPr lang="en-US" sz="2800" baseline="30000" dirty="0" smtClean="0">
                <a:solidFill>
                  <a:srgbClr val="FFFFFF"/>
                </a:solidFill>
              </a:rPr>
              <a:t>o</a:t>
            </a:r>
            <a:r>
              <a:rPr lang="en-US" sz="2800" dirty="0" smtClean="0">
                <a:solidFill>
                  <a:srgbClr val="FFFFFF"/>
                </a:solidFill>
              </a:rPr>
              <a:t>C)</a:t>
            </a:r>
          </a:p>
          <a:p>
            <a:pPr marL="401638" lvl="1" indent="-338138">
              <a:lnSpc>
                <a:spcPct val="150000"/>
              </a:lnSpc>
              <a:spcBef>
                <a:spcPts val="600"/>
              </a:spcBef>
              <a:buFont typeface="+mj-lt"/>
              <a:buAutoNum type="arabicPeriod"/>
            </a:pPr>
            <a:r>
              <a:rPr lang="en-US" sz="2800" dirty="0" err="1" smtClean="0">
                <a:solidFill>
                  <a:srgbClr val="FFFFFF"/>
                </a:solidFill>
              </a:rPr>
              <a:t>Nhịp</a:t>
            </a:r>
            <a:r>
              <a:rPr lang="en-US" sz="2800" dirty="0" smtClean="0">
                <a:solidFill>
                  <a:srgbClr val="FFFFFF"/>
                </a:solidFill>
              </a:rPr>
              <a:t> </a:t>
            </a:r>
            <a:r>
              <a:rPr lang="en-US" sz="2800" dirty="0" err="1">
                <a:solidFill>
                  <a:srgbClr val="FFFFFF"/>
                </a:solidFill>
              </a:rPr>
              <a:t>tim</a:t>
            </a:r>
            <a:r>
              <a:rPr lang="en-US" sz="2800" dirty="0">
                <a:solidFill>
                  <a:srgbClr val="FFFFFF"/>
                </a:solidFill>
              </a:rPr>
              <a:t> &gt; 90 /</a:t>
            </a:r>
            <a:r>
              <a:rPr lang="en-US" sz="2800" dirty="0" err="1" smtClean="0">
                <a:solidFill>
                  <a:srgbClr val="FFFFFF"/>
                </a:solidFill>
              </a:rPr>
              <a:t>phút</a:t>
            </a:r>
            <a:endParaRPr lang="en-US" sz="2800" dirty="0" smtClean="0">
              <a:solidFill>
                <a:srgbClr val="FFFFFF"/>
              </a:solidFill>
            </a:endParaRPr>
          </a:p>
          <a:p>
            <a:pPr marL="401638" lvl="1" indent="-338138">
              <a:lnSpc>
                <a:spcPct val="150000"/>
              </a:lnSpc>
              <a:spcBef>
                <a:spcPts val="600"/>
              </a:spcBef>
              <a:buFont typeface="+mj-lt"/>
              <a:buAutoNum type="arabicPeriod"/>
            </a:pPr>
            <a:r>
              <a:rPr lang="en-US" sz="2800" dirty="0" err="1" smtClean="0">
                <a:solidFill>
                  <a:srgbClr val="FFFFFF"/>
                </a:solidFill>
              </a:rPr>
              <a:t>Thở</a:t>
            </a:r>
            <a:r>
              <a:rPr lang="en-US" sz="2800" dirty="0" smtClean="0">
                <a:solidFill>
                  <a:srgbClr val="FFFFFF"/>
                </a:solidFill>
              </a:rPr>
              <a:t> </a:t>
            </a:r>
            <a:r>
              <a:rPr lang="en-US" sz="2800" dirty="0" err="1" smtClean="0">
                <a:solidFill>
                  <a:srgbClr val="FFFFFF"/>
                </a:solidFill>
              </a:rPr>
              <a:t>nhanh</a:t>
            </a:r>
            <a:r>
              <a:rPr lang="en-US" sz="2800" dirty="0" smtClean="0">
                <a:solidFill>
                  <a:srgbClr val="FFFFFF"/>
                </a:solidFill>
              </a:rPr>
              <a:t> &gt; 32 /</a:t>
            </a:r>
            <a:r>
              <a:rPr lang="en-US" sz="2800" dirty="0" err="1" smtClean="0">
                <a:solidFill>
                  <a:srgbClr val="FFFFFF"/>
                </a:solidFill>
              </a:rPr>
              <a:t>phút</a:t>
            </a:r>
            <a:r>
              <a:rPr lang="en-US" sz="2800" dirty="0" smtClean="0">
                <a:solidFill>
                  <a:srgbClr val="FFFFFF"/>
                </a:solidFill>
              </a:rPr>
              <a:t> </a:t>
            </a:r>
            <a:r>
              <a:rPr lang="en-US" sz="2800" dirty="0" err="1" smtClean="0">
                <a:solidFill>
                  <a:srgbClr val="FFFFFF"/>
                </a:solidFill>
              </a:rPr>
              <a:t>hoặc</a:t>
            </a:r>
            <a:r>
              <a:rPr lang="en-US" sz="2800" dirty="0" smtClean="0">
                <a:solidFill>
                  <a:srgbClr val="FFFFFF"/>
                </a:solidFill>
              </a:rPr>
              <a:t> PaCO</a:t>
            </a:r>
            <a:r>
              <a:rPr lang="en-US" sz="2800" baseline="-25000" dirty="0" smtClean="0">
                <a:solidFill>
                  <a:srgbClr val="FFFFFF"/>
                </a:solidFill>
              </a:rPr>
              <a:t>2</a:t>
            </a:r>
            <a:r>
              <a:rPr lang="en-US" sz="2800" dirty="0" smtClean="0">
                <a:solidFill>
                  <a:srgbClr val="FFFFFF"/>
                </a:solidFill>
              </a:rPr>
              <a:t> &lt; 32mmHg</a:t>
            </a:r>
          </a:p>
          <a:p>
            <a:pPr marL="401638" lvl="1" indent="-338138">
              <a:lnSpc>
                <a:spcPct val="150000"/>
              </a:lnSpc>
              <a:spcBef>
                <a:spcPts val="600"/>
              </a:spcBef>
              <a:buFont typeface="+mj-lt"/>
              <a:buAutoNum type="arabicPeriod"/>
            </a:pPr>
            <a:r>
              <a:rPr lang="en-US" sz="2800" dirty="0" err="1" smtClean="0">
                <a:solidFill>
                  <a:srgbClr val="FFFFFF"/>
                </a:solidFill>
              </a:rPr>
              <a:t>Bạch</a:t>
            </a:r>
            <a:r>
              <a:rPr lang="en-US" sz="2800" dirty="0" smtClean="0">
                <a:solidFill>
                  <a:srgbClr val="FFFFFF"/>
                </a:solidFill>
              </a:rPr>
              <a:t> </a:t>
            </a:r>
            <a:r>
              <a:rPr lang="en-US" sz="2800" dirty="0" err="1">
                <a:solidFill>
                  <a:srgbClr val="FFFFFF"/>
                </a:solidFill>
              </a:rPr>
              <a:t>cầu</a:t>
            </a:r>
            <a:r>
              <a:rPr lang="en-US" sz="2800" dirty="0">
                <a:solidFill>
                  <a:srgbClr val="FFFFFF"/>
                </a:solidFill>
              </a:rPr>
              <a:t> </a:t>
            </a:r>
            <a:r>
              <a:rPr lang="en-US" sz="2800" dirty="0" err="1">
                <a:solidFill>
                  <a:srgbClr val="FFFFFF"/>
                </a:solidFill>
              </a:rPr>
              <a:t>máu</a:t>
            </a:r>
            <a:r>
              <a:rPr lang="en-US" sz="2800" dirty="0">
                <a:solidFill>
                  <a:srgbClr val="FFFFFF"/>
                </a:solidFill>
              </a:rPr>
              <a:t> &gt;12.000 /</a:t>
            </a:r>
            <a:r>
              <a:rPr lang="en-US" sz="2800" dirty="0" smtClean="0">
                <a:solidFill>
                  <a:srgbClr val="FFFFFF"/>
                </a:solidFill>
              </a:rPr>
              <a:t>µL </a:t>
            </a:r>
            <a:r>
              <a:rPr lang="en-US" sz="2800" dirty="0" err="1">
                <a:solidFill>
                  <a:srgbClr val="FFFFFF"/>
                </a:solidFill>
              </a:rPr>
              <a:t>hoặc</a:t>
            </a:r>
            <a:r>
              <a:rPr lang="en-US" sz="2800" dirty="0">
                <a:solidFill>
                  <a:srgbClr val="FFFFFF"/>
                </a:solidFill>
              </a:rPr>
              <a:t> &lt;4.000/µL </a:t>
            </a:r>
            <a:r>
              <a:rPr lang="en-US" sz="2800" dirty="0" err="1" smtClean="0">
                <a:solidFill>
                  <a:srgbClr val="FFFFFF"/>
                </a:solidFill>
              </a:rPr>
              <a:t>hoặc</a:t>
            </a:r>
            <a:r>
              <a:rPr lang="en-US" sz="2800" dirty="0" smtClean="0">
                <a:solidFill>
                  <a:srgbClr val="FFFFFF"/>
                </a:solidFill>
              </a:rPr>
              <a:t> </a:t>
            </a:r>
            <a:r>
              <a:rPr lang="en-US" sz="2800" dirty="0" err="1">
                <a:solidFill>
                  <a:srgbClr val="FFFFFF"/>
                </a:solidFill>
              </a:rPr>
              <a:t>có</a:t>
            </a:r>
            <a:r>
              <a:rPr lang="en-US" sz="2800" dirty="0">
                <a:solidFill>
                  <a:srgbClr val="FFFFFF"/>
                </a:solidFill>
              </a:rPr>
              <a:t> &gt; 10% </a:t>
            </a:r>
            <a:r>
              <a:rPr lang="en-US" sz="2800" dirty="0" err="1">
                <a:solidFill>
                  <a:srgbClr val="FFFFFF"/>
                </a:solidFill>
              </a:rPr>
              <a:t>bạch</a:t>
            </a:r>
            <a:r>
              <a:rPr lang="en-US" sz="2800" dirty="0">
                <a:solidFill>
                  <a:srgbClr val="FFFFFF"/>
                </a:solidFill>
              </a:rPr>
              <a:t> </a:t>
            </a:r>
            <a:r>
              <a:rPr lang="en-US" sz="2800" dirty="0" err="1">
                <a:solidFill>
                  <a:srgbClr val="FFFFFF"/>
                </a:solidFill>
              </a:rPr>
              <a:t>cầu</a:t>
            </a:r>
            <a:r>
              <a:rPr lang="en-US" sz="2800" dirty="0">
                <a:solidFill>
                  <a:srgbClr val="FFFFFF"/>
                </a:solidFill>
              </a:rPr>
              <a:t> non</a:t>
            </a:r>
          </a:p>
        </p:txBody>
      </p:sp>
    </p:spTree>
    <p:extLst>
      <p:ext uri="{BB962C8B-B14F-4D97-AF65-F5344CB8AC3E}">
        <p14:creationId xmlns="" xmlns:p14="http://schemas.microsoft.com/office/powerpoint/2010/main" val="6383306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458200" cy="1295400"/>
          </a:xfrm>
          <a:ln>
            <a:solidFill>
              <a:schemeClr val="bg1">
                <a:lumMod val="65000"/>
              </a:schemeClr>
            </a:solidFill>
          </a:ln>
        </p:spPr>
        <p:txBody>
          <a:bodyPr/>
          <a:lstStyle/>
          <a:p>
            <a:pPr algn="just"/>
            <a:r>
              <a:rPr lang="en-US" sz="2600" b="0" dirty="0">
                <a:solidFill>
                  <a:schemeClr val="tx1"/>
                </a:solidFill>
              </a:rPr>
              <a:t>How safe is gelatin? a systematic review and meta-analysis of gelatin-containing plasma expanders versus crystalloids and albumin</a:t>
            </a:r>
            <a:endParaRPr sz="2600" b="0" dirty="0">
              <a:solidFill>
                <a:schemeClr val="tx1"/>
              </a:solidFill>
            </a:endParaRPr>
          </a:p>
        </p:txBody>
      </p:sp>
      <p:sp>
        <p:nvSpPr>
          <p:cNvPr id="3" name="Content Placeholder 2"/>
          <p:cNvSpPr>
            <a:spLocks noGrp="1"/>
          </p:cNvSpPr>
          <p:nvPr>
            <p:ph idx="1"/>
          </p:nvPr>
        </p:nvSpPr>
        <p:spPr>
          <a:xfrm>
            <a:off x="457200" y="1719263"/>
            <a:ext cx="8686800" cy="4411662"/>
          </a:xfrm>
        </p:spPr>
        <p:txBody>
          <a:bodyPr/>
          <a:lstStyle/>
          <a:p>
            <a:pPr marL="0" marR="0" lvl="0" indent="0" defTabSz="914400" eaLnBrk="1" fontAlgn="auto" latinLnBrk="0" hangingPunct="1">
              <a:lnSpc>
                <a:spcPct val="150000"/>
              </a:lnSpc>
              <a:spcBef>
                <a:spcPts val="0"/>
              </a:spcBef>
              <a:spcAft>
                <a:spcPts val="0"/>
              </a:spcAft>
              <a:buClrTx/>
              <a:buSzTx/>
              <a:buFontTx/>
              <a:buNone/>
              <a:tabLst/>
              <a:defRPr/>
            </a:pPr>
            <a:r>
              <a:rPr lang="en-US" sz="2800" dirty="0"/>
              <a:t>Gelatin use in critically ill adult patients </a:t>
            </a:r>
            <a:endParaRPr lang="en-US" sz="2800" dirty="0" smtClean="0"/>
          </a:p>
          <a:p>
            <a:pPr marL="0" marR="0" lvl="0" indent="0" defTabSz="914400" eaLnBrk="1" fontAlgn="auto" latinLnBrk="0" hangingPunct="1">
              <a:lnSpc>
                <a:spcPct val="150000"/>
              </a:lnSpc>
              <a:spcBef>
                <a:spcPts val="0"/>
              </a:spcBef>
              <a:spcAft>
                <a:spcPts val="0"/>
              </a:spcAft>
              <a:buClrTx/>
              <a:buSzTx/>
              <a:buFontTx/>
              <a:buNone/>
              <a:tabLst/>
              <a:defRPr/>
            </a:pPr>
            <a:r>
              <a:rPr lang="en-US" sz="2800" dirty="0" smtClean="0">
                <a:solidFill>
                  <a:schemeClr val="tx1"/>
                </a:solidFill>
              </a:rPr>
              <a:t>did </a:t>
            </a:r>
            <a:r>
              <a:rPr lang="en-US" sz="2800" dirty="0">
                <a:solidFill>
                  <a:schemeClr val="tx1"/>
                </a:solidFill>
              </a:rPr>
              <a:t>not increase mortality </a:t>
            </a:r>
            <a:endParaRPr lang="en-US" sz="2800" dirty="0" smtClean="0">
              <a:solidFill>
                <a:schemeClr val="tx1"/>
              </a:solidFill>
            </a:endParaRPr>
          </a:p>
          <a:p>
            <a:pPr marL="0" marR="0" lvl="0" indent="0" defTabSz="914400" eaLnBrk="1" fontAlgn="auto" latinLnBrk="0" hangingPunct="1">
              <a:lnSpc>
                <a:spcPct val="150000"/>
              </a:lnSpc>
              <a:spcBef>
                <a:spcPts val="0"/>
              </a:spcBef>
              <a:spcAft>
                <a:spcPts val="0"/>
              </a:spcAft>
              <a:buClrTx/>
              <a:buSzTx/>
              <a:buFontTx/>
              <a:buNone/>
              <a:tabLst/>
              <a:defRPr/>
            </a:pPr>
            <a:r>
              <a:rPr lang="en-US" sz="2600" dirty="0">
                <a:solidFill>
                  <a:schemeClr val="tx1"/>
                </a:solidFill>
              </a:rPr>
              <a:t> </a:t>
            </a:r>
            <a:r>
              <a:rPr lang="en-US" sz="2600" dirty="0" smtClean="0">
                <a:solidFill>
                  <a:schemeClr val="tx1"/>
                </a:solidFill>
              </a:rPr>
              <a:t>    RR </a:t>
            </a:r>
            <a:r>
              <a:rPr lang="en-US" sz="2600" dirty="0">
                <a:solidFill>
                  <a:schemeClr val="tx1"/>
                </a:solidFill>
              </a:rPr>
              <a:t>1.10; 95% CI </a:t>
            </a:r>
            <a:r>
              <a:rPr lang="en-US" sz="2600" dirty="0" smtClean="0">
                <a:solidFill>
                  <a:schemeClr val="tx1"/>
                </a:solidFill>
              </a:rPr>
              <a:t>0.85–1.43; </a:t>
            </a:r>
            <a:r>
              <a:rPr lang="en-US" sz="2600" dirty="0">
                <a:solidFill>
                  <a:schemeClr val="tx1"/>
                </a:solidFill>
              </a:rPr>
              <a:t>low-quality evidence</a:t>
            </a:r>
            <a:endParaRPr lang="en-US" sz="2600" dirty="0" smtClean="0">
              <a:solidFill>
                <a:schemeClr val="tx1"/>
              </a:solidFill>
            </a:endParaRPr>
          </a:p>
          <a:p>
            <a:pPr marL="0" marR="0" lvl="0" indent="0" defTabSz="914400" eaLnBrk="1" fontAlgn="auto" latinLnBrk="0" hangingPunct="1">
              <a:lnSpc>
                <a:spcPct val="150000"/>
              </a:lnSpc>
              <a:spcBef>
                <a:spcPts val="0"/>
              </a:spcBef>
              <a:spcAft>
                <a:spcPts val="0"/>
              </a:spcAft>
              <a:buClrTx/>
              <a:buSzTx/>
              <a:buFontTx/>
              <a:buNone/>
              <a:tabLst/>
              <a:defRPr/>
            </a:pPr>
            <a:r>
              <a:rPr lang="en-US" sz="2800" dirty="0" smtClean="0">
                <a:solidFill>
                  <a:schemeClr val="tx1"/>
                </a:solidFill>
              </a:rPr>
              <a:t>or </a:t>
            </a:r>
            <a:r>
              <a:rPr lang="en-US" sz="2800" dirty="0">
                <a:solidFill>
                  <a:schemeClr val="tx1"/>
                </a:solidFill>
              </a:rPr>
              <a:t>acute kidney injury </a:t>
            </a:r>
            <a:endParaRPr lang="en-US" sz="2800" dirty="0" smtClean="0">
              <a:solidFill>
                <a:schemeClr val="tx1"/>
              </a:solidFill>
            </a:endParaRPr>
          </a:p>
          <a:p>
            <a:pPr marL="0" marR="0" lvl="0" indent="0" defTabSz="914400" eaLnBrk="1" fontAlgn="auto" latinLnBrk="0" hangingPunct="1">
              <a:lnSpc>
                <a:spcPct val="150000"/>
              </a:lnSpc>
              <a:spcBef>
                <a:spcPts val="0"/>
              </a:spcBef>
              <a:spcAft>
                <a:spcPts val="0"/>
              </a:spcAft>
              <a:buClrTx/>
              <a:buSzTx/>
              <a:buFontTx/>
              <a:buNone/>
              <a:tabLst/>
              <a:defRPr/>
            </a:pPr>
            <a:r>
              <a:rPr lang="en-US" sz="2600" dirty="0" smtClean="0">
                <a:solidFill>
                  <a:schemeClr val="tx1"/>
                </a:solidFill>
              </a:rPr>
              <a:t>     RR </a:t>
            </a:r>
            <a:r>
              <a:rPr lang="en-US" sz="2600" dirty="0">
                <a:solidFill>
                  <a:schemeClr val="tx1"/>
                </a:solidFill>
              </a:rPr>
              <a:t>1.35; 95% CI 0.58–3.14; very </a:t>
            </a:r>
            <a:r>
              <a:rPr lang="en-US" sz="2600" dirty="0" smtClean="0">
                <a:solidFill>
                  <a:schemeClr val="tx1"/>
                </a:solidFill>
              </a:rPr>
              <a:t>low-quality evidence </a:t>
            </a:r>
          </a:p>
          <a:p>
            <a:pPr marL="0" marR="0" lvl="0" indent="0" defTabSz="914400" eaLnBrk="1" fontAlgn="auto" latinLnBrk="0" hangingPunct="1">
              <a:lnSpc>
                <a:spcPct val="150000"/>
              </a:lnSpc>
              <a:spcBef>
                <a:spcPts val="0"/>
              </a:spcBef>
              <a:spcAft>
                <a:spcPts val="0"/>
              </a:spcAft>
              <a:buClrTx/>
              <a:buSzTx/>
              <a:buFontTx/>
              <a:buNone/>
              <a:tabLst/>
              <a:defRPr/>
            </a:pPr>
            <a:r>
              <a:rPr lang="en-US" sz="2800" dirty="0" smtClean="0"/>
              <a:t>compared </a:t>
            </a:r>
            <a:r>
              <a:rPr lang="en-US" sz="2800" dirty="0"/>
              <a:t>to albumin or crystalloid</a:t>
            </a:r>
            <a:endParaRPr sz="2800" dirty="0"/>
          </a:p>
        </p:txBody>
      </p:sp>
      <p:sp>
        <p:nvSpPr>
          <p:cNvPr id="4" name="Rectangle 3"/>
          <p:cNvSpPr/>
          <p:nvPr/>
        </p:nvSpPr>
        <p:spPr>
          <a:xfrm>
            <a:off x="2286000" y="6443246"/>
            <a:ext cx="4572000" cy="338554"/>
          </a:xfrm>
          <a:prstGeom prst="rect">
            <a:avLst/>
          </a:prstGeom>
        </p:spPr>
        <p:txBody>
          <a:bodyPr>
            <a:spAutoFit/>
          </a:bodyPr>
          <a:lstStyle/>
          <a:p>
            <a:r>
              <a:rPr lang="en-US" dirty="0">
                <a:ea typeface="ＭＳ Ｐゴシック" charset="0"/>
                <a:cs typeface="ＭＳ Ｐゴシック" charset="0"/>
              </a:rPr>
              <a:t>Moeller </a:t>
            </a:r>
            <a:r>
              <a:rPr lang="en-US" dirty="0" smtClean="0">
                <a:ea typeface="ＭＳ Ｐゴシック" charset="0"/>
                <a:cs typeface="ＭＳ Ｐゴシック" charset="0"/>
              </a:rPr>
              <a:t>C et </a:t>
            </a:r>
            <a:r>
              <a:rPr lang="en-US" dirty="0">
                <a:ea typeface="ＭＳ Ｐゴシック" charset="0"/>
                <a:cs typeface="ＭＳ Ｐゴシック" charset="0"/>
              </a:rPr>
              <a:t>al </a:t>
            </a:r>
            <a:r>
              <a:rPr lang="en-US">
                <a:ea typeface="ＭＳ Ｐゴシック" charset="0"/>
                <a:cs typeface="ＭＳ Ｐゴシック" charset="0"/>
              </a:rPr>
              <a:t>(</a:t>
            </a:r>
            <a:r>
              <a:rPr lang="en-US" smtClean="0">
                <a:ea typeface="ＭＳ Ｐゴシック" charset="0"/>
                <a:cs typeface="ＭＳ Ｐゴシック" charset="0"/>
              </a:rPr>
              <a:t>2016). </a:t>
            </a:r>
            <a:r>
              <a:rPr lang="en-US" dirty="0" smtClean="0">
                <a:ea typeface="ＭＳ Ｐゴシック" charset="0"/>
                <a:cs typeface="ＭＳ Ｐゴシック" charset="0"/>
              </a:rPr>
              <a:t>J </a:t>
            </a:r>
            <a:r>
              <a:rPr lang="en-US" dirty="0" err="1">
                <a:ea typeface="ＭＳ Ｐゴシック" charset="0"/>
                <a:cs typeface="ＭＳ Ｐゴシック" charset="0"/>
              </a:rPr>
              <a:t>Crit</a:t>
            </a:r>
            <a:r>
              <a:rPr lang="en-US" dirty="0">
                <a:ea typeface="ＭＳ Ｐゴシック" charset="0"/>
                <a:cs typeface="ＭＳ Ｐゴシック" charset="0"/>
              </a:rPr>
              <a:t> Care 35:75–83</a:t>
            </a:r>
            <a:endParaRPr lang="en-US" dirty="0"/>
          </a:p>
        </p:txBody>
      </p:sp>
    </p:spTree>
    <p:extLst>
      <p:ext uri="{BB962C8B-B14F-4D97-AF65-F5344CB8AC3E}">
        <p14:creationId xmlns="" xmlns:p14="http://schemas.microsoft.com/office/powerpoint/2010/main" val="44833598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33400" y="647700"/>
            <a:ext cx="8077200" cy="5676900"/>
          </a:xfrm>
          <a:prstGeom prst="rect">
            <a:avLst/>
          </a:prstGeom>
        </p:spPr>
      </p:pic>
      <p:sp>
        <p:nvSpPr>
          <p:cNvPr id="5" name="Rectangle 4"/>
          <p:cNvSpPr/>
          <p:nvPr/>
        </p:nvSpPr>
        <p:spPr>
          <a:xfrm>
            <a:off x="762000" y="304800"/>
            <a:ext cx="1018227" cy="338554"/>
          </a:xfrm>
          <a:prstGeom prst="rect">
            <a:avLst/>
          </a:prstGeom>
        </p:spPr>
        <p:txBody>
          <a:bodyPr wrap="none">
            <a:spAutoFit/>
          </a:bodyPr>
          <a:lstStyle/>
          <a:p>
            <a:r>
              <a:rPr lang="en-US"/>
              <a:t>mortality </a:t>
            </a:r>
            <a:endParaRPr/>
          </a:p>
        </p:txBody>
      </p:sp>
      <p:sp>
        <p:nvSpPr>
          <p:cNvPr id="6" name="Rectangle 5"/>
          <p:cNvSpPr/>
          <p:nvPr/>
        </p:nvSpPr>
        <p:spPr>
          <a:xfrm>
            <a:off x="2286000" y="6443246"/>
            <a:ext cx="4572000" cy="338554"/>
          </a:xfrm>
          <a:prstGeom prst="rect">
            <a:avLst/>
          </a:prstGeom>
        </p:spPr>
        <p:txBody>
          <a:bodyPr>
            <a:spAutoFit/>
          </a:bodyPr>
          <a:lstStyle/>
          <a:p>
            <a:r>
              <a:rPr lang="en-US" dirty="0">
                <a:ea typeface="ＭＳ Ｐゴシック" charset="0"/>
                <a:cs typeface="ＭＳ Ｐゴシック" charset="0"/>
              </a:rPr>
              <a:t>Moeller </a:t>
            </a:r>
            <a:r>
              <a:rPr lang="en-US" dirty="0" smtClean="0">
                <a:ea typeface="ＭＳ Ｐゴシック" charset="0"/>
                <a:cs typeface="ＭＳ Ｐゴシック" charset="0"/>
              </a:rPr>
              <a:t>C et </a:t>
            </a:r>
            <a:r>
              <a:rPr lang="en-US" dirty="0">
                <a:ea typeface="ＭＳ Ｐゴシック" charset="0"/>
                <a:cs typeface="ＭＳ Ｐゴシック" charset="0"/>
              </a:rPr>
              <a:t>al </a:t>
            </a:r>
            <a:r>
              <a:rPr lang="en-US">
                <a:ea typeface="ＭＳ Ｐゴシック" charset="0"/>
                <a:cs typeface="ＭＳ Ｐゴシック" charset="0"/>
              </a:rPr>
              <a:t>(</a:t>
            </a:r>
            <a:r>
              <a:rPr lang="en-US" smtClean="0">
                <a:ea typeface="ＭＳ Ｐゴシック" charset="0"/>
                <a:cs typeface="ＭＳ Ｐゴシック" charset="0"/>
              </a:rPr>
              <a:t>2016). </a:t>
            </a:r>
            <a:r>
              <a:rPr lang="en-US" dirty="0" smtClean="0">
                <a:ea typeface="ＭＳ Ｐゴシック" charset="0"/>
                <a:cs typeface="ＭＳ Ｐゴシック" charset="0"/>
              </a:rPr>
              <a:t>J </a:t>
            </a:r>
            <a:r>
              <a:rPr lang="en-US" dirty="0" err="1">
                <a:ea typeface="ＭＳ Ｐゴシック" charset="0"/>
                <a:cs typeface="ＭＳ Ｐゴシック" charset="0"/>
              </a:rPr>
              <a:t>Crit</a:t>
            </a:r>
            <a:r>
              <a:rPr lang="en-US" dirty="0">
                <a:ea typeface="ＭＳ Ｐゴシック" charset="0"/>
                <a:cs typeface="ＭＳ Ｐゴシック" charset="0"/>
              </a:rPr>
              <a:t> Care 35:75–83</a:t>
            </a:r>
            <a:endParaRPr lang="en-US" dirty="0"/>
          </a:p>
        </p:txBody>
      </p:sp>
    </p:spTree>
    <p:extLst>
      <p:ext uri="{BB962C8B-B14F-4D97-AF65-F5344CB8AC3E}">
        <p14:creationId xmlns="" xmlns:p14="http://schemas.microsoft.com/office/powerpoint/2010/main" val="59086543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82977" name="Content Placeholder 3"/>
          <p:cNvPicPr>
            <a:picLocks noGrp="1" noChangeAspect="1"/>
          </p:cNvPicPr>
          <p:nvPr>
            <p:ph idx="1"/>
          </p:nvPr>
        </p:nvPicPr>
        <p:blipFill>
          <a:blip r:embed="rId2">
            <a:extLst>
              <a:ext uri="{28A0092B-C50C-407E-A947-70E740481C1C}">
                <a14:useLocalDpi xmlns="" xmlns:a14="http://schemas.microsoft.com/office/drawing/2010/main" val="0"/>
              </a:ext>
            </a:extLst>
          </a:blip>
          <a:srcRect l="5890" r="5890"/>
          <a:stretch>
            <a:fillRect/>
          </a:stretch>
        </p:blipFill>
        <p:spPr>
          <a:xfrm>
            <a:off x="1255713" y="115888"/>
            <a:ext cx="6378575" cy="3508375"/>
          </a:xfrm>
        </p:spPr>
      </p:pic>
      <p:sp>
        <p:nvSpPr>
          <p:cNvPr id="6" name="TextBox 5"/>
          <p:cNvSpPr txBox="1"/>
          <p:nvPr/>
        </p:nvSpPr>
        <p:spPr>
          <a:xfrm>
            <a:off x="642938" y="3578225"/>
            <a:ext cx="8054975" cy="2369843"/>
          </a:xfrm>
          <a:prstGeom prst="rect">
            <a:avLst/>
          </a:prstGeom>
          <a:noFill/>
        </p:spPr>
        <p:txBody>
          <a:bodyPr lIns="91400" tIns="45702" rIns="91400" bIns="45702">
            <a:spAutoFit/>
          </a:bodyPr>
          <a:lstStyle>
            <a:lvl1pPr defTabSz="455613" eaLnBrk="0" hangingPunct="0">
              <a:defRPr sz="1600">
                <a:solidFill>
                  <a:schemeClr val="tx1"/>
                </a:solidFill>
                <a:latin typeface="Arial" charset="0"/>
                <a:ea typeface="ＭＳ Ｐゴシック" charset="-128"/>
              </a:defRPr>
            </a:lvl1pPr>
            <a:lvl2pPr marL="742950" indent="-285750" defTabSz="455613" eaLnBrk="0" hangingPunct="0">
              <a:defRPr sz="1600">
                <a:solidFill>
                  <a:schemeClr val="tx1"/>
                </a:solidFill>
                <a:latin typeface="Arial" charset="0"/>
                <a:ea typeface="ＭＳ Ｐゴシック" charset="-128"/>
              </a:defRPr>
            </a:lvl2pPr>
            <a:lvl3pPr marL="1143000" indent="-228600" defTabSz="455613" eaLnBrk="0" hangingPunct="0">
              <a:defRPr sz="1600">
                <a:solidFill>
                  <a:schemeClr val="tx1"/>
                </a:solidFill>
                <a:latin typeface="Arial" charset="0"/>
                <a:ea typeface="ＭＳ Ｐゴシック" charset="-128"/>
              </a:defRPr>
            </a:lvl3pPr>
            <a:lvl4pPr marL="1600200" indent="-228600" defTabSz="455613" eaLnBrk="0" hangingPunct="0">
              <a:defRPr sz="1600">
                <a:solidFill>
                  <a:schemeClr val="tx1"/>
                </a:solidFill>
                <a:latin typeface="Arial" charset="0"/>
                <a:ea typeface="ＭＳ Ｐゴシック" charset="-128"/>
              </a:defRPr>
            </a:lvl4pPr>
            <a:lvl5pPr marL="2057400" indent="-228600" defTabSz="455613" eaLnBrk="0" hangingPunct="0">
              <a:defRPr sz="1600">
                <a:solidFill>
                  <a:schemeClr val="tx1"/>
                </a:solidFill>
                <a:latin typeface="Arial" charset="0"/>
                <a:ea typeface="ＭＳ Ｐゴシック" charset="-128"/>
              </a:defRPr>
            </a:lvl5pPr>
            <a:lvl6pPr marL="2514600" indent="-228600" defTabSz="455613" eaLnBrk="0" fontAlgn="base" hangingPunct="0">
              <a:spcBef>
                <a:spcPct val="0"/>
              </a:spcBef>
              <a:spcAft>
                <a:spcPct val="0"/>
              </a:spcAft>
              <a:defRPr sz="1600">
                <a:solidFill>
                  <a:schemeClr val="tx1"/>
                </a:solidFill>
                <a:latin typeface="Arial" charset="0"/>
                <a:ea typeface="ＭＳ Ｐゴシック" charset="-128"/>
              </a:defRPr>
            </a:lvl6pPr>
            <a:lvl7pPr marL="2971800" indent="-228600" defTabSz="455613" eaLnBrk="0" fontAlgn="base" hangingPunct="0">
              <a:spcBef>
                <a:spcPct val="0"/>
              </a:spcBef>
              <a:spcAft>
                <a:spcPct val="0"/>
              </a:spcAft>
              <a:defRPr sz="1600">
                <a:solidFill>
                  <a:schemeClr val="tx1"/>
                </a:solidFill>
                <a:latin typeface="Arial" charset="0"/>
                <a:ea typeface="ＭＳ Ｐゴシック" charset="-128"/>
              </a:defRPr>
            </a:lvl7pPr>
            <a:lvl8pPr marL="3429000" indent="-228600" defTabSz="455613" eaLnBrk="0" fontAlgn="base" hangingPunct="0">
              <a:spcBef>
                <a:spcPct val="0"/>
              </a:spcBef>
              <a:spcAft>
                <a:spcPct val="0"/>
              </a:spcAft>
              <a:defRPr sz="1600">
                <a:solidFill>
                  <a:schemeClr val="tx1"/>
                </a:solidFill>
                <a:latin typeface="Arial" charset="0"/>
                <a:ea typeface="ＭＳ Ｐゴシック" charset="-128"/>
              </a:defRPr>
            </a:lvl8pPr>
            <a:lvl9pPr marL="3886200" indent="-228600" defTabSz="455613"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r>
              <a:rPr lang="en-US" altLang="en-US" sz="2800" dirty="0" smtClean="0">
                <a:solidFill>
                  <a:srgbClr val="0000FF"/>
                </a:solidFill>
              </a:rPr>
              <a:t>KẾT LUẬN </a:t>
            </a:r>
          </a:p>
          <a:p>
            <a:pPr eaLnBrk="1" hangingPunct="1"/>
            <a:r>
              <a:rPr lang="en-US" altLang="en-US" sz="2800" dirty="0" err="1" smtClean="0"/>
              <a:t>bn</a:t>
            </a:r>
            <a:r>
              <a:rPr lang="en-US" altLang="en-US" sz="2800" dirty="0" smtClean="0"/>
              <a:t> NTH </a:t>
            </a:r>
            <a:r>
              <a:rPr lang="en-US" altLang="en-US" sz="2800" dirty="0" err="1" smtClean="0"/>
              <a:t>nặng</a:t>
            </a:r>
            <a:r>
              <a:rPr lang="en-US" altLang="en-US" sz="2800" dirty="0" smtClean="0"/>
              <a:t> </a:t>
            </a:r>
            <a:r>
              <a:rPr lang="en-US" altLang="en-US" sz="2800" dirty="0" err="1" smtClean="0"/>
              <a:t>bù</a:t>
            </a:r>
            <a:r>
              <a:rPr lang="en-US" altLang="en-US" sz="2800" dirty="0" smtClean="0"/>
              <a:t> </a:t>
            </a:r>
            <a:r>
              <a:rPr lang="en-US" altLang="en-US" sz="2800" dirty="0" err="1" smtClean="0"/>
              <a:t>dịch</a:t>
            </a:r>
            <a:r>
              <a:rPr lang="en-US" altLang="en-US" sz="2800" dirty="0" smtClean="0"/>
              <a:t> </a:t>
            </a:r>
            <a:r>
              <a:rPr lang="en-US" altLang="en-US" sz="2800" dirty="0" err="1" smtClean="0"/>
              <a:t>bằng</a:t>
            </a:r>
            <a:r>
              <a:rPr lang="en-US" altLang="en-US" sz="2800" dirty="0" smtClean="0"/>
              <a:t> HES 130/0,42 </a:t>
            </a:r>
            <a:r>
              <a:rPr lang="en-US" altLang="en-US" sz="2800" dirty="0" err="1" smtClean="0"/>
              <a:t>tăng</a:t>
            </a:r>
            <a:r>
              <a:rPr lang="en-US" altLang="en-US" sz="2800" dirty="0" smtClean="0"/>
              <a:t> </a:t>
            </a:r>
            <a:r>
              <a:rPr lang="en-US" altLang="en-US" sz="2800" dirty="0" err="1" smtClean="0"/>
              <a:t>nguy</a:t>
            </a:r>
            <a:r>
              <a:rPr lang="en-US" altLang="en-US" sz="2800" dirty="0" smtClean="0"/>
              <a:t> </a:t>
            </a:r>
            <a:r>
              <a:rPr lang="en-US" altLang="en-US" sz="2800" dirty="0" err="1" smtClean="0"/>
              <a:t>cơ</a:t>
            </a:r>
            <a:r>
              <a:rPr lang="en-US" altLang="en-US" sz="2800" dirty="0" smtClean="0"/>
              <a:t> </a:t>
            </a:r>
            <a:r>
              <a:rPr lang="en-US" altLang="en-US" sz="2800" dirty="0" err="1" smtClean="0"/>
              <a:t>tử</a:t>
            </a:r>
            <a:r>
              <a:rPr lang="en-US" altLang="en-US" sz="2800" dirty="0" smtClean="0"/>
              <a:t> </a:t>
            </a:r>
            <a:r>
              <a:rPr lang="en-US" altLang="en-US" sz="2800" dirty="0" err="1" smtClean="0"/>
              <a:t>vong</a:t>
            </a:r>
            <a:r>
              <a:rPr lang="en-US" altLang="en-US" sz="2800" dirty="0" smtClean="0"/>
              <a:t> </a:t>
            </a:r>
            <a:r>
              <a:rPr lang="en-US" altLang="en-US" sz="2800" dirty="0" err="1" smtClean="0"/>
              <a:t>ở</a:t>
            </a:r>
            <a:r>
              <a:rPr lang="en-US" altLang="en-US" sz="2800" dirty="0" smtClean="0"/>
              <a:t> </a:t>
            </a:r>
            <a:r>
              <a:rPr lang="en-US" altLang="en-US" sz="2800" dirty="0" err="1" smtClean="0"/>
              <a:t>ngày</a:t>
            </a:r>
            <a:r>
              <a:rPr lang="en-US" altLang="en-US" sz="2800" dirty="0" smtClean="0"/>
              <a:t> 90 </a:t>
            </a:r>
            <a:r>
              <a:rPr lang="en-US" altLang="en-US" sz="2800" dirty="0" err="1" smtClean="0"/>
              <a:t>và</a:t>
            </a:r>
            <a:r>
              <a:rPr lang="en-US" altLang="en-US" sz="2800" dirty="0" smtClean="0"/>
              <a:t> </a:t>
            </a:r>
            <a:r>
              <a:rPr lang="en-US" altLang="en-US" sz="2800" dirty="0" err="1" smtClean="0"/>
              <a:t>tăng</a:t>
            </a:r>
            <a:r>
              <a:rPr lang="en-US" altLang="en-US" sz="2800" dirty="0" smtClean="0"/>
              <a:t> </a:t>
            </a:r>
            <a:r>
              <a:rPr lang="en-US" altLang="en-US" sz="2800" dirty="0" err="1" smtClean="0"/>
              <a:t>điều</a:t>
            </a:r>
            <a:r>
              <a:rPr lang="en-US" altLang="en-US" sz="2800" dirty="0" smtClean="0"/>
              <a:t> </a:t>
            </a:r>
            <a:r>
              <a:rPr lang="en-US" altLang="en-US" sz="2800" dirty="0" err="1" smtClean="0"/>
              <a:t>trị</a:t>
            </a:r>
            <a:r>
              <a:rPr lang="en-US" altLang="en-US" sz="2800" dirty="0" smtClean="0"/>
              <a:t> </a:t>
            </a:r>
            <a:r>
              <a:rPr lang="en-US" altLang="en-US" sz="2800" dirty="0" err="1" smtClean="0"/>
              <a:t>thay</a:t>
            </a:r>
            <a:r>
              <a:rPr lang="en-US" altLang="en-US" sz="2800" dirty="0" smtClean="0"/>
              <a:t> </a:t>
            </a:r>
            <a:r>
              <a:rPr lang="en-US" altLang="en-US" sz="2800" dirty="0" err="1" smtClean="0"/>
              <a:t>thế</a:t>
            </a:r>
            <a:r>
              <a:rPr lang="en-US" altLang="en-US" sz="2800" dirty="0" smtClean="0"/>
              <a:t> </a:t>
            </a:r>
            <a:r>
              <a:rPr lang="en-US" altLang="en-US" sz="2800" dirty="0" err="1" smtClean="0"/>
              <a:t>thận</a:t>
            </a:r>
            <a:r>
              <a:rPr lang="en-US" altLang="en-US" sz="2800" dirty="0" smtClean="0"/>
              <a:t> so </a:t>
            </a:r>
            <a:r>
              <a:rPr lang="en-US" altLang="en-US" sz="2800" dirty="0" err="1" smtClean="0"/>
              <a:t>với</a:t>
            </a:r>
            <a:r>
              <a:rPr lang="en-US" altLang="en-US" sz="2800" dirty="0" smtClean="0"/>
              <a:t> </a:t>
            </a:r>
            <a:r>
              <a:rPr lang="en-US" altLang="en-US" sz="2800" dirty="0" err="1" smtClean="0"/>
              <a:t>bn</a:t>
            </a:r>
            <a:r>
              <a:rPr lang="en-US" altLang="en-US" sz="2800" dirty="0" smtClean="0"/>
              <a:t> </a:t>
            </a:r>
            <a:r>
              <a:rPr lang="en-US" altLang="en-US" sz="2800" dirty="0" err="1" smtClean="0"/>
              <a:t>bù</a:t>
            </a:r>
            <a:r>
              <a:rPr lang="en-US" altLang="en-US" sz="2800" dirty="0" smtClean="0"/>
              <a:t> </a:t>
            </a:r>
            <a:r>
              <a:rPr lang="en-US" altLang="en-US" sz="2800" dirty="0" err="1" smtClean="0"/>
              <a:t>dịch</a:t>
            </a:r>
            <a:r>
              <a:rPr lang="en-US" altLang="en-US" sz="2800" dirty="0" smtClean="0"/>
              <a:t> </a:t>
            </a:r>
            <a:r>
              <a:rPr lang="en-US" altLang="en-US" sz="2800" dirty="0" err="1" smtClean="0"/>
              <a:t>bằng</a:t>
            </a:r>
            <a:r>
              <a:rPr lang="en-US" altLang="en-US" sz="2800" dirty="0" smtClean="0"/>
              <a:t> acetate</a:t>
            </a:r>
            <a:endParaRPr lang="en-US" altLang="en-US" sz="2800" dirty="0"/>
          </a:p>
          <a:p>
            <a:pPr eaLnBrk="1" hangingPunct="1"/>
            <a:endParaRPr lang="en-US" altLang="en-US" sz="1800" dirty="0">
              <a:solidFill>
                <a:srgbClr val="000000"/>
              </a:solidFill>
              <a:latin typeface="Calibri" charset="0"/>
            </a:endParaRPr>
          </a:p>
          <a:p>
            <a:pPr eaLnBrk="1" hangingPunct="1"/>
            <a:r>
              <a:rPr lang="cs-CZ" altLang="en-US" sz="1800" dirty="0">
                <a:solidFill>
                  <a:srgbClr val="000000"/>
                </a:solidFill>
              </a:rPr>
              <a:t>N </a:t>
            </a:r>
            <a:r>
              <a:rPr lang="cs-CZ" altLang="en-US" sz="1800" dirty="0" err="1">
                <a:solidFill>
                  <a:srgbClr val="000000"/>
                </a:solidFill>
              </a:rPr>
              <a:t>Engl</a:t>
            </a:r>
            <a:r>
              <a:rPr lang="cs-CZ" altLang="en-US" sz="1800" dirty="0">
                <a:solidFill>
                  <a:srgbClr val="000000"/>
                </a:solidFill>
              </a:rPr>
              <a:t> J Med 367;2, 2012</a:t>
            </a:r>
            <a:endParaRPr lang="en-US" altLang="en-US" sz="1800" dirty="0">
              <a:solidFill>
                <a:srgbClr val="000000"/>
              </a:solidFill>
            </a:endParaRPr>
          </a:p>
        </p:txBody>
      </p:sp>
    </p:spTree>
    <p:extLst>
      <p:ext uri="{BB962C8B-B14F-4D97-AF65-F5344CB8AC3E}">
        <p14:creationId xmlns="" xmlns:p14="http://schemas.microsoft.com/office/powerpoint/2010/main" val="197539999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84002" name="Content Placeholder 3"/>
          <p:cNvPicPr>
            <a:picLocks noGrp="1" noChangeAspect="1"/>
          </p:cNvPicPr>
          <p:nvPr>
            <p:ph idx="1"/>
          </p:nvPr>
        </p:nvPicPr>
        <p:blipFill>
          <a:blip r:embed="rId2">
            <a:extLst>
              <a:ext uri="{28A0092B-C50C-407E-A947-70E740481C1C}">
                <a14:useLocalDpi xmlns="" xmlns:a14="http://schemas.microsoft.com/office/drawing/2010/main" val="0"/>
              </a:ext>
            </a:extLst>
          </a:blip>
          <a:srcRect l="-11421" r="-11421"/>
          <a:stretch>
            <a:fillRect/>
          </a:stretch>
        </p:blipFill>
        <p:spPr>
          <a:xfrm>
            <a:off x="-685800" y="152400"/>
            <a:ext cx="10666856" cy="6647038"/>
          </a:xfrm>
        </p:spPr>
      </p:pic>
      <p:cxnSp>
        <p:nvCxnSpPr>
          <p:cNvPr id="9" name="Straight Connector 8"/>
          <p:cNvCxnSpPr/>
          <p:nvPr/>
        </p:nvCxnSpPr>
        <p:spPr>
          <a:xfrm>
            <a:off x="457200" y="2057400"/>
            <a:ext cx="80772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57200" y="4038600"/>
            <a:ext cx="80772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45049973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28033" name="Title 1"/>
          <p:cNvSpPr>
            <a:spLocks noGrp="1"/>
          </p:cNvSpPr>
          <p:nvPr>
            <p:ph type="title"/>
          </p:nvPr>
        </p:nvSpPr>
        <p:spPr>
          <a:xfrm>
            <a:off x="533400" y="350837"/>
            <a:ext cx="7543800" cy="868363"/>
          </a:xfrm>
        </p:spPr>
        <p:txBody>
          <a:bodyPr/>
          <a:lstStyle/>
          <a:p>
            <a:r>
              <a:rPr lang="en-US" altLang="en-US" sz="2800" b="0" dirty="0" err="1" smtClean="0">
                <a:latin typeface="+mn-lt"/>
                <a:ea typeface="ＭＳ Ｐゴシック" charset="-128"/>
              </a:rPr>
              <a:t>Sử</a:t>
            </a:r>
            <a:r>
              <a:rPr lang="en-US" altLang="en-US" sz="2800" b="0" dirty="0" smtClean="0">
                <a:latin typeface="+mn-lt"/>
                <a:ea typeface="ＭＳ Ｐゴシック" charset="-128"/>
              </a:rPr>
              <a:t> </a:t>
            </a:r>
            <a:r>
              <a:rPr lang="en-US" altLang="en-US" sz="2800" b="0" dirty="0" err="1" smtClean="0">
                <a:latin typeface="+mn-lt"/>
                <a:ea typeface="ＭＳ Ｐゴシック" charset="-128"/>
              </a:rPr>
              <a:t>dụng</a:t>
            </a:r>
            <a:r>
              <a:rPr lang="en-US" altLang="en-US" sz="2800" b="0" dirty="0" smtClean="0">
                <a:latin typeface="+mn-lt"/>
                <a:ea typeface="ＭＳ Ｐゴシック" charset="-128"/>
              </a:rPr>
              <a:t> albumin </a:t>
            </a:r>
            <a:br>
              <a:rPr lang="en-US" altLang="en-US" sz="2800" b="0" dirty="0" smtClean="0">
                <a:latin typeface="+mn-lt"/>
                <a:ea typeface="ＭＳ Ｐゴシック" charset="-128"/>
              </a:rPr>
            </a:br>
            <a:r>
              <a:rPr lang="en-US" altLang="en-US" sz="2800" b="0" dirty="0" err="1" smtClean="0">
                <a:latin typeface="+mn-lt"/>
                <a:ea typeface="ＭＳ Ｐゴシック" charset="-128"/>
              </a:rPr>
              <a:t>có</a:t>
            </a:r>
            <a:r>
              <a:rPr lang="en-US" altLang="en-US" sz="2800" b="0" dirty="0" smtClean="0">
                <a:latin typeface="+mn-lt"/>
                <a:ea typeface="ＭＳ Ｐゴシック" charset="-128"/>
              </a:rPr>
              <a:t> </a:t>
            </a:r>
            <a:r>
              <a:rPr lang="en-US" altLang="en-US" sz="2800" b="0" dirty="0" err="1" smtClean="0">
                <a:latin typeface="+mn-lt"/>
                <a:ea typeface="ＭＳ Ｐゴシック" charset="-128"/>
              </a:rPr>
              <a:t>giảm</a:t>
            </a:r>
            <a:r>
              <a:rPr lang="en-US" altLang="en-US" sz="2800" b="0" dirty="0" smtClean="0">
                <a:latin typeface="+mn-lt"/>
                <a:ea typeface="ＭＳ Ｐゴシック" charset="-128"/>
              </a:rPr>
              <a:t> </a:t>
            </a:r>
            <a:r>
              <a:rPr lang="en-US" altLang="en-US" sz="2800" b="0" dirty="0" err="1" smtClean="0">
                <a:latin typeface="+mn-lt"/>
                <a:ea typeface="ＭＳ Ｐゴシック" charset="-128"/>
              </a:rPr>
              <a:t>tỉ</a:t>
            </a:r>
            <a:r>
              <a:rPr lang="en-US" altLang="en-US" sz="2800" b="0" dirty="0" smtClean="0">
                <a:latin typeface="+mn-lt"/>
                <a:ea typeface="ＭＳ Ｐゴシック" charset="-128"/>
              </a:rPr>
              <a:t> </a:t>
            </a:r>
            <a:r>
              <a:rPr lang="en-US" altLang="en-US" sz="2800" b="0" dirty="0" err="1" smtClean="0">
                <a:latin typeface="+mn-lt"/>
                <a:ea typeface="ＭＳ Ｐゴシック" charset="-128"/>
              </a:rPr>
              <a:t>lệ</a:t>
            </a:r>
            <a:r>
              <a:rPr lang="en-US" altLang="en-US" sz="2800" b="0" dirty="0" smtClean="0">
                <a:latin typeface="+mn-lt"/>
                <a:ea typeface="ＭＳ Ｐゴシック" charset="-128"/>
              </a:rPr>
              <a:t> </a:t>
            </a:r>
            <a:r>
              <a:rPr lang="en-US" altLang="en-US" sz="2800" b="0" dirty="0" err="1" smtClean="0">
                <a:latin typeface="+mn-lt"/>
                <a:ea typeface="ＭＳ Ｐゴシック" charset="-128"/>
              </a:rPr>
              <a:t>tử</a:t>
            </a:r>
            <a:r>
              <a:rPr lang="en-US" altLang="en-US" sz="2800" b="0" dirty="0" smtClean="0">
                <a:latin typeface="+mn-lt"/>
                <a:ea typeface="ＭＳ Ｐゴシック" charset="-128"/>
              </a:rPr>
              <a:t> </a:t>
            </a:r>
            <a:r>
              <a:rPr lang="en-US" altLang="en-US" sz="2800" b="0" dirty="0" err="1" smtClean="0">
                <a:latin typeface="+mn-lt"/>
                <a:ea typeface="ＭＳ Ｐゴシック" charset="-128"/>
              </a:rPr>
              <a:t>vong</a:t>
            </a:r>
            <a:r>
              <a:rPr lang="en-US" altLang="en-US" sz="2800" b="0" dirty="0" smtClean="0">
                <a:latin typeface="+mn-lt"/>
                <a:ea typeface="ＭＳ Ｐゴシック" charset="-128"/>
              </a:rPr>
              <a:t> </a:t>
            </a:r>
            <a:r>
              <a:rPr lang="en-US" altLang="en-US" sz="2800" b="0" dirty="0" err="1" smtClean="0">
                <a:latin typeface="+mn-lt"/>
                <a:ea typeface="ＭＳ Ｐゴシック" charset="-128"/>
              </a:rPr>
              <a:t>ở</a:t>
            </a:r>
            <a:r>
              <a:rPr lang="en-US" altLang="en-US" sz="2800" b="0" dirty="0" smtClean="0">
                <a:latin typeface="+mn-lt"/>
                <a:ea typeface="ＭＳ Ｐゴシック" charset="-128"/>
              </a:rPr>
              <a:t> </a:t>
            </a:r>
            <a:r>
              <a:rPr lang="en-US" altLang="en-US" sz="2800" b="0" dirty="0" err="1" smtClean="0">
                <a:latin typeface="+mn-lt"/>
                <a:ea typeface="ＭＳ Ｐゴシック" charset="-128"/>
              </a:rPr>
              <a:t>bn</a:t>
            </a:r>
            <a:r>
              <a:rPr lang="en-US" altLang="en-US" sz="2800" b="0" dirty="0" smtClean="0">
                <a:latin typeface="+mn-lt"/>
                <a:ea typeface="ＭＳ Ｐゴシック" charset="-128"/>
              </a:rPr>
              <a:t> SNT ?</a:t>
            </a:r>
            <a:endParaRPr lang="en-US" altLang="en-US" sz="2800" b="0" dirty="0">
              <a:latin typeface="+mn-lt"/>
              <a:ea typeface="ＭＳ Ｐゴシック" charset="-128"/>
            </a:endParaRPr>
          </a:p>
        </p:txBody>
      </p:sp>
      <p:sp>
        <p:nvSpPr>
          <p:cNvPr id="428034" name="Content Placeholder 2"/>
          <p:cNvSpPr>
            <a:spLocks noGrp="1"/>
          </p:cNvSpPr>
          <p:nvPr>
            <p:ph idx="1"/>
          </p:nvPr>
        </p:nvSpPr>
        <p:spPr>
          <a:xfrm>
            <a:off x="609600" y="1341438"/>
            <a:ext cx="8229600" cy="4906962"/>
          </a:xfrm>
        </p:spPr>
        <p:txBody>
          <a:bodyPr/>
          <a:lstStyle/>
          <a:p>
            <a:pPr marL="0" indent="0">
              <a:lnSpc>
                <a:spcPts val="3000"/>
              </a:lnSpc>
              <a:buNone/>
            </a:pPr>
            <a:r>
              <a:rPr lang="en-US" altLang="en-US" sz="2600" dirty="0" err="1" smtClean="0">
                <a:ea typeface="ＭＳ Ｐゴシック" charset="-128"/>
              </a:rPr>
              <a:t>Nghiên</a:t>
            </a:r>
            <a:r>
              <a:rPr lang="en-US" altLang="en-US" sz="2600" dirty="0" smtClean="0">
                <a:ea typeface="ＭＳ Ｐゴシック" charset="-128"/>
              </a:rPr>
              <a:t> </a:t>
            </a:r>
            <a:r>
              <a:rPr lang="en-US" altLang="en-US" sz="2600" dirty="0" err="1" smtClean="0">
                <a:ea typeface="ＭＳ Ｐゴシック" charset="-128"/>
              </a:rPr>
              <a:t>cứu</a:t>
            </a:r>
            <a:r>
              <a:rPr lang="en-US" altLang="en-US" sz="2600" dirty="0" smtClean="0">
                <a:ea typeface="ＭＳ Ｐゴシック" charset="-128"/>
              </a:rPr>
              <a:t> ALBIOS</a:t>
            </a:r>
          </a:p>
          <a:p>
            <a:pPr>
              <a:lnSpc>
                <a:spcPts val="3000"/>
              </a:lnSpc>
              <a:buFont typeface="Arial" charset="0"/>
              <a:buChar char="•"/>
            </a:pPr>
            <a:r>
              <a:rPr lang="en-US" altLang="en-US" sz="2600" dirty="0" smtClean="0">
                <a:ea typeface="ＭＳ Ｐゴシック" charset="-128"/>
              </a:rPr>
              <a:t>TNLS </a:t>
            </a:r>
            <a:r>
              <a:rPr lang="en-US" altLang="en-US" sz="2600" dirty="0" err="1" smtClean="0">
                <a:ea typeface="ＭＳ Ｐゴシック" charset="-128"/>
              </a:rPr>
              <a:t>phân</a:t>
            </a:r>
            <a:r>
              <a:rPr lang="en-US" altLang="en-US" sz="2600" dirty="0" smtClean="0">
                <a:ea typeface="ＭＳ Ｐゴシック" charset="-128"/>
              </a:rPr>
              <a:t> </a:t>
            </a:r>
            <a:r>
              <a:rPr lang="en-US" altLang="en-US" sz="2600" dirty="0" err="1" smtClean="0">
                <a:ea typeface="ＭＳ Ｐゴシック" charset="-128"/>
              </a:rPr>
              <a:t>nhóm</a:t>
            </a:r>
            <a:r>
              <a:rPr lang="en-US" altLang="en-US" sz="2600" dirty="0" smtClean="0">
                <a:ea typeface="ＭＳ Ｐゴシック" charset="-128"/>
              </a:rPr>
              <a:t> </a:t>
            </a:r>
            <a:r>
              <a:rPr lang="en-US" altLang="en-US" sz="2600" dirty="0" err="1" smtClean="0">
                <a:ea typeface="ＭＳ Ｐゴシック" charset="-128"/>
              </a:rPr>
              <a:t>ngẫu</a:t>
            </a:r>
            <a:r>
              <a:rPr lang="en-US" altLang="en-US" sz="2600" dirty="0" smtClean="0">
                <a:ea typeface="ＭＳ Ｐゴシック" charset="-128"/>
              </a:rPr>
              <a:t> </a:t>
            </a:r>
            <a:r>
              <a:rPr lang="en-US" altLang="en-US" sz="2600" dirty="0" err="1" smtClean="0">
                <a:ea typeface="ＭＳ Ｐゴシック" charset="-128"/>
              </a:rPr>
              <a:t>nhiên</a:t>
            </a:r>
            <a:r>
              <a:rPr lang="en-US" altLang="en-US" sz="2600" dirty="0" smtClean="0">
                <a:ea typeface="ＭＳ Ｐゴシック" charset="-128"/>
              </a:rPr>
              <a:t> </a:t>
            </a:r>
            <a:r>
              <a:rPr lang="en-US" altLang="en-US" sz="2600" dirty="0" err="1" smtClean="0">
                <a:ea typeface="ＭＳ Ｐゴシック" charset="-128"/>
              </a:rPr>
              <a:t>đa</a:t>
            </a:r>
            <a:r>
              <a:rPr lang="en-US" altLang="en-US" sz="2600" dirty="0" smtClean="0">
                <a:ea typeface="ＭＳ Ｐゴシック" charset="-128"/>
              </a:rPr>
              <a:t> </a:t>
            </a:r>
            <a:r>
              <a:rPr lang="en-US" altLang="en-US" sz="2600" dirty="0" err="1" smtClean="0">
                <a:ea typeface="ＭＳ Ｐゴシック" charset="-128"/>
              </a:rPr>
              <a:t>trung</a:t>
            </a:r>
            <a:r>
              <a:rPr lang="en-US" altLang="en-US" sz="2600" dirty="0" smtClean="0">
                <a:ea typeface="ＭＳ Ｐゴシック" charset="-128"/>
              </a:rPr>
              <a:t> </a:t>
            </a:r>
            <a:r>
              <a:rPr lang="en-US" altLang="en-US" sz="2600" dirty="0" err="1" smtClean="0">
                <a:ea typeface="ＭＳ Ｐゴシック" charset="-128"/>
              </a:rPr>
              <a:t>tâm</a:t>
            </a:r>
            <a:r>
              <a:rPr lang="en-US" altLang="en-US" sz="2600" dirty="0" smtClean="0">
                <a:ea typeface="ＭＳ Ｐゴシック" charset="-128"/>
              </a:rPr>
              <a:t>  (</a:t>
            </a:r>
            <a:r>
              <a:rPr lang="en-US" altLang="en-US" sz="2600" dirty="0" err="1" smtClean="0">
                <a:ea typeface="ＭＳ Ｐゴシック" charset="-128"/>
              </a:rPr>
              <a:t>Ý</a:t>
            </a:r>
            <a:r>
              <a:rPr lang="en-US" altLang="en-US" sz="2600" dirty="0" smtClean="0">
                <a:ea typeface="ＭＳ Ｐゴシック" charset="-128"/>
              </a:rPr>
              <a:t>)</a:t>
            </a:r>
            <a:endParaRPr lang="en-US" altLang="en-US" sz="2600" dirty="0">
              <a:ea typeface="ＭＳ Ｐゴシック" charset="-128"/>
            </a:endParaRPr>
          </a:p>
          <a:p>
            <a:pPr>
              <a:lnSpc>
                <a:spcPts val="3000"/>
              </a:lnSpc>
              <a:buFont typeface="Arial" charset="0"/>
              <a:buChar char="•"/>
            </a:pPr>
            <a:r>
              <a:rPr lang="en-US" altLang="en-US" sz="2600" dirty="0" err="1" smtClean="0">
                <a:ea typeface="ＭＳ Ｐゴシック" charset="-128"/>
              </a:rPr>
              <a:t>Đối</a:t>
            </a:r>
            <a:r>
              <a:rPr lang="en-US" altLang="en-US" sz="2600" dirty="0" smtClean="0">
                <a:ea typeface="ＭＳ Ｐゴシック" charset="-128"/>
              </a:rPr>
              <a:t> </a:t>
            </a:r>
            <a:r>
              <a:rPr lang="en-US" altLang="en-US" sz="2600" dirty="0" err="1" smtClean="0">
                <a:ea typeface="ＭＳ Ｐゴシック" charset="-128"/>
              </a:rPr>
              <a:t>tượng</a:t>
            </a:r>
            <a:r>
              <a:rPr lang="en-US" altLang="en-US" sz="2600" dirty="0" smtClean="0">
                <a:ea typeface="ＭＳ Ｐゴシック" charset="-128"/>
              </a:rPr>
              <a:t>: </a:t>
            </a:r>
            <a:r>
              <a:rPr lang="en-US" altLang="en-US" sz="2600" dirty="0">
                <a:ea typeface="ＭＳ Ｐゴシック" charset="-128"/>
              </a:rPr>
              <a:t>1818 </a:t>
            </a:r>
            <a:r>
              <a:rPr lang="en-US" altLang="en-US" sz="2600" dirty="0" err="1">
                <a:ea typeface="ＭＳ Ｐゴシック" charset="-128"/>
              </a:rPr>
              <a:t>bn</a:t>
            </a:r>
            <a:r>
              <a:rPr lang="en-US" altLang="en-US" sz="2600" dirty="0">
                <a:ea typeface="ＭＳ Ｐゴシック" charset="-128"/>
              </a:rPr>
              <a:t> </a:t>
            </a:r>
            <a:r>
              <a:rPr lang="en-US" altLang="en-US" sz="2600" dirty="0" smtClean="0">
                <a:ea typeface="ＭＳ Ｐゴシック" charset="-128"/>
              </a:rPr>
              <a:t>NTH </a:t>
            </a:r>
            <a:r>
              <a:rPr lang="en-US" altLang="en-US" sz="2600" dirty="0" err="1" smtClean="0">
                <a:ea typeface="ＭＳ Ｐゴシック" charset="-128"/>
              </a:rPr>
              <a:t>nặng</a:t>
            </a:r>
            <a:endParaRPr lang="en-US" altLang="en-US" sz="2600" dirty="0">
              <a:ea typeface="ＭＳ Ｐゴシック" charset="-128"/>
            </a:endParaRPr>
          </a:p>
          <a:p>
            <a:pPr>
              <a:lnSpc>
                <a:spcPts val="3000"/>
              </a:lnSpc>
              <a:buFont typeface="Arial" charset="0"/>
              <a:buChar char="•"/>
            </a:pPr>
            <a:r>
              <a:rPr lang="en-US" altLang="en-US" sz="2600" dirty="0">
                <a:ea typeface="ＭＳ Ｐゴシック" charset="-128"/>
              </a:rPr>
              <a:t>Can </a:t>
            </a:r>
            <a:r>
              <a:rPr lang="en-US" altLang="en-US" sz="2600" dirty="0" err="1" smtClean="0">
                <a:ea typeface="ＭＳ Ｐゴシック" charset="-128"/>
              </a:rPr>
              <a:t>thiệp</a:t>
            </a:r>
            <a:r>
              <a:rPr lang="en-US" altLang="en-US" sz="2600" dirty="0" smtClean="0">
                <a:ea typeface="ＭＳ Ｐゴシック" charset="-128"/>
              </a:rPr>
              <a:t>: </a:t>
            </a:r>
            <a:r>
              <a:rPr lang="en-US" altLang="en-US" sz="2600" dirty="0" err="1" smtClean="0">
                <a:ea typeface="ＭＳ Ｐゴシック" charset="-128"/>
              </a:rPr>
              <a:t>dịch</a:t>
            </a:r>
            <a:r>
              <a:rPr lang="en-US" altLang="en-US" sz="2600" dirty="0" smtClean="0">
                <a:ea typeface="ＭＳ Ｐゴシック" charset="-128"/>
              </a:rPr>
              <a:t> </a:t>
            </a:r>
            <a:r>
              <a:rPr lang="en-US" altLang="en-US" sz="2600" dirty="0" err="1" smtClean="0">
                <a:ea typeface="ＭＳ Ｐゴシック" charset="-128"/>
              </a:rPr>
              <a:t>tinh</a:t>
            </a:r>
            <a:r>
              <a:rPr lang="en-US" altLang="en-US" sz="2600" dirty="0" smtClean="0">
                <a:ea typeface="ＭＳ Ｐゴシック" charset="-128"/>
              </a:rPr>
              <a:t> </a:t>
            </a:r>
            <a:r>
              <a:rPr lang="en-US" altLang="en-US" sz="2600" dirty="0" err="1" smtClean="0">
                <a:ea typeface="ＭＳ Ｐゴシック" charset="-128"/>
              </a:rPr>
              <a:t>thể</a:t>
            </a:r>
            <a:r>
              <a:rPr lang="en-US" altLang="en-US" sz="2600" dirty="0" smtClean="0">
                <a:ea typeface="ＭＳ Ｐゴシック" charset="-128"/>
              </a:rPr>
              <a:t> </a:t>
            </a:r>
            <a:r>
              <a:rPr lang="en-US" altLang="en-US" sz="2600" dirty="0">
                <a:ea typeface="ＭＳ Ｐゴシック" charset="-128"/>
              </a:rPr>
              <a:t>+ albumin 20</a:t>
            </a:r>
            <a:r>
              <a:rPr lang="en-US" altLang="en-US" sz="2600" dirty="0" smtClean="0">
                <a:ea typeface="ＭＳ Ｐゴシック" charset="-128"/>
              </a:rPr>
              <a:t>% (</a:t>
            </a:r>
            <a:r>
              <a:rPr lang="en-US" altLang="en-US" sz="2600" dirty="0" err="1" smtClean="0">
                <a:ea typeface="ＭＳ Ｐゴシック" charset="-128"/>
              </a:rPr>
              <a:t>đạt</a:t>
            </a:r>
            <a:r>
              <a:rPr lang="en-US" altLang="en-US" sz="2600" dirty="0" smtClean="0">
                <a:ea typeface="ＭＳ Ｐゴシック" charset="-128"/>
              </a:rPr>
              <a:t> </a:t>
            </a:r>
            <a:r>
              <a:rPr lang="en-US" altLang="en-US" sz="2600" dirty="0" err="1" smtClean="0">
                <a:ea typeface="ＭＳ Ｐゴシック" charset="-128"/>
              </a:rPr>
              <a:t>nồng</a:t>
            </a:r>
            <a:r>
              <a:rPr lang="en-US" altLang="en-US" sz="2600" dirty="0" smtClean="0">
                <a:ea typeface="ＭＳ Ｐゴシック" charset="-128"/>
              </a:rPr>
              <a:t> </a:t>
            </a:r>
            <a:r>
              <a:rPr lang="en-US" altLang="en-US" sz="2600" dirty="0" err="1" smtClean="0">
                <a:ea typeface="ＭＳ Ｐゴシック" charset="-128"/>
              </a:rPr>
              <a:t>độ</a:t>
            </a:r>
            <a:r>
              <a:rPr lang="en-US" altLang="en-US" sz="2600" dirty="0" smtClean="0">
                <a:ea typeface="ＭＳ Ｐゴシック" charset="-128"/>
              </a:rPr>
              <a:t> albumin </a:t>
            </a:r>
            <a:r>
              <a:rPr lang="en-US" altLang="en-US" sz="2600" dirty="0" err="1" smtClean="0">
                <a:ea typeface="ＭＳ Ｐゴシック" charset="-128"/>
              </a:rPr>
              <a:t>huyết</a:t>
            </a:r>
            <a:r>
              <a:rPr lang="en-US" altLang="en-US" sz="2600" dirty="0" smtClean="0">
                <a:ea typeface="ＭＳ Ｐゴシック" charset="-128"/>
              </a:rPr>
              <a:t> </a:t>
            </a:r>
            <a:r>
              <a:rPr lang="en-US" altLang="en-US" sz="2600" dirty="0" err="1" smtClean="0">
                <a:ea typeface="ＭＳ Ｐゴシック" charset="-128"/>
              </a:rPr>
              <a:t>thanh</a:t>
            </a:r>
            <a:r>
              <a:rPr lang="en-US" altLang="en-US" sz="2600" dirty="0" smtClean="0">
                <a:ea typeface="ＭＳ Ｐゴシック" charset="-128"/>
              </a:rPr>
              <a:t> </a:t>
            </a:r>
            <a:r>
              <a:rPr lang="en-US" altLang="en-US" sz="2600" dirty="0" smtClean="0">
                <a:ea typeface="VN-NTime Normal" charset="0"/>
                <a:cs typeface="VN-NTime Normal" charset="0"/>
              </a:rPr>
              <a:t>≥ 30g/L </a:t>
            </a:r>
            <a:r>
              <a:rPr lang="en-US" altLang="en-US" sz="2600" dirty="0" err="1" smtClean="0">
                <a:ea typeface="VN-NTime Normal" charset="0"/>
                <a:cs typeface="VN-NTime Normal" charset="0"/>
              </a:rPr>
              <a:t>hoặc</a:t>
            </a:r>
            <a:r>
              <a:rPr lang="en-US" altLang="en-US" sz="2600" dirty="0" smtClean="0">
                <a:ea typeface="VN-NTime Normal" charset="0"/>
                <a:cs typeface="VN-NTime Normal" charset="0"/>
              </a:rPr>
              <a:t> </a:t>
            </a:r>
            <a:r>
              <a:rPr lang="en-US" altLang="en-US" sz="2600" dirty="0" err="1" smtClean="0">
                <a:ea typeface="VN-NTime Normal" charset="0"/>
                <a:cs typeface="VN-NTime Normal" charset="0"/>
              </a:rPr>
              <a:t>dịch</a:t>
            </a:r>
            <a:r>
              <a:rPr lang="en-US" altLang="en-US" sz="2600" dirty="0" smtClean="0">
                <a:ea typeface="VN-NTime Normal" charset="0"/>
                <a:cs typeface="VN-NTime Normal" charset="0"/>
              </a:rPr>
              <a:t> </a:t>
            </a:r>
            <a:r>
              <a:rPr lang="en-US" altLang="en-US" sz="2600" dirty="0" err="1" smtClean="0">
                <a:ea typeface="VN-NTime Normal" charset="0"/>
                <a:cs typeface="VN-NTime Normal" charset="0"/>
              </a:rPr>
              <a:t>tinh</a:t>
            </a:r>
            <a:r>
              <a:rPr lang="en-US" altLang="en-US" sz="2600" dirty="0" smtClean="0">
                <a:ea typeface="VN-NTime Normal" charset="0"/>
                <a:cs typeface="VN-NTime Normal" charset="0"/>
              </a:rPr>
              <a:t> </a:t>
            </a:r>
            <a:r>
              <a:rPr lang="en-US" altLang="en-US" sz="2600" dirty="0" err="1" smtClean="0">
                <a:ea typeface="VN-NTime Normal" charset="0"/>
                <a:cs typeface="VN-NTime Normal" charset="0"/>
              </a:rPr>
              <a:t>thể</a:t>
            </a:r>
            <a:r>
              <a:rPr lang="en-US" altLang="en-US" sz="2600" dirty="0" smtClean="0">
                <a:ea typeface="VN-NTime Normal" charset="0"/>
                <a:cs typeface="VN-NTime Normal" charset="0"/>
              </a:rPr>
              <a:t> </a:t>
            </a:r>
            <a:r>
              <a:rPr lang="en-US" altLang="en-US" sz="2600" dirty="0" err="1" smtClean="0">
                <a:ea typeface="VN-NTime Normal" charset="0"/>
                <a:cs typeface="VN-NTime Normal" charset="0"/>
              </a:rPr>
              <a:t>đơn</a:t>
            </a:r>
            <a:r>
              <a:rPr lang="en-US" altLang="en-US" sz="2600" dirty="0" smtClean="0">
                <a:ea typeface="VN-NTime Normal" charset="0"/>
                <a:cs typeface="VN-NTime Normal" charset="0"/>
              </a:rPr>
              <a:t> </a:t>
            </a:r>
            <a:r>
              <a:rPr lang="en-US" altLang="en-US" sz="2600" dirty="0" err="1" smtClean="0">
                <a:ea typeface="VN-NTime Normal" charset="0"/>
                <a:cs typeface="VN-NTime Normal" charset="0"/>
              </a:rPr>
              <a:t>thuần</a:t>
            </a:r>
            <a:endParaRPr lang="en-US" altLang="en-US" sz="2600" dirty="0" smtClean="0">
              <a:ea typeface="VN-NTime Normal" charset="0"/>
              <a:cs typeface="VN-NTime Normal" charset="0"/>
            </a:endParaRPr>
          </a:p>
          <a:p>
            <a:pPr>
              <a:lnSpc>
                <a:spcPts val="3000"/>
              </a:lnSpc>
              <a:buFont typeface="Arial" charset="0"/>
              <a:buChar char="•"/>
            </a:pPr>
            <a:r>
              <a:rPr lang="en-US" altLang="en-US" sz="2600" dirty="0" err="1" smtClean="0">
                <a:ea typeface="VN-NTime Normal" charset="0"/>
                <a:cs typeface="VN-NTime Normal" charset="0"/>
              </a:rPr>
              <a:t>Kết</a:t>
            </a:r>
            <a:r>
              <a:rPr lang="en-US" altLang="en-US" sz="2600" dirty="0" smtClean="0">
                <a:ea typeface="VN-NTime Normal" charset="0"/>
                <a:cs typeface="VN-NTime Normal" charset="0"/>
              </a:rPr>
              <a:t> </a:t>
            </a:r>
            <a:r>
              <a:rPr lang="en-US" altLang="en-US" sz="2600" dirty="0" err="1" smtClean="0">
                <a:ea typeface="VN-NTime Normal" charset="0"/>
                <a:cs typeface="VN-NTime Normal" charset="0"/>
              </a:rPr>
              <a:t>cục</a:t>
            </a:r>
            <a:r>
              <a:rPr lang="en-US" altLang="en-US" sz="2600" dirty="0">
                <a:ea typeface="VN-NTime Normal" charset="0"/>
                <a:cs typeface="VN-NTime Normal" charset="0"/>
              </a:rPr>
              <a:t> </a:t>
            </a:r>
            <a:r>
              <a:rPr lang="en-US" altLang="en-US" sz="2600" dirty="0" err="1" smtClean="0">
                <a:ea typeface="VN-NTime Normal" charset="0"/>
                <a:cs typeface="VN-NTime Normal" charset="0"/>
              </a:rPr>
              <a:t>chính</a:t>
            </a:r>
            <a:r>
              <a:rPr lang="en-US" altLang="en-US" sz="2600" dirty="0" smtClean="0">
                <a:ea typeface="VN-NTime Normal" charset="0"/>
                <a:cs typeface="VN-NTime Normal" charset="0"/>
              </a:rPr>
              <a:t>: </a:t>
            </a:r>
            <a:r>
              <a:rPr lang="en-US" altLang="en-US" sz="2600" dirty="0" err="1" smtClean="0">
                <a:ea typeface="VN-NTime Normal" charset="0"/>
                <a:cs typeface="VN-NTime Normal" charset="0"/>
              </a:rPr>
              <a:t>tử</a:t>
            </a:r>
            <a:r>
              <a:rPr lang="en-US" altLang="en-US" sz="2600" dirty="0" smtClean="0">
                <a:ea typeface="VN-NTime Normal" charset="0"/>
                <a:cs typeface="VN-NTime Normal" charset="0"/>
              </a:rPr>
              <a:t> </a:t>
            </a:r>
            <a:r>
              <a:rPr lang="en-US" altLang="en-US" sz="2600" dirty="0" err="1" smtClean="0">
                <a:ea typeface="VN-NTime Normal" charset="0"/>
                <a:cs typeface="VN-NTime Normal" charset="0"/>
              </a:rPr>
              <a:t>vong</a:t>
            </a:r>
            <a:r>
              <a:rPr lang="en-US" altLang="en-US" sz="2600" dirty="0" smtClean="0">
                <a:ea typeface="VN-NTime Normal" charset="0"/>
                <a:cs typeface="VN-NTime Normal" charset="0"/>
              </a:rPr>
              <a:t> </a:t>
            </a:r>
            <a:r>
              <a:rPr lang="en-US" altLang="en-US" sz="2600" dirty="0" err="1" smtClean="0">
                <a:ea typeface="VN-NTime Normal" charset="0"/>
                <a:cs typeface="VN-NTime Normal" charset="0"/>
              </a:rPr>
              <a:t>mọi</a:t>
            </a:r>
            <a:r>
              <a:rPr lang="en-US" altLang="en-US" sz="2600" dirty="0" smtClean="0">
                <a:ea typeface="VN-NTime Normal" charset="0"/>
                <a:cs typeface="VN-NTime Normal" charset="0"/>
              </a:rPr>
              <a:t> </a:t>
            </a:r>
            <a:r>
              <a:rPr lang="en-US" altLang="en-US" sz="2600" dirty="0" err="1" smtClean="0">
                <a:ea typeface="VN-NTime Normal" charset="0"/>
                <a:cs typeface="VN-NTime Normal" charset="0"/>
              </a:rPr>
              <a:t>nguyên</a:t>
            </a:r>
            <a:r>
              <a:rPr lang="en-US" altLang="en-US" sz="2600" dirty="0" smtClean="0">
                <a:ea typeface="VN-NTime Normal" charset="0"/>
                <a:cs typeface="VN-NTime Normal" charset="0"/>
              </a:rPr>
              <a:t> </a:t>
            </a:r>
            <a:r>
              <a:rPr lang="en-US" altLang="en-US" sz="2600" dirty="0" err="1" smtClean="0">
                <a:ea typeface="VN-NTime Normal" charset="0"/>
                <a:cs typeface="VN-NTime Normal" charset="0"/>
              </a:rPr>
              <a:t>nhân</a:t>
            </a:r>
            <a:r>
              <a:rPr lang="en-US" altLang="en-US" sz="2600" dirty="0" smtClean="0">
                <a:ea typeface="VN-NTime Normal" charset="0"/>
                <a:cs typeface="VN-NTime Normal" charset="0"/>
              </a:rPr>
              <a:t> N 28, N 90 </a:t>
            </a:r>
            <a:r>
              <a:rPr lang="en-US" altLang="en-US" sz="2600" dirty="0" smtClean="0">
                <a:ea typeface="ＭＳ Ｐゴシック" charset="-128"/>
              </a:rPr>
              <a:t>  </a:t>
            </a:r>
          </a:p>
          <a:p>
            <a:pPr>
              <a:lnSpc>
                <a:spcPts val="3000"/>
              </a:lnSpc>
              <a:buFont typeface="Arial" charset="0"/>
              <a:buChar char="•"/>
            </a:pPr>
            <a:r>
              <a:rPr lang="en-US" altLang="en-US" sz="2600" dirty="0" err="1" smtClean="0">
                <a:ea typeface="ＭＳ Ｐゴシック" charset="-128"/>
              </a:rPr>
              <a:t>Kết</a:t>
            </a:r>
            <a:r>
              <a:rPr lang="en-US" altLang="en-US" sz="2600" dirty="0" smtClean="0">
                <a:ea typeface="ＭＳ Ｐゴシック" charset="-128"/>
              </a:rPr>
              <a:t> </a:t>
            </a:r>
            <a:r>
              <a:rPr lang="en-US" altLang="en-US" sz="2600" dirty="0" err="1" smtClean="0">
                <a:ea typeface="ＭＳ Ｐゴシック" charset="-128"/>
              </a:rPr>
              <a:t>quả</a:t>
            </a:r>
            <a:r>
              <a:rPr lang="en-US" altLang="en-US" sz="2600" dirty="0" smtClean="0">
                <a:ea typeface="ＭＳ Ｐゴシック" charset="-128"/>
              </a:rPr>
              <a:t>:</a:t>
            </a:r>
            <a:endParaRPr lang="en-US" altLang="en-US" sz="2600" dirty="0">
              <a:ea typeface="ＭＳ Ｐゴシック" charset="-128"/>
            </a:endParaRPr>
          </a:p>
          <a:p>
            <a:pPr>
              <a:lnSpc>
                <a:spcPts val="3000"/>
              </a:lnSpc>
              <a:buFont typeface="Wingdings" charset="2"/>
              <a:buNone/>
            </a:pPr>
            <a:endParaRPr lang="en-US" altLang="en-US" sz="2600" dirty="0">
              <a:ea typeface="ＭＳ Ｐゴシック" charset="-128"/>
            </a:endParaRPr>
          </a:p>
          <a:p>
            <a:pPr>
              <a:lnSpc>
                <a:spcPts val="3000"/>
              </a:lnSpc>
              <a:buFont typeface="Wingdings" charset="2"/>
              <a:buNone/>
            </a:pPr>
            <a:endParaRPr lang="en-US" altLang="en-US" sz="2600" dirty="0">
              <a:ea typeface="ＭＳ Ｐゴシック" charset="-128"/>
            </a:endParaRPr>
          </a:p>
          <a:p>
            <a:pPr>
              <a:lnSpc>
                <a:spcPts val="3000"/>
              </a:lnSpc>
              <a:buFont typeface="Wingdings" charset="2"/>
              <a:buNone/>
            </a:pPr>
            <a:r>
              <a:rPr lang="en-US" altLang="en-US" sz="2600" dirty="0">
                <a:ea typeface="ＭＳ Ｐゴシック" charset="-128"/>
              </a:rPr>
              <a:t>   </a:t>
            </a:r>
          </a:p>
        </p:txBody>
      </p:sp>
      <p:graphicFrame>
        <p:nvGraphicFramePr>
          <p:cNvPr id="4" name="Table 3"/>
          <p:cNvGraphicFramePr>
            <a:graphicFrameLocks noGrp="1"/>
          </p:cNvGraphicFramePr>
          <p:nvPr>
            <p:extLst/>
          </p:nvPr>
        </p:nvGraphicFramePr>
        <p:xfrm>
          <a:off x="609601" y="4953000"/>
          <a:ext cx="8077199" cy="1188720"/>
        </p:xfrm>
        <a:graphic>
          <a:graphicData uri="http://schemas.openxmlformats.org/drawingml/2006/table">
            <a:tbl>
              <a:tblPr/>
              <a:tblGrid>
                <a:gridCol w="1855926"/>
                <a:gridCol w="1751367"/>
                <a:gridCol w="3450454"/>
                <a:gridCol w="1019452"/>
              </a:tblGrid>
              <a:tr h="371475">
                <a:tc>
                  <a:txBody>
                    <a:bodyPr/>
                    <a:lstStyle>
                      <a:lvl1pPr eaLnBrk="0" hangingPunct="0">
                        <a:spcBef>
                          <a:spcPct val="20000"/>
                        </a:spcBef>
                        <a:buClr>
                          <a:schemeClr val="tx2"/>
                        </a:buClr>
                        <a:buSzPct val="70000"/>
                        <a:buFont typeface="Wingdings" charset="2"/>
                        <a:defRPr sz="2600">
                          <a:solidFill>
                            <a:schemeClr val="tx1"/>
                          </a:solidFill>
                          <a:latin typeface="Arial" charset="0"/>
                          <a:ea typeface="ＭＳ Ｐゴシック" charset="-128"/>
                        </a:defRPr>
                      </a:lvl1pPr>
                      <a:lvl2pPr marL="742950" indent="-285750" eaLnBrk="0" hangingPunct="0">
                        <a:spcBef>
                          <a:spcPct val="20000"/>
                        </a:spcBef>
                        <a:buClr>
                          <a:schemeClr val="accent2"/>
                        </a:buClr>
                        <a:buSzPct val="70000"/>
                        <a:buFont typeface="Wingdings" charset="2"/>
                        <a:defRPr sz="2200">
                          <a:solidFill>
                            <a:schemeClr val="tx1"/>
                          </a:solidFill>
                          <a:latin typeface="Arial" charset="0"/>
                          <a:ea typeface="ＭＳ Ｐゴシック" charset="-128"/>
                        </a:defRPr>
                      </a:lvl2pPr>
                      <a:lvl3pPr marL="1143000" indent="-228600" eaLnBrk="0" hangingPunct="0">
                        <a:spcBef>
                          <a:spcPct val="20000"/>
                        </a:spcBef>
                        <a:buClr>
                          <a:schemeClr val="accent1"/>
                        </a:buClr>
                        <a:buSzPct val="70000"/>
                        <a:buFont typeface="Wingdings" charset="2"/>
                        <a:defRPr sz="2100">
                          <a:solidFill>
                            <a:schemeClr val="tx1"/>
                          </a:solidFill>
                          <a:latin typeface="Arial" charset="0"/>
                          <a:ea typeface="ＭＳ Ｐゴシック" charset="-128"/>
                        </a:defRPr>
                      </a:lvl3pPr>
                      <a:lvl4pPr marL="1600200" indent="-228600" eaLnBrk="0" hangingPunct="0">
                        <a:spcBef>
                          <a:spcPct val="20000"/>
                        </a:spcBef>
                        <a:buClr>
                          <a:schemeClr val="tx2"/>
                        </a:buClr>
                        <a:buSzPct val="75000"/>
                        <a:buFont typeface="Wingdings" charset="2"/>
                        <a:defRPr>
                          <a:solidFill>
                            <a:schemeClr val="tx1"/>
                          </a:solidFill>
                          <a:latin typeface="Arial" charset="0"/>
                          <a:ea typeface="ＭＳ Ｐゴシック" charset="-128"/>
                        </a:defRPr>
                      </a:lvl4pPr>
                      <a:lvl5pPr marL="2057400" indent="-228600" eaLnBrk="0" hangingPunct="0">
                        <a:spcBef>
                          <a:spcPct val="20000"/>
                        </a:spcBef>
                        <a:buClr>
                          <a:schemeClr val="folHlink"/>
                        </a:buClr>
                        <a:buSzPct val="80000"/>
                        <a:buFont typeface="Wingdings" charset="2"/>
                        <a:defRPr>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000" b="1" i="0" u="none" strike="noStrike" cap="none" normalizeH="0" baseline="0">
                        <a:ln>
                          <a:noFill/>
                        </a:ln>
                        <a:solidFill>
                          <a:srgbClr val="FFFFFF"/>
                        </a:solidFill>
                        <a:effectLst/>
                        <a:latin typeface="+mn-lt"/>
                        <a:ea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lvl1pPr eaLnBrk="0" hangingPunct="0">
                        <a:spcBef>
                          <a:spcPct val="20000"/>
                        </a:spcBef>
                        <a:buClr>
                          <a:schemeClr val="tx2"/>
                        </a:buClr>
                        <a:buSzPct val="70000"/>
                        <a:buFont typeface="Wingdings" charset="2"/>
                        <a:defRPr sz="2600">
                          <a:solidFill>
                            <a:schemeClr val="tx1"/>
                          </a:solidFill>
                          <a:latin typeface="Arial" charset="0"/>
                          <a:ea typeface="ＭＳ Ｐゴシック" charset="-128"/>
                        </a:defRPr>
                      </a:lvl1pPr>
                      <a:lvl2pPr marL="742950" indent="-285750" eaLnBrk="0" hangingPunct="0">
                        <a:spcBef>
                          <a:spcPct val="20000"/>
                        </a:spcBef>
                        <a:buClr>
                          <a:schemeClr val="accent2"/>
                        </a:buClr>
                        <a:buSzPct val="70000"/>
                        <a:buFont typeface="Wingdings" charset="2"/>
                        <a:defRPr sz="2200">
                          <a:solidFill>
                            <a:schemeClr val="tx1"/>
                          </a:solidFill>
                          <a:latin typeface="Arial" charset="0"/>
                          <a:ea typeface="ＭＳ Ｐゴシック" charset="-128"/>
                        </a:defRPr>
                      </a:lvl2pPr>
                      <a:lvl3pPr marL="1143000" indent="-228600" eaLnBrk="0" hangingPunct="0">
                        <a:spcBef>
                          <a:spcPct val="20000"/>
                        </a:spcBef>
                        <a:buClr>
                          <a:schemeClr val="accent1"/>
                        </a:buClr>
                        <a:buSzPct val="70000"/>
                        <a:buFont typeface="Wingdings" charset="2"/>
                        <a:defRPr sz="2100">
                          <a:solidFill>
                            <a:schemeClr val="tx1"/>
                          </a:solidFill>
                          <a:latin typeface="Arial" charset="0"/>
                          <a:ea typeface="ＭＳ Ｐゴシック" charset="-128"/>
                        </a:defRPr>
                      </a:lvl3pPr>
                      <a:lvl4pPr marL="1600200" indent="-228600" eaLnBrk="0" hangingPunct="0">
                        <a:spcBef>
                          <a:spcPct val="20000"/>
                        </a:spcBef>
                        <a:buClr>
                          <a:schemeClr val="tx2"/>
                        </a:buClr>
                        <a:buSzPct val="75000"/>
                        <a:buFont typeface="Wingdings" charset="2"/>
                        <a:defRPr>
                          <a:solidFill>
                            <a:schemeClr val="tx1"/>
                          </a:solidFill>
                          <a:latin typeface="Arial" charset="0"/>
                          <a:ea typeface="ＭＳ Ｐゴシック" charset="-128"/>
                        </a:defRPr>
                      </a:lvl4pPr>
                      <a:lvl5pPr marL="2057400" indent="-228600" eaLnBrk="0" hangingPunct="0">
                        <a:spcBef>
                          <a:spcPct val="20000"/>
                        </a:spcBef>
                        <a:buClr>
                          <a:schemeClr val="folHlink"/>
                        </a:buClr>
                        <a:buSzPct val="80000"/>
                        <a:buFont typeface="Wingdings" charset="2"/>
                        <a:defRPr>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dirty="0" err="1" smtClean="0">
                          <a:ln>
                            <a:noFill/>
                          </a:ln>
                          <a:solidFill>
                            <a:srgbClr val="FFFFFF"/>
                          </a:solidFill>
                          <a:effectLst/>
                          <a:latin typeface="+mn-lt"/>
                          <a:ea typeface="ＭＳ Ｐゴシック" charset="-128"/>
                        </a:rPr>
                        <a:t>Dịch</a:t>
                      </a:r>
                      <a:r>
                        <a:rPr kumimoji="0" lang="en-US" altLang="en-US" sz="2000" b="1" i="0" u="none" strike="noStrike" cap="none" normalizeH="0" baseline="0" dirty="0" smtClean="0">
                          <a:ln>
                            <a:noFill/>
                          </a:ln>
                          <a:solidFill>
                            <a:srgbClr val="FFFFFF"/>
                          </a:solidFill>
                          <a:effectLst/>
                          <a:latin typeface="+mn-lt"/>
                          <a:ea typeface="ＭＳ Ｐゴシック" charset="-128"/>
                        </a:rPr>
                        <a:t> </a:t>
                      </a:r>
                      <a:r>
                        <a:rPr kumimoji="0" lang="en-US" altLang="en-US" sz="2000" b="1" i="0" u="none" strike="noStrike" cap="none" normalizeH="0" baseline="0" dirty="0" err="1" smtClean="0">
                          <a:ln>
                            <a:noFill/>
                          </a:ln>
                          <a:solidFill>
                            <a:srgbClr val="FFFFFF"/>
                          </a:solidFill>
                          <a:effectLst/>
                          <a:latin typeface="+mn-lt"/>
                          <a:ea typeface="ＭＳ Ｐゴシック" charset="-128"/>
                        </a:rPr>
                        <a:t>tinh</a:t>
                      </a:r>
                      <a:r>
                        <a:rPr kumimoji="0" lang="en-US" altLang="en-US" sz="2000" b="1" i="0" u="none" strike="noStrike" cap="none" normalizeH="0" baseline="0" dirty="0" smtClean="0">
                          <a:ln>
                            <a:noFill/>
                          </a:ln>
                          <a:solidFill>
                            <a:srgbClr val="FFFFFF"/>
                          </a:solidFill>
                          <a:effectLst/>
                          <a:latin typeface="+mn-lt"/>
                          <a:ea typeface="ＭＳ Ｐゴシック" charset="-128"/>
                        </a:rPr>
                        <a:t> </a:t>
                      </a:r>
                      <a:r>
                        <a:rPr kumimoji="0" lang="en-US" altLang="en-US" sz="2000" b="1" i="0" u="none" strike="noStrike" cap="none" normalizeH="0" baseline="0" dirty="0" err="1" smtClean="0">
                          <a:ln>
                            <a:noFill/>
                          </a:ln>
                          <a:solidFill>
                            <a:srgbClr val="FFFFFF"/>
                          </a:solidFill>
                          <a:effectLst/>
                          <a:latin typeface="+mn-lt"/>
                          <a:ea typeface="ＭＳ Ｐゴシック" charset="-128"/>
                        </a:rPr>
                        <a:t>thể</a:t>
                      </a:r>
                      <a:endParaRPr kumimoji="0" lang="en-US" altLang="en-US" sz="2000" b="1" i="0" u="none" strike="noStrike" cap="none" normalizeH="0" baseline="0" dirty="0">
                        <a:ln>
                          <a:noFill/>
                        </a:ln>
                        <a:solidFill>
                          <a:srgbClr val="FFFFFF"/>
                        </a:solidFill>
                        <a:effectLst/>
                        <a:latin typeface="+mn-lt"/>
                        <a:ea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lvl1pPr eaLnBrk="0" hangingPunct="0">
                        <a:spcBef>
                          <a:spcPct val="20000"/>
                        </a:spcBef>
                        <a:buClr>
                          <a:schemeClr val="tx2"/>
                        </a:buClr>
                        <a:buSzPct val="70000"/>
                        <a:buFont typeface="Wingdings" charset="2"/>
                        <a:defRPr sz="2600">
                          <a:solidFill>
                            <a:schemeClr val="tx1"/>
                          </a:solidFill>
                          <a:latin typeface="Arial" charset="0"/>
                          <a:ea typeface="ＭＳ Ｐゴシック" charset="-128"/>
                        </a:defRPr>
                      </a:lvl1pPr>
                      <a:lvl2pPr marL="742950" indent="-285750" eaLnBrk="0" hangingPunct="0">
                        <a:spcBef>
                          <a:spcPct val="20000"/>
                        </a:spcBef>
                        <a:buClr>
                          <a:schemeClr val="accent2"/>
                        </a:buClr>
                        <a:buSzPct val="70000"/>
                        <a:buFont typeface="Wingdings" charset="2"/>
                        <a:defRPr sz="2200">
                          <a:solidFill>
                            <a:schemeClr val="tx1"/>
                          </a:solidFill>
                          <a:latin typeface="Arial" charset="0"/>
                          <a:ea typeface="ＭＳ Ｐゴシック" charset="-128"/>
                        </a:defRPr>
                      </a:lvl2pPr>
                      <a:lvl3pPr marL="1143000" indent="-228600" eaLnBrk="0" hangingPunct="0">
                        <a:spcBef>
                          <a:spcPct val="20000"/>
                        </a:spcBef>
                        <a:buClr>
                          <a:schemeClr val="accent1"/>
                        </a:buClr>
                        <a:buSzPct val="70000"/>
                        <a:buFont typeface="Wingdings" charset="2"/>
                        <a:defRPr sz="2100">
                          <a:solidFill>
                            <a:schemeClr val="tx1"/>
                          </a:solidFill>
                          <a:latin typeface="Arial" charset="0"/>
                          <a:ea typeface="ＭＳ Ｐゴシック" charset="-128"/>
                        </a:defRPr>
                      </a:lvl3pPr>
                      <a:lvl4pPr marL="1600200" indent="-228600" eaLnBrk="0" hangingPunct="0">
                        <a:spcBef>
                          <a:spcPct val="20000"/>
                        </a:spcBef>
                        <a:buClr>
                          <a:schemeClr val="tx2"/>
                        </a:buClr>
                        <a:buSzPct val="75000"/>
                        <a:buFont typeface="Wingdings" charset="2"/>
                        <a:defRPr>
                          <a:solidFill>
                            <a:schemeClr val="tx1"/>
                          </a:solidFill>
                          <a:latin typeface="Arial" charset="0"/>
                          <a:ea typeface="ＭＳ Ｐゴシック" charset="-128"/>
                        </a:defRPr>
                      </a:lvl4pPr>
                      <a:lvl5pPr marL="2057400" indent="-228600" eaLnBrk="0" hangingPunct="0">
                        <a:spcBef>
                          <a:spcPct val="20000"/>
                        </a:spcBef>
                        <a:buClr>
                          <a:schemeClr val="folHlink"/>
                        </a:buClr>
                        <a:buSzPct val="80000"/>
                        <a:buFont typeface="Wingdings" charset="2"/>
                        <a:defRPr>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FFFFFF"/>
                          </a:solidFill>
                          <a:effectLst/>
                          <a:latin typeface="+mn-lt"/>
                          <a:ea typeface="ＭＳ Ｐゴシック" charset="-128"/>
                        </a:rPr>
                        <a:t> </a:t>
                      </a:r>
                      <a:r>
                        <a:rPr kumimoji="0" lang="en-US" altLang="en-US" sz="2000" b="1" i="0" u="none" strike="noStrike" cap="none" normalizeH="0" baseline="0" dirty="0" err="1" smtClean="0">
                          <a:ln>
                            <a:noFill/>
                          </a:ln>
                          <a:solidFill>
                            <a:srgbClr val="FFFFFF"/>
                          </a:solidFill>
                          <a:effectLst/>
                          <a:latin typeface="+mn-lt"/>
                          <a:ea typeface="ＭＳ Ｐゴシック" charset="-128"/>
                        </a:rPr>
                        <a:t>Dịch</a:t>
                      </a:r>
                      <a:r>
                        <a:rPr kumimoji="0" lang="en-US" altLang="en-US" sz="2000" b="1" i="0" u="none" strike="noStrike" cap="none" normalizeH="0" baseline="0" dirty="0" smtClean="0">
                          <a:ln>
                            <a:noFill/>
                          </a:ln>
                          <a:solidFill>
                            <a:srgbClr val="FFFFFF"/>
                          </a:solidFill>
                          <a:effectLst/>
                          <a:latin typeface="+mn-lt"/>
                          <a:ea typeface="ＭＳ Ｐゴシック" charset="-128"/>
                        </a:rPr>
                        <a:t> </a:t>
                      </a:r>
                      <a:r>
                        <a:rPr kumimoji="0" lang="en-US" altLang="en-US" sz="2000" b="1" i="0" u="none" strike="noStrike" cap="none" normalizeH="0" baseline="0" dirty="0" err="1">
                          <a:ln>
                            <a:noFill/>
                          </a:ln>
                          <a:solidFill>
                            <a:srgbClr val="FFFFFF"/>
                          </a:solidFill>
                          <a:effectLst/>
                          <a:latin typeface="+mn-lt"/>
                          <a:ea typeface="ＭＳ Ｐゴシック" charset="-128"/>
                        </a:rPr>
                        <a:t>tinh</a:t>
                      </a:r>
                      <a:r>
                        <a:rPr kumimoji="0" lang="en-US" altLang="en-US" sz="2000" b="1" i="0" u="none" strike="noStrike" cap="none" normalizeH="0" baseline="0" dirty="0">
                          <a:ln>
                            <a:noFill/>
                          </a:ln>
                          <a:solidFill>
                            <a:srgbClr val="FFFFFF"/>
                          </a:solidFill>
                          <a:effectLst/>
                          <a:latin typeface="+mn-lt"/>
                          <a:ea typeface="ＭＳ Ｐゴシック" charset="-128"/>
                        </a:rPr>
                        <a:t> </a:t>
                      </a:r>
                      <a:r>
                        <a:rPr kumimoji="0" lang="en-US" altLang="en-US" sz="2000" b="1" i="0" u="none" strike="noStrike" cap="none" normalizeH="0" baseline="0" dirty="0" err="1" smtClean="0">
                          <a:ln>
                            <a:noFill/>
                          </a:ln>
                          <a:solidFill>
                            <a:srgbClr val="FFFFFF"/>
                          </a:solidFill>
                          <a:effectLst/>
                          <a:latin typeface="+mn-lt"/>
                          <a:ea typeface="ＭＳ Ｐゴシック" charset="-128"/>
                        </a:rPr>
                        <a:t>thể</a:t>
                      </a:r>
                      <a:r>
                        <a:rPr kumimoji="0" lang="en-US" altLang="en-US" sz="2000" b="1" i="0" u="none" strike="noStrike" cap="none" normalizeH="0" baseline="0" dirty="0" smtClean="0">
                          <a:ln>
                            <a:noFill/>
                          </a:ln>
                          <a:solidFill>
                            <a:srgbClr val="FFFFFF"/>
                          </a:solidFill>
                          <a:effectLst/>
                          <a:latin typeface="+mn-lt"/>
                          <a:ea typeface="ＭＳ Ｐゴシック" charset="-128"/>
                        </a:rPr>
                        <a:t> </a:t>
                      </a:r>
                      <a:r>
                        <a:rPr kumimoji="0" lang="en-US" altLang="en-US" sz="2000" b="1" i="0" u="none" strike="noStrike" cap="none" normalizeH="0" baseline="0" dirty="0">
                          <a:ln>
                            <a:noFill/>
                          </a:ln>
                          <a:solidFill>
                            <a:srgbClr val="FFFFFF"/>
                          </a:solidFill>
                          <a:effectLst/>
                          <a:latin typeface="+mn-lt"/>
                          <a:ea typeface="ＭＳ Ｐゴシック" charset="-128"/>
                        </a:rPr>
                        <a:t>+ albumin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lvl1pPr eaLnBrk="0" hangingPunct="0">
                        <a:spcBef>
                          <a:spcPct val="20000"/>
                        </a:spcBef>
                        <a:buClr>
                          <a:schemeClr val="tx2"/>
                        </a:buClr>
                        <a:buSzPct val="70000"/>
                        <a:buFont typeface="Wingdings" charset="2"/>
                        <a:defRPr sz="2600">
                          <a:solidFill>
                            <a:schemeClr val="tx1"/>
                          </a:solidFill>
                          <a:latin typeface="Arial" charset="0"/>
                          <a:ea typeface="ＭＳ Ｐゴシック" charset="-128"/>
                        </a:defRPr>
                      </a:lvl1pPr>
                      <a:lvl2pPr marL="742950" indent="-285750" eaLnBrk="0" hangingPunct="0">
                        <a:spcBef>
                          <a:spcPct val="20000"/>
                        </a:spcBef>
                        <a:buClr>
                          <a:schemeClr val="accent2"/>
                        </a:buClr>
                        <a:buSzPct val="70000"/>
                        <a:buFont typeface="Wingdings" charset="2"/>
                        <a:defRPr sz="2200">
                          <a:solidFill>
                            <a:schemeClr val="tx1"/>
                          </a:solidFill>
                          <a:latin typeface="Arial" charset="0"/>
                          <a:ea typeface="ＭＳ Ｐゴシック" charset="-128"/>
                        </a:defRPr>
                      </a:lvl2pPr>
                      <a:lvl3pPr marL="1143000" indent="-228600" eaLnBrk="0" hangingPunct="0">
                        <a:spcBef>
                          <a:spcPct val="20000"/>
                        </a:spcBef>
                        <a:buClr>
                          <a:schemeClr val="accent1"/>
                        </a:buClr>
                        <a:buSzPct val="70000"/>
                        <a:buFont typeface="Wingdings" charset="2"/>
                        <a:defRPr sz="2100">
                          <a:solidFill>
                            <a:schemeClr val="tx1"/>
                          </a:solidFill>
                          <a:latin typeface="Arial" charset="0"/>
                          <a:ea typeface="ＭＳ Ｐゴシック" charset="-128"/>
                        </a:defRPr>
                      </a:lvl3pPr>
                      <a:lvl4pPr marL="1600200" indent="-228600" eaLnBrk="0" hangingPunct="0">
                        <a:spcBef>
                          <a:spcPct val="20000"/>
                        </a:spcBef>
                        <a:buClr>
                          <a:schemeClr val="tx2"/>
                        </a:buClr>
                        <a:buSzPct val="75000"/>
                        <a:buFont typeface="Wingdings" charset="2"/>
                        <a:defRPr>
                          <a:solidFill>
                            <a:schemeClr val="tx1"/>
                          </a:solidFill>
                          <a:latin typeface="Arial" charset="0"/>
                          <a:ea typeface="ＭＳ Ｐゴシック" charset="-128"/>
                        </a:defRPr>
                      </a:lvl4pPr>
                      <a:lvl5pPr marL="2057400" indent="-228600" eaLnBrk="0" hangingPunct="0">
                        <a:spcBef>
                          <a:spcPct val="20000"/>
                        </a:spcBef>
                        <a:buClr>
                          <a:schemeClr val="folHlink"/>
                        </a:buClr>
                        <a:buSzPct val="80000"/>
                        <a:buFont typeface="Wingdings" charset="2"/>
                        <a:defRPr>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FFFFFF"/>
                          </a:solidFill>
                          <a:effectLst/>
                          <a:latin typeface="+mn-lt"/>
                          <a:ea typeface="ＭＳ Ｐゴシック" charset="-128"/>
                        </a:rPr>
                        <a:t>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0070C0"/>
                    </a:solidFill>
                  </a:tcPr>
                </a:tc>
              </a:tr>
              <a:tr h="371475">
                <a:tc>
                  <a:txBody>
                    <a:bodyPr/>
                    <a:lstStyle>
                      <a:lvl1pPr eaLnBrk="0" hangingPunct="0">
                        <a:spcBef>
                          <a:spcPct val="20000"/>
                        </a:spcBef>
                        <a:buClr>
                          <a:schemeClr val="tx2"/>
                        </a:buClr>
                        <a:buSzPct val="70000"/>
                        <a:buFont typeface="Wingdings" charset="2"/>
                        <a:defRPr sz="2600">
                          <a:solidFill>
                            <a:schemeClr val="tx1"/>
                          </a:solidFill>
                          <a:latin typeface="Arial" charset="0"/>
                          <a:ea typeface="ＭＳ Ｐゴシック" charset="-128"/>
                        </a:defRPr>
                      </a:lvl1pPr>
                      <a:lvl2pPr marL="742950" indent="-285750" eaLnBrk="0" hangingPunct="0">
                        <a:spcBef>
                          <a:spcPct val="20000"/>
                        </a:spcBef>
                        <a:buClr>
                          <a:schemeClr val="accent2"/>
                        </a:buClr>
                        <a:buSzPct val="70000"/>
                        <a:buFont typeface="Wingdings" charset="2"/>
                        <a:defRPr sz="2200">
                          <a:solidFill>
                            <a:schemeClr val="tx1"/>
                          </a:solidFill>
                          <a:latin typeface="Arial" charset="0"/>
                          <a:ea typeface="ＭＳ Ｐゴシック" charset="-128"/>
                        </a:defRPr>
                      </a:lvl2pPr>
                      <a:lvl3pPr marL="1143000" indent="-228600" eaLnBrk="0" hangingPunct="0">
                        <a:spcBef>
                          <a:spcPct val="20000"/>
                        </a:spcBef>
                        <a:buClr>
                          <a:schemeClr val="accent1"/>
                        </a:buClr>
                        <a:buSzPct val="70000"/>
                        <a:buFont typeface="Wingdings" charset="2"/>
                        <a:defRPr sz="2100">
                          <a:solidFill>
                            <a:schemeClr val="tx1"/>
                          </a:solidFill>
                          <a:latin typeface="Arial" charset="0"/>
                          <a:ea typeface="ＭＳ Ｐゴシック" charset="-128"/>
                        </a:defRPr>
                      </a:lvl3pPr>
                      <a:lvl4pPr marL="1600200" indent="-228600" eaLnBrk="0" hangingPunct="0">
                        <a:spcBef>
                          <a:spcPct val="20000"/>
                        </a:spcBef>
                        <a:buClr>
                          <a:schemeClr val="tx2"/>
                        </a:buClr>
                        <a:buSzPct val="75000"/>
                        <a:buFont typeface="Wingdings" charset="2"/>
                        <a:defRPr>
                          <a:solidFill>
                            <a:schemeClr val="tx1"/>
                          </a:solidFill>
                          <a:latin typeface="Arial" charset="0"/>
                          <a:ea typeface="ＭＳ Ｐゴシック" charset="-128"/>
                        </a:defRPr>
                      </a:lvl4pPr>
                      <a:lvl5pPr marL="2057400" indent="-228600" eaLnBrk="0" hangingPunct="0">
                        <a:spcBef>
                          <a:spcPct val="20000"/>
                        </a:spcBef>
                        <a:buClr>
                          <a:schemeClr val="folHlink"/>
                        </a:buClr>
                        <a:buSzPct val="80000"/>
                        <a:buFont typeface="Wingdings" charset="2"/>
                        <a:defRPr>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err="1" smtClean="0">
                          <a:ln>
                            <a:noFill/>
                          </a:ln>
                          <a:solidFill>
                            <a:schemeClr val="tx1"/>
                          </a:solidFill>
                          <a:effectLst/>
                          <a:latin typeface="+mn-lt"/>
                          <a:ea typeface="ＭＳ Ｐゴシック" charset="-128"/>
                        </a:rPr>
                        <a:t>Tử</a:t>
                      </a:r>
                      <a:r>
                        <a:rPr kumimoji="0" lang="en-US" altLang="en-US" sz="2000" b="0" i="0" u="none" strike="noStrike" cap="none" normalizeH="0" baseline="0" dirty="0" smtClean="0">
                          <a:ln>
                            <a:noFill/>
                          </a:ln>
                          <a:solidFill>
                            <a:schemeClr val="tx1"/>
                          </a:solidFill>
                          <a:effectLst/>
                          <a:latin typeface="+mn-lt"/>
                          <a:ea typeface="ＭＳ Ｐゴシック" charset="-128"/>
                        </a:rPr>
                        <a:t> </a:t>
                      </a:r>
                      <a:r>
                        <a:rPr kumimoji="0" lang="en-US" altLang="en-US" sz="2000" b="0" i="0" u="none" strike="noStrike" cap="none" normalizeH="0" baseline="0" dirty="0" err="1" smtClean="0">
                          <a:ln>
                            <a:noFill/>
                          </a:ln>
                          <a:solidFill>
                            <a:schemeClr val="tx1"/>
                          </a:solidFill>
                          <a:effectLst/>
                          <a:latin typeface="+mn-lt"/>
                          <a:ea typeface="ＭＳ Ｐゴシック" charset="-128"/>
                        </a:rPr>
                        <a:t>vong</a:t>
                      </a:r>
                      <a:r>
                        <a:rPr kumimoji="0" lang="en-US" altLang="en-US" sz="2000" b="0" i="0" u="none" strike="noStrike" cap="none" normalizeH="0" baseline="0" dirty="0" smtClean="0">
                          <a:ln>
                            <a:noFill/>
                          </a:ln>
                          <a:solidFill>
                            <a:schemeClr val="tx1"/>
                          </a:solidFill>
                          <a:effectLst/>
                          <a:latin typeface="+mn-lt"/>
                          <a:ea typeface="ＭＳ Ｐゴシック" charset="-128"/>
                        </a:rPr>
                        <a:t> </a:t>
                      </a:r>
                      <a:r>
                        <a:rPr kumimoji="0" lang="en-US" altLang="en-US" sz="2000" b="0" i="0" u="none" strike="noStrike" cap="none" normalizeH="0" baseline="0" dirty="0">
                          <a:ln>
                            <a:noFill/>
                          </a:ln>
                          <a:solidFill>
                            <a:schemeClr val="tx1"/>
                          </a:solidFill>
                          <a:effectLst/>
                          <a:latin typeface="+mn-lt"/>
                          <a:ea typeface="ＭＳ Ｐゴシック" charset="-128"/>
                        </a:rPr>
                        <a:t>N 28 </a:t>
                      </a:r>
                      <a:endParaRPr kumimoji="0" lang="en-US" altLang="en-US" sz="2000" b="0" i="0" u="none" strike="noStrike" cap="none" normalizeH="0" baseline="0" dirty="0">
                        <a:ln>
                          <a:noFill/>
                        </a:ln>
                        <a:solidFill>
                          <a:srgbClr val="000514"/>
                        </a:solidFill>
                        <a:effectLst/>
                        <a:latin typeface="+mn-lt"/>
                        <a:ea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BDEEC"/>
                    </a:solidFill>
                  </a:tcPr>
                </a:tc>
                <a:tc>
                  <a:txBody>
                    <a:bodyPr/>
                    <a:lstStyle>
                      <a:lvl1pPr eaLnBrk="0" hangingPunct="0">
                        <a:spcBef>
                          <a:spcPct val="20000"/>
                        </a:spcBef>
                        <a:buClr>
                          <a:schemeClr val="tx2"/>
                        </a:buClr>
                        <a:buSzPct val="70000"/>
                        <a:buFont typeface="Wingdings" charset="2"/>
                        <a:defRPr sz="2600">
                          <a:solidFill>
                            <a:schemeClr val="tx1"/>
                          </a:solidFill>
                          <a:latin typeface="Arial" charset="0"/>
                          <a:ea typeface="ＭＳ Ｐゴシック" charset="-128"/>
                        </a:defRPr>
                      </a:lvl1pPr>
                      <a:lvl2pPr marL="742950" indent="-285750" eaLnBrk="0" hangingPunct="0">
                        <a:spcBef>
                          <a:spcPct val="20000"/>
                        </a:spcBef>
                        <a:buClr>
                          <a:schemeClr val="accent2"/>
                        </a:buClr>
                        <a:buSzPct val="70000"/>
                        <a:buFont typeface="Wingdings" charset="2"/>
                        <a:defRPr sz="2200">
                          <a:solidFill>
                            <a:schemeClr val="tx1"/>
                          </a:solidFill>
                          <a:latin typeface="Arial" charset="0"/>
                          <a:ea typeface="ＭＳ Ｐゴシック" charset="-128"/>
                        </a:defRPr>
                      </a:lvl2pPr>
                      <a:lvl3pPr marL="1143000" indent="-228600" eaLnBrk="0" hangingPunct="0">
                        <a:spcBef>
                          <a:spcPct val="20000"/>
                        </a:spcBef>
                        <a:buClr>
                          <a:schemeClr val="accent1"/>
                        </a:buClr>
                        <a:buSzPct val="70000"/>
                        <a:buFont typeface="Wingdings" charset="2"/>
                        <a:defRPr sz="2100">
                          <a:solidFill>
                            <a:schemeClr val="tx1"/>
                          </a:solidFill>
                          <a:latin typeface="Arial" charset="0"/>
                          <a:ea typeface="ＭＳ Ｐゴシック" charset="-128"/>
                        </a:defRPr>
                      </a:lvl3pPr>
                      <a:lvl4pPr marL="1600200" indent="-228600" eaLnBrk="0" hangingPunct="0">
                        <a:spcBef>
                          <a:spcPct val="20000"/>
                        </a:spcBef>
                        <a:buClr>
                          <a:schemeClr val="tx2"/>
                        </a:buClr>
                        <a:buSzPct val="75000"/>
                        <a:buFont typeface="Wingdings" charset="2"/>
                        <a:defRPr>
                          <a:solidFill>
                            <a:schemeClr val="tx1"/>
                          </a:solidFill>
                          <a:latin typeface="Arial" charset="0"/>
                          <a:ea typeface="ＭＳ Ｐゴシック" charset="-128"/>
                        </a:defRPr>
                      </a:lvl4pPr>
                      <a:lvl5pPr marL="2057400" indent="-228600" eaLnBrk="0" hangingPunct="0">
                        <a:spcBef>
                          <a:spcPct val="20000"/>
                        </a:spcBef>
                        <a:buClr>
                          <a:schemeClr val="folHlink"/>
                        </a:buClr>
                        <a:buSzPct val="80000"/>
                        <a:buFont typeface="Wingdings" charset="2"/>
                        <a:defRPr>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514"/>
                          </a:solidFill>
                          <a:effectLst/>
                          <a:latin typeface="+mn-lt"/>
                          <a:ea typeface="ＭＳ Ｐゴシック" charset="-128"/>
                        </a:rPr>
                        <a:t>32,0%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BDEEC"/>
                    </a:solidFill>
                  </a:tcPr>
                </a:tc>
                <a:tc>
                  <a:txBody>
                    <a:bodyPr/>
                    <a:lstStyle>
                      <a:lvl1pPr eaLnBrk="0" hangingPunct="0">
                        <a:spcBef>
                          <a:spcPct val="20000"/>
                        </a:spcBef>
                        <a:buClr>
                          <a:schemeClr val="tx2"/>
                        </a:buClr>
                        <a:buSzPct val="70000"/>
                        <a:buFont typeface="Wingdings" charset="2"/>
                        <a:defRPr sz="2600">
                          <a:solidFill>
                            <a:schemeClr val="tx1"/>
                          </a:solidFill>
                          <a:latin typeface="Arial" charset="0"/>
                          <a:ea typeface="ＭＳ Ｐゴシック" charset="-128"/>
                        </a:defRPr>
                      </a:lvl1pPr>
                      <a:lvl2pPr marL="742950" indent="-285750" eaLnBrk="0" hangingPunct="0">
                        <a:spcBef>
                          <a:spcPct val="20000"/>
                        </a:spcBef>
                        <a:buClr>
                          <a:schemeClr val="accent2"/>
                        </a:buClr>
                        <a:buSzPct val="70000"/>
                        <a:buFont typeface="Wingdings" charset="2"/>
                        <a:defRPr sz="2200">
                          <a:solidFill>
                            <a:schemeClr val="tx1"/>
                          </a:solidFill>
                          <a:latin typeface="Arial" charset="0"/>
                          <a:ea typeface="ＭＳ Ｐゴシック" charset="-128"/>
                        </a:defRPr>
                      </a:lvl2pPr>
                      <a:lvl3pPr marL="1143000" indent="-228600" eaLnBrk="0" hangingPunct="0">
                        <a:spcBef>
                          <a:spcPct val="20000"/>
                        </a:spcBef>
                        <a:buClr>
                          <a:schemeClr val="accent1"/>
                        </a:buClr>
                        <a:buSzPct val="70000"/>
                        <a:buFont typeface="Wingdings" charset="2"/>
                        <a:defRPr sz="2100">
                          <a:solidFill>
                            <a:schemeClr val="tx1"/>
                          </a:solidFill>
                          <a:latin typeface="Arial" charset="0"/>
                          <a:ea typeface="ＭＳ Ｐゴシック" charset="-128"/>
                        </a:defRPr>
                      </a:lvl3pPr>
                      <a:lvl4pPr marL="1600200" indent="-228600" eaLnBrk="0" hangingPunct="0">
                        <a:spcBef>
                          <a:spcPct val="20000"/>
                        </a:spcBef>
                        <a:buClr>
                          <a:schemeClr val="tx2"/>
                        </a:buClr>
                        <a:buSzPct val="75000"/>
                        <a:buFont typeface="Wingdings" charset="2"/>
                        <a:defRPr>
                          <a:solidFill>
                            <a:schemeClr val="tx1"/>
                          </a:solidFill>
                          <a:latin typeface="Arial" charset="0"/>
                          <a:ea typeface="ＭＳ Ｐゴシック" charset="-128"/>
                        </a:defRPr>
                      </a:lvl4pPr>
                      <a:lvl5pPr marL="2057400" indent="-228600" eaLnBrk="0" hangingPunct="0">
                        <a:spcBef>
                          <a:spcPct val="20000"/>
                        </a:spcBef>
                        <a:buClr>
                          <a:schemeClr val="folHlink"/>
                        </a:buClr>
                        <a:buSzPct val="80000"/>
                        <a:buFont typeface="Wingdings" charset="2"/>
                        <a:defRPr>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514"/>
                          </a:solidFill>
                          <a:effectLst/>
                          <a:latin typeface="+mn-lt"/>
                          <a:ea typeface="ＭＳ Ｐゴシック" charset="-128"/>
                        </a:rPr>
                        <a:t>                31,8%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BDEEC"/>
                    </a:solidFill>
                  </a:tcPr>
                </a:tc>
                <a:tc>
                  <a:txBody>
                    <a:bodyPr/>
                    <a:lstStyle>
                      <a:lvl1pPr eaLnBrk="0" hangingPunct="0">
                        <a:spcBef>
                          <a:spcPct val="20000"/>
                        </a:spcBef>
                        <a:buClr>
                          <a:schemeClr val="tx2"/>
                        </a:buClr>
                        <a:buSzPct val="70000"/>
                        <a:buFont typeface="Wingdings" charset="2"/>
                        <a:defRPr sz="2600">
                          <a:solidFill>
                            <a:schemeClr val="tx1"/>
                          </a:solidFill>
                          <a:latin typeface="Arial" charset="0"/>
                          <a:ea typeface="ＭＳ Ｐゴシック" charset="-128"/>
                        </a:defRPr>
                      </a:lvl1pPr>
                      <a:lvl2pPr marL="742950" indent="-285750" eaLnBrk="0" hangingPunct="0">
                        <a:spcBef>
                          <a:spcPct val="20000"/>
                        </a:spcBef>
                        <a:buClr>
                          <a:schemeClr val="accent2"/>
                        </a:buClr>
                        <a:buSzPct val="70000"/>
                        <a:buFont typeface="Wingdings" charset="2"/>
                        <a:defRPr sz="2200">
                          <a:solidFill>
                            <a:schemeClr val="tx1"/>
                          </a:solidFill>
                          <a:latin typeface="Arial" charset="0"/>
                          <a:ea typeface="ＭＳ Ｐゴシック" charset="-128"/>
                        </a:defRPr>
                      </a:lvl2pPr>
                      <a:lvl3pPr marL="1143000" indent="-228600" eaLnBrk="0" hangingPunct="0">
                        <a:spcBef>
                          <a:spcPct val="20000"/>
                        </a:spcBef>
                        <a:buClr>
                          <a:schemeClr val="accent1"/>
                        </a:buClr>
                        <a:buSzPct val="70000"/>
                        <a:buFont typeface="Wingdings" charset="2"/>
                        <a:defRPr sz="2100">
                          <a:solidFill>
                            <a:schemeClr val="tx1"/>
                          </a:solidFill>
                          <a:latin typeface="Arial" charset="0"/>
                          <a:ea typeface="ＭＳ Ｐゴシック" charset="-128"/>
                        </a:defRPr>
                      </a:lvl3pPr>
                      <a:lvl4pPr marL="1600200" indent="-228600" eaLnBrk="0" hangingPunct="0">
                        <a:spcBef>
                          <a:spcPct val="20000"/>
                        </a:spcBef>
                        <a:buClr>
                          <a:schemeClr val="tx2"/>
                        </a:buClr>
                        <a:buSzPct val="75000"/>
                        <a:buFont typeface="Wingdings" charset="2"/>
                        <a:defRPr>
                          <a:solidFill>
                            <a:schemeClr val="tx1"/>
                          </a:solidFill>
                          <a:latin typeface="Arial" charset="0"/>
                          <a:ea typeface="ＭＳ Ｐゴシック" charset="-128"/>
                        </a:defRPr>
                      </a:lvl4pPr>
                      <a:lvl5pPr marL="2057400" indent="-228600" eaLnBrk="0" hangingPunct="0">
                        <a:spcBef>
                          <a:spcPct val="20000"/>
                        </a:spcBef>
                        <a:buClr>
                          <a:schemeClr val="folHlink"/>
                        </a:buClr>
                        <a:buSzPct val="80000"/>
                        <a:buFont typeface="Wingdings" charset="2"/>
                        <a:defRPr>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514"/>
                          </a:solidFill>
                          <a:effectLst/>
                          <a:latin typeface="+mn-lt"/>
                          <a:ea typeface="ＭＳ Ｐゴシック" charset="-128"/>
                        </a:rPr>
                        <a:t>  0,94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BDEEC"/>
                    </a:solidFill>
                  </a:tcPr>
                </a:tc>
              </a:tr>
              <a:tr h="371475">
                <a:tc>
                  <a:txBody>
                    <a:bodyPr/>
                    <a:lstStyle>
                      <a:lvl1pPr eaLnBrk="0" hangingPunct="0">
                        <a:spcBef>
                          <a:spcPct val="20000"/>
                        </a:spcBef>
                        <a:buClr>
                          <a:schemeClr val="tx2"/>
                        </a:buClr>
                        <a:buSzPct val="70000"/>
                        <a:buFont typeface="Wingdings" charset="2"/>
                        <a:defRPr sz="2600">
                          <a:solidFill>
                            <a:schemeClr val="tx1"/>
                          </a:solidFill>
                          <a:latin typeface="Arial" charset="0"/>
                          <a:ea typeface="ＭＳ Ｐゴシック" charset="-128"/>
                        </a:defRPr>
                      </a:lvl1pPr>
                      <a:lvl2pPr marL="742950" indent="-285750" eaLnBrk="0" hangingPunct="0">
                        <a:spcBef>
                          <a:spcPct val="20000"/>
                        </a:spcBef>
                        <a:buClr>
                          <a:schemeClr val="accent2"/>
                        </a:buClr>
                        <a:buSzPct val="70000"/>
                        <a:buFont typeface="Wingdings" charset="2"/>
                        <a:defRPr sz="2200">
                          <a:solidFill>
                            <a:schemeClr val="tx1"/>
                          </a:solidFill>
                          <a:latin typeface="Arial" charset="0"/>
                          <a:ea typeface="ＭＳ Ｐゴシック" charset="-128"/>
                        </a:defRPr>
                      </a:lvl2pPr>
                      <a:lvl3pPr marL="1143000" indent="-228600" eaLnBrk="0" hangingPunct="0">
                        <a:spcBef>
                          <a:spcPct val="20000"/>
                        </a:spcBef>
                        <a:buClr>
                          <a:schemeClr val="accent1"/>
                        </a:buClr>
                        <a:buSzPct val="70000"/>
                        <a:buFont typeface="Wingdings" charset="2"/>
                        <a:defRPr sz="2100">
                          <a:solidFill>
                            <a:schemeClr val="tx1"/>
                          </a:solidFill>
                          <a:latin typeface="Arial" charset="0"/>
                          <a:ea typeface="ＭＳ Ｐゴシック" charset="-128"/>
                        </a:defRPr>
                      </a:lvl3pPr>
                      <a:lvl4pPr marL="1600200" indent="-228600" eaLnBrk="0" hangingPunct="0">
                        <a:spcBef>
                          <a:spcPct val="20000"/>
                        </a:spcBef>
                        <a:buClr>
                          <a:schemeClr val="tx2"/>
                        </a:buClr>
                        <a:buSzPct val="75000"/>
                        <a:buFont typeface="Wingdings" charset="2"/>
                        <a:defRPr>
                          <a:solidFill>
                            <a:schemeClr val="tx1"/>
                          </a:solidFill>
                          <a:latin typeface="Arial" charset="0"/>
                          <a:ea typeface="ＭＳ Ｐゴシック" charset="-128"/>
                        </a:defRPr>
                      </a:lvl4pPr>
                      <a:lvl5pPr marL="2057400" indent="-228600" eaLnBrk="0" hangingPunct="0">
                        <a:spcBef>
                          <a:spcPct val="20000"/>
                        </a:spcBef>
                        <a:buClr>
                          <a:schemeClr val="folHlink"/>
                        </a:buClr>
                        <a:buSzPct val="80000"/>
                        <a:buFont typeface="Wingdings" charset="2"/>
                        <a:defRPr>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err="1" smtClean="0">
                          <a:ln>
                            <a:noFill/>
                          </a:ln>
                          <a:solidFill>
                            <a:schemeClr val="tx1"/>
                          </a:solidFill>
                          <a:effectLst/>
                          <a:latin typeface="+mn-lt"/>
                          <a:ea typeface="ＭＳ Ｐゴシック" charset="-128"/>
                        </a:rPr>
                        <a:t>Tử</a:t>
                      </a:r>
                      <a:r>
                        <a:rPr kumimoji="0" lang="en-US" altLang="en-US" sz="2000" b="0" i="0" u="none" strike="noStrike" cap="none" normalizeH="0" baseline="0" dirty="0" smtClean="0">
                          <a:ln>
                            <a:noFill/>
                          </a:ln>
                          <a:solidFill>
                            <a:schemeClr val="tx1"/>
                          </a:solidFill>
                          <a:effectLst/>
                          <a:latin typeface="+mn-lt"/>
                          <a:ea typeface="ＭＳ Ｐゴシック" charset="-128"/>
                        </a:rPr>
                        <a:t> </a:t>
                      </a:r>
                      <a:r>
                        <a:rPr kumimoji="0" lang="en-US" altLang="en-US" sz="2000" b="0" i="0" u="none" strike="noStrike" cap="none" normalizeH="0" baseline="0" dirty="0" err="1">
                          <a:ln>
                            <a:noFill/>
                          </a:ln>
                          <a:solidFill>
                            <a:schemeClr val="tx1"/>
                          </a:solidFill>
                          <a:effectLst/>
                          <a:latin typeface="+mn-lt"/>
                          <a:ea typeface="ＭＳ Ｐゴシック" charset="-128"/>
                        </a:rPr>
                        <a:t>vong</a:t>
                      </a:r>
                      <a:r>
                        <a:rPr kumimoji="0" lang="en-US" altLang="en-US" sz="2000" b="0" i="0" u="none" strike="noStrike" cap="none" normalizeH="0" baseline="0" dirty="0">
                          <a:ln>
                            <a:noFill/>
                          </a:ln>
                          <a:solidFill>
                            <a:schemeClr val="tx1"/>
                          </a:solidFill>
                          <a:effectLst/>
                          <a:latin typeface="+mn-lt"/>
                          <a:ea typeface="ＭＳ Ｐゴシック" charset="-128"/>
                        </a:rPr>
                        <a:t> N 90</a:t>
                      </a:r>
                      <a:endParaRPr kumimoji="0" lang="en-US" altLang="en-US" sz="2000" b="0" i="0" u="none" strike="noStrike" cap="none" normalizeH="0" baseline="0" dirty="0">
                        <a:ln>
                          <a:noFill/>
                        </a:ln>
                        <a:solidFill>
                          <a:srgbClr val="000514"/>
                        </a:solidFill>
                        <a:effectLst/>
                        <a:latin typeface="+mn-lt"/>
                        <a:ea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DEEC"/>
                    </a:solidFill>
                  </a:tcPr>
                </a:tc>
                <a:tc>
                  <a:txBody>
                    <a:bodyPr/>
                    <a:lstStyle>
                      <a:lvl1pPr eaLnBrk="0" hangingPunct="0">
                        <a:spcBef>
                          <a:spcPct val="20000"/>
                        </a:spcBef>
                        <a:buClr>
                          <a:schemeClr val="tx2"/>
                        </a:buClr>
                        <a:buSzPct val="70000"/>
                        <a:buFont typeface="Wingdings" charset="2"/>
                        <a:defRPr sz="2600">
                          <a:solidFill>
                            <a:schemeClr val="tx1"/>
                          </a:solidFill>
                          <a:latin typeface="Arial" charset="0"/>
                          <a:ea typeface="ＭＳ Ｐゴシック" charset="-128"/>
                        </a:defRPr>
                      </a:lvl1pPr>
                      <a:lvl2pPr marL="742950" indent="-285750" eaLnBrk="0" hangingPunct="0">
                        <a:spcBef>
                          <a:spcPct val="20000"/>
                        </a:spcBef>
                        <a:buClr>
                          <a:schemeClr val="accent2"/>
                        </a:buClr>
                        <a:buSzPct val="70000"/>
                        <a:buFont typeface="Wingdings" charset="2"/>
                        <a:defRPr sz="2200">
                          <a:solidFill>
                            <a:schemeClr val="tx1"/>
                          </a:solidFill>
                          <a:latin typeface="Arial" charset="0"/>
                          <a:ea typeface="ＭＳ Ｐゴシック" charset="-128"/>
                        </a:defRPr>
                      </a:lvl2pPr>
                      <a:lvl3pPr marL="1143000" indent="-228600" eaLnBrk="0" hangingPunct="0">
                        <a:spcBef>
                          <a:spcPct val="20000"/>
                        </a:spcBef>
                        <a:buClr>
                          <a:schemeClr val="accent1"/>
                        </a:buClr>
                        <a:buSzPct val="70000"/>
                        <a:buFont typeface="Wingdings" charset="2"/>
                        <a:defRPr sz="2100">
                          <a:solidFill>
                            <a:schemeClr val="tx1"/>
                          </a:solidFill>
                          <a:latin typeface="Arial" charset="0"/>
                          <a:ea typeface="ＭＳ Ｐゴシック" charset="-128"/>
                        </a:defRPr>
                      </a:lvl3pPr>
                      <a:lvl4pPr marL="1600200" indent="-228600" eaLnBrk="0" hangingPunct="0">
                        <a:spcBef>
                          <a:spcPct val="20000"/>
                        </a:spcBef>
                        <a:buClr>
                          <a:schemeClr val="tx2"/>
                        </a:buClr>
                        <a:buSzPct val="75000"/>
                        <a:buFont typeface="Wingdings" charset="2"/>
                        <a:defRPr>
                          <a:solidFill>
                            <a:schemeClr val="tx1"/>
                          </a:solidFill>
                          <a:latin typeface="Arial" charset="0"/>
                          <a:ea typeface="ＭＳ Ｐゴシック" charset="-128"/>
                        </a:defRPr>
                      </a:lvl4pPr>
                      <a:lvl5pPr marL="2057400" indent="-228600" eaLnBrk="0" hangingPunct="0">
                        <a:spcBef>
                          <a:spcPct val="20000"/>
                        </a:spcBef>
                        <a:buClr>
                          <a:schemeClr val="folHlink"/>
                        </a:buClr>
                        <a:buSzPct val="80000"/>
                        <a:buFont typeface="Wingdings" charset="2"/>
                        <a:defRPr>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514"/>
                          </a:solidFill>
                          <a:effectLst/>
                          <a:latin typeface="+mn-lt"/>
                          <a:ea typeface="ＭＳ Ｐゴシック" charset="-128"/>
                        </a:rPr>
                        <a:t>43,6%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DEEC"/>
                    </a:solidFill>
                  </a:tcPr>
                </a:tc>
                <a:tc>
                  <a:txBody>
                    <a:bodyPr/>
                    <a:lstStyle>
                      <a:lvl1pPr eaLnBrk="0" hangingPunct="0">
                        <a:spcBef>
                          <a:spcPct val="20000"/>
                        </a:spcBef>
                        <a:buClr>
                          <a:schemeClr val="tx2"/>
                        </a:buClr>
                        <a:buSzPct val="70000"/>
                        <a:buFont typeface="Wingdings" charset="2"/>
                        <a:defRPr sz="2600">
                          <a:solidFill>
                            <a:schemeClr val="tx1"/>
                          </a:solidFill>
                          <a:latin typeface="Arial" charset="0"/>
                          <a:ea typeface="ＭＳ Ｐゴシック" charset="-128"/>
                        </a:defRPr>
                      </a:lvl1pPr>
                      <a:lvl2pPr marL="742950" indent="-285750" eaLnBrk="0" hangingPunct="0">
                        <a:spcBef>
                          <a:spcPct val="20000"/>
                        </a:spcBef>
                        <a:buClr>
                          <a:schemeClr val="accent2"/>
                        </a:buClr>
                        <a:buSzPct val="70000"/>
                        <a:buFont typeface="Wingdings" charset="2"/>
                        <a:defRPr sz="2200">
                          <a:solidFill>
                            <a:schemeClr val="tx1"/>
                          </a:solidFill>
                          <a:latin typeface="Arial" charset="0"/>
                          <a:ea typeface="ＭＳ Ｐゴシック" charset="-128"/>
                        </a:defRPr>
                      </a:lvl2pPr>
                      <a:lvl3pPr marL="1143000" indent="-228600" eaLnBrk="0" hangingPunct="0">
                        <a:spcBef>
                          <a:spcPct val="20000"/>
                        </a:spcBef>
                        <a:buClr>
                          <a:schemeClr val="accent1"/>
                        </a:buClr>
                        <a:buSzPct val="70000"/>
                        <a:buFont typeface="Wingdings" charset="2"/>
                        <a:defRPr sz="2100">
                          <a:solidFill>
                            <a:schemeClr val="tx1"/>
                          </a:solidFill>
                          <a:latin typeface="Arial" charset="0"/>
                          <a:ea typeface="ＭＳ Ｐゴシック" charset="-128"/>
                        </a:defRPr>
                      </a:lvl3pPr>
                      <a:lvl4pPr marL="1600200" indent="-228600" eaLnBrk="0" hangingPunct="0">
                        <a:spcBef>
                          <a:spcPct val="20000"/>
                        </a:spcBef>
                        <a:buClr>
                          <a:schemeClr val="tx2"/>
                        </a:buClr>
                        <a:buSzPct val="75000"/>
                        <a:buFont typeface="Wingdings" charset="2"/>
                        <a:defRPr>
                          <a:solidFill>
                            <a:schemeClr val="tx1"/>
                          </a:solidFill>
                          <a:latin typeface="Arial" charset="0"/>
                          <a:ea typeface="ＭＳ Ｐゴシック" charset="-128"/>
                        </a:defRPr>
                      </a:lvl4pPr>
                      <a:lvl5pPr marL="2057400" indent="-228600" eaLnBrk="0" hangingPunct="0">
                        <a:spcBef>
                          <a:spcPct val="20000"/>
                        </a:spcBef>
                        <a:buClr>
                          <a:schemeClr val="folHlink"/>
                        </a:buClr>
                        <a:buSzPct val="80000"/>
                        <a:buFont typeface="Wingdings" charset="2"/>
                        <a:defRPr>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514"/>
                          </a:solidFill>
                          <a:effectLst/>
                          <a:latin typeface="+mn-lt"/>
                          <a:ea typeface="ＭＳ Ｐゴシック" charset="-128"/>
                        </a:rPr>
                        <a:t>41,1%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DEEC"/>
                    </a:solidFill>
                  </a:tcPr>
                </a:tc>
                <a:tc>
                  <a:txBody>
                    <a:bodyPr/>
                    <a:lstStyle>
                      <a:lvl1pPr eaLnBrk="0" hangingPunct="0">
                        <a:spcBef>
                          <a:spcPct val="20000"/>
                        </a:spcBef>
                        <a:buClr>
                          <a:schemeClr val="tx2"/>
                        </a:buClr>
                        <a:buSzPct val="70000"/>
                        <a:buFont typeface="Wingdings" charset="2"/>
                        <a:defRPr sz="2600">
                          <a:solidFill>
                            <a:schemeClr val="tx1"/>
                          </a:solidFill>
                          <a:latin typeface="Arial" charset="0"/>
                          <a:ea typeface="ＭＳ Ｐゴシック" charset="-128"/>
                        </a:defRPr>
                      </a:lvl1pPr>
                      <a:lvl2pPr marL="742950" indent="-285750" eaLnBrk="0" hangingPunct="0">
                        <a:spcBef>
                          <a:spcPct val="20000"/>
                        </a:spcBef>
                        <a:buClr>
                          <a:schemeClr val="accent2"/>
                        </a:buClr>
                        <a:buSzPct val="70000"/>
                        <a:buFont typeface="Wingdings" charset="2"/>
                        <a:defRPr sz="2200">
                          <a:solidFill>
                            <a:schemeClr val="tx1"/>
                          </a:solidFill>
                          <a:latin typeface="Arial" charset="0"/>
                          <a:ea typeface="ＭＳ Ｐゴシック" charset="-128"/>
                        </a:defRPr>
                      </a:lvl2pPr>
                      <a:lvl3pPr marL="1143000" indent="-228600" eaLnBrk="0" hangingPunct="0">
                        <a:spcBef>
                          <a:spcPct val="20000"/>
                        </a:spcBef>
                        <a:buClr>
                          <a:schemeClr val="accent1"/>
                        </a:buClr>
                        <a:buSzPct val="70000"/>
                        <a:buFont typeface="Wingdings" charset="2"/>
                        <a:defRPr sz="2100">
                          <a:solidFill>
                            <a:schemeClr val="tx1"/>
                          </a:solidFill>
                          <a:latin typeface="Arial" charset="0"/>
                          <a:ea typeface="ＭＳ Ｐゴシック" charset="-128"/>
                        </a:defRPr>
                      </a:lvl3pPr>
                      <a:lvl4pPr marL="1600200" indent="-228600" eaLnBrk="0" hangingPunct="0">
                        <a:spcBef>
                          <a:spcPct val="20000"/>
                        </a:spcBef>
                        <a:buClr>
                          <a:schemeClr val="tx2"/>
                        </a:buClr>
                        <a:buSzPct val="75000"/>
                        <a:buFont typeface="Wingdings" charset="2"/>
                        <a:defRPr>
                          <a:solidFill>
                            <a:schemeClr val="tx1"/>
                          </a:solidFill>
                          <a:latin typeface="Arial" charset="0"/>
                          <a:ea typeface="ＭＳ Ｐゴシック" charset="-128"/>
                        </a:defRPr>
                      </a:lvl4pPr>
                      <a:lvl5pPr marL="2057400" indent="-228600" eaLnBrk="0" hangingPunct="0">
                        <a:spcBef>
                          <a:spcPct val="20000"/>
                        </a:spcBef>
                        <a:buClr>
                          <a:schemeClr val="folHlink"/>
                        </a:buClr>
                        <a:buSzPct val="80000"/>
                        <a:buFont typeface="Wingdings" charset="2"/>
                        <a:defRPr>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514"/>
                          </a:solidFill>
                          <a:effectLst/>
                          <a:latin typeface="+mn-lt"/>
                          <a:ea typeface="ＭＳ Ｐゴシック" charset="-128"/>
                        </a:rPr>
                        <a:t> 0,29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DEEC"/>
                    </a:solidFill>
                  </a:tcPr>
                </a:tc>
              </a:tr>
            </a:tbl>
          </a:graphicData>
        </a:graphic>
      </p:graphicFrame>
      <p:sp>
        <p:nvSpPr>
          <p:cNvPr id="428057" name="TextBox 3"/>
          <p:cNvSpPr txBox="1">
            <a:spLocks noChangeArrowheads="1"/>
          </p:cNvSpPr>
          <p:nvPr/>
        </p:nvSpPr>
        <p:spPr bwMode="auto">
          <a:xfrm>
            <a:off x="0" y="6443663"/>
            <a:ext cx="3262313"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r>
              <a:rPr lang="en-US" altLang="en-US" i="1">
                <a:solidFill>
                  <a:srgbClr val="000000"/>
                </a:solidFill>
                <a:latin typeface="VNI-Times" charset="0"/>
              </a:rPr>
              <a:t>(N Engl J Med 2014;370:1412-1421)</a:t>
            </a:r>
          </a:p>
        </p:txBody>
      </p:sp>
      <p:cxnSp>
        <p:nvCxnSpPr>
          <p:cNvPr id="3" name="Straight Connector 2"/>
          <p:cNvCxnSpPr/>
          <p:nvPr/>
        </p:nvCxnSpPr>
        <p:spPr>
          <a:xfrm>
            <a:off x="533400" y="1219200"/>
            <a:ext cx="7924800"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23595998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6593" name="Rectangle 2"/>
          <p:cNvSpPr>
            <a:spLocks noGrp="1" noChangeArrowheads="1"/>
          </p:cNvSpPr>
          <p:nvPr>
            <p:ph type="title"/>
          </p:nvPr>
        </p:nvSpPr>
        <p:spPr>
          <a:xfrm>
            <a:off x="533400" y="76200"/>
            <a:ext cx="8229600" cy="1143000"/>
          </a:xfrm>
        </p:spPr>
        <p:txBody>
          <a:bodyPr/>
          <a:lstStyle/>
          <a:p>
            <a:pPr eaLnBrk="1" hangingPunct="1"/>
            <a:r>
              <a:rPr lang="en-US" altLang="en-US" sz="2800" dirty="0">
                <a:solidFill>
                  <a:srgbClr val="0000AC"/>
                </a:solidFill>
                <a:ea typeface="ＭＳ Ｐゴシック" charset="-128"/>
              </a:rPr>
              <a:t>KHUYẾN CÁO SSC </a:t>
            </a:r>
            <a:r>
              <a:rPr lang="en-US" altLang="en-US" sz="2800" dirty="0" smtClean="0">
                <a:solidFill>
                  <a:srgbClr val="0000AC"/>
                </a:solidFill>
                <a:ea typeface="ＭＳ Ｐゴシック" charset="-128"/>
              </a:rPr>
              <a:t>2016</a:t>
            </a:r>
            <a:r>
              <a:rPr lang="en-US" altLang="en-US" sz="2800" dirty="0">
                <a:solidFill>
                  <a:srgbClr val="0000AC"/>
                </a:solidFill>
                <a:ea typeface="ＭＳ Ｐゴシック" charset="-128"/>
              </a:rPr>
              <a:t> </a:t>
            </a:r>
            <a:r>
              <a:rPr lang="en-US" altLang="en-US" sz="2800" dirty="0" smtClean="0">
                <a:solidFill>
                  <a:srgbClr val="0000AC"/>
                </a:solidFill>
                <a:ea typeface="ＭＳ Ｐゴシック" charset="-128"/>
              </a:rPr>
              <a:t>VỀ </a:t>
            </a:r>
            <a:r>
              <a:rPr lang="en-US" altLang="en-US" sz="2800" dirty="0">
                <a:solidFill>
                  <a:srgbClr val="0000AC"/>
                </a:solidFill>
                <a:ea typeface="ＭＳ Ｐゴシック" charset="-128"/>
              </a:rPr>
              <a:t>HỒI SỨC BAN ĐẦU </a:t>
            </a:r>
            <a:endParaRPr lang="en-US" altLang="en-US" sz="2800" dirty="0">
              <a:solidFill>
                <a:srgbClr val="0000AC"/>
              </a:solidFill>
              <a:latin typeface="VNI-Helve" charset="0"/>
              <a:ea typeface="ＭＳ Ｐゴシック" charset="-128"/>
            </a:endParaRPr>
          </a:p>
        </p:txBody>
      </p:sp>
      <p:sp>
        <p:nvSpPr>
          <p:cNvPr id="366594" name="Rectangle 3"/>
          <p:cNvSpPr>
            <a:spLocks noGrp="1" noChangeArrowheads="1"/>
          </p:cNvSpPr>
          <p:nvPr>
            <p:ph idx="1"/>
          </p:nvPr>
        </p:nvSpPr>
        <p:spPr>
          <a:xfrm>
            <a:off x="457200" y="1219200"/>
            <a:ext cx="8229600" cy="5105400"/>
          </a:xfrm>
        </p:spPr>
        <p:txBody>
          <a:bodyPr/>
          <a:lstStyle/>
          <a:p>
            <a:pPr lvl="0">
              <a:buFont typeface="Arial" charset="0"/>
              <a:buChar char="•"/>
            </a:pPr>
            <a:r>
              <a:rPr lang="en-US" sz="2800" noProof="1" smtClean="0">
                <a:solidFill>
                  <a:schemeClr val="tx1"/>
                </a:solidFill>
              </a:rPr>
              <a:t>Sau khi bù dịch ban đầu, nên thường xuyên tái đánh giá tình trạng huyết động để quyết định lượng dịch bù sau đó </a:t>
            </a:r>
            <a:r>
              <a:rPr lang="en-US" sz="2800" noProof="1" smtClean="0"/>
              <a:t>(BPS). </a:t>
            </a:r>
          </a:p>
          <a:p>
            <a:pPr lvl="0">
              <a:buFont typeface="Arial" charset="0"/>
              <a:buChar char="•"/>
            </a:pPr>
            <a:r>
              <a:rPr lang="en-US" sz="2800" noProof="1" smtClean="0">
                <a:solidFill>
                  <a:schemeClr val="tx1"/>
                </a:solidFill>
              </a:rPr>
              <a:t>Nên đánh giá huyết động kỹ hơn (như đánh giá chức năng tim) để xác định loại sốc nếu thăm khám lâm sàng chưa có được chẩn đoán rõ ràng </a:t>
            </a:r>
            <a:r>
              <a:rPr lang="en-US" sz="2800" noProof="1" smtClean="0"/>
              <a:t>(BPS).</a:t>
            </a:r>
          </a:p>
          <a:p>
            <a:pPr lvl="0">
              <a:buFont typeface="Arial" charset="0"/>
              <a:buChar char="•"/>
            </a:pPr>
            <a:r>
              <a:rPr lang="en-US" sz="2800" noProof="1" smtClean="0">
                <a:solidFill>
                  <a:srgbClr val="0000FF"/>
                </a:solidFill>
              </a:rPr>
              <a:t>Các thông số động nên được dùng hơn là các thông số tĩnh để dự đoán đáp ứng với bù dịch nếu có sẵn </a:t>
            </a:r>
          </a:p>
          <a:p>
            <a:pPr marL="0" lvl="0" indent="0">
              <a:buNone/>
            </a:pPr>
            <a:r>
              <a:rPr lang="en-US" sz="2800" noProof="1"/>
              <a:t> </a:t>
            </a:r>
            <a:r>
              <a:rPr lang="en-US" sz="2800" noProof="1" smtClean="0"/>
              <a:t>  (khuyến cáo yếu, mức độ bằng chứng thấp).</a:t>
            </a:r>
          </a:p>
          <a:p>
            <a:pPr>
              <a:buFont typeface="Arial" charset="0"/>
              <a:buChar char="•"/>
            </a:pPr>
            <a:endParaRPr lang="en-US" altLang="en-US" sz="2800" noProof="1" smtClean="0">
              <a:solidFill>
                <a:schemeClr val="tx1"/>
              </a:solidFill>
              <a:ea typeface="ＭＳ Ｐゴシック" charset="-128"/>
            </a:endParaRPr>
          </a:p>
          <a:p>
            <a:pPr marL="457200" lvl="1" indent="-457200" algn="just" eaLnBrk="1" hangingPunct="1">
              <a:buFont typeface="Arial" charset="0"/>
              <a:buChar char="•"/>
            </a:pPr>
            <a:endParaRPr lang="en-US" altLang="en-US" sz="2800" noProof="1">
              <a:solidFill>
                <a:schemeClr val="tx1"/>
              </a:solidFill>
              <a:latin typeface="VNI-Helve" charset="0"/>
              <a:ea typeface="ＭＳ Ｐゴシック" charset="-128"/>
            </a:endParaRPr>
          </a:p>
        </p:txBody>
      </p:sp>
      <p:cxnSp>
        <p:nvCxnSpPr>
          <p:cNvPr id="4" name="Straight Connector 3"/>
          <p:cNvCxnSpPr/>
          <p:nvPr/>
        </p:nvCxnSpPr>
        <p:spPr>
          <a:xfrm>
            <a:off x="533400" y="1219200"/>
            <a:ext cx="7924800"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83074618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9-30 at 6.18.38 PM.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392196" y="292225"/>
            <a:ext cx="8516036" cy="5482426"/>
          </a:xfrm>
          <a:prstGeom prst="rect">
            <a:avLst/>
          </a:prstGeom>
          <a:ln>
            <a:solidFill>
              <a:schemeClr val="bg1">
                <a:lumMod val="65000"/>
              </a:schemeClr>
            </a:solidFill>
          </a:ln>
        </p:spPr>
      </p:pic>
      <p:sp>
        <p:nvSpPr>
          <p:cNvPr id="5" name="TextBox 4"/>
          <p:cNvSpPr txBox="1"/>
          <p:nvPr/>
        </p:nvSpPr>
        <p:spPr>
          <a:xfrm>
            <a:off x="1045856" y="5844939"/>
            <a:ext cx="6995349" cy="369332"/>
          </a:xfrm>
          <a:prstGeom prst="rect">
            <a:avLst/>
          </a:prstGeom>
          <a:noFill/>
        </p:spPr>
        <p:txBody>
          <a:bodyPr wrap="none" rtlCol="0">
            <a:spAutoFit/>
          </a:bodyPr>
          <a:lstStyle/>
          <a:p>
            <a:pPr fontAlgn="auto">
              <a:spcBef>
                <a:spcPts val="0"/>
              </a:spcBef>
              <a:spcAft>
                <a:spcPts val="0"/>
              </a:spcAft>
            </a:pPr>
            <a:r>
              <a:rPr lang="en-US" sz="1800" b="1">
                <a:solidFill>
                  <a:prstClr val="black"/>
                </a:solidFill>
                <a:latin typeface="Arial"/>
                <a:ea typeface=""/>
                <a:cs typeface="Arial"/>
              </a:rPr>
              <a:t>Frank-Starling curves in normal and  poor ventricular function </a:t>
            </a:r>
            <a:endParaRPr lang="en-US" sz="1800">
              <a:solidFill>
                <a:prstClr val="black"/>
              </a:solidFill>
              <a:latin typeface="Arial"/>
              <a:ea typeface=""/>
              <a:cs typeface="Arial"/>
            </a:endParaRPr>
          </a:p>
        </p:txBody>
      </p:sp>
      <p:sp>
        <p:nvSpPr>
          <p:cNvPr id="6" name="TextBox 5"/>
          <p:cNvSpPr txBox="1"/>
          <p:nvPr/>
        </p:nvSpPr>
        <p:spPr>
          <a:xfrm>
            <a:off x="205431" y="6405157"/>
            <a:ext cx="4003758" cy="307777"/>
          </a:xfrm>
          <a:prstGeom prst="rect">
            <a:avLst/>
          </a:prstGeom>
          <a:noFill/>
        </p:spPr>
        <p:txBody>
          <a:bodyPr wrap="none" rtlCol="0">
            <a:spAutoFit/>
          </a:bodyPr>
          <a:lstStyle/>
          <a:p>
            <a:pPr fontAlgn="auto">
              <a:spcBef>
                <a:spcPts val="0"/>
              </a:spcBef>
              <a:spcAft>
                <a:spcPts val="0"/>
              </a:spcAft>
            </a:pPr>
            <a:r>
              <a:rPr lang="en-US" sz="1400">
                <a:solidFill>
                  <a:prstClr val="black"/>
                </a:solidFill>
                <a:latin typeface="Arial"/>
                <a:ea typeface=""/>
                <a:cs typeface="Arial"/>
              </a:rPr>
              <a:t>Monnet X, Teboul JL; </a:t>
            </a:r>
            <a:r>
              <a:rPr lang="en-US" sz="1400" i="1">
                <a:solidFill>
                  <a:prstClr val="black"/>
                </a:solidFill>
                <a:latin typeface="Arial"/>
                <a:ea typeface=""/>
                <a:cs typeface="Arial"/>
              </a:rPr>
              <a:t>Critical Care </a:t>
            </a:r>
            <a:r>
              <a:rPr lang="en-US" sz="1400">
                <a:solidFill>
                  <a:prstClr val="black"/>
                </a:solidFill>
                <a:latin typeface="Arial"/>
                <a:ea typeface=""/>
                <a:cs typeface="Arial"/>
              </a:rPr>
              <a:t>2013, </a:t>
            </a:r>
            <a:r>
              <a:rPr lang="en-US" sz="1400" b="1">
                <a:solidFill>
                  <a:prstClr val="black"/>
                </a:solidFill>
                <a:latin typeface="Arial"/>
                <a:ea typeface=""/>
                <a:cs typeface="Arial"/>
              </a:rPr>
              <a:t>17</a:t>
            </a:r>
            <a:r>
              <a:rPr lang="en-US" sz="1400">
                <a:solidFill>
                  <a:prstClr val="black"/>
                </a:solidFill>
                <a:latin typeface="Arial"/>
                <a:ea typeface=""/>
                <a:cs typeface="Arial"/>
              </a:rPr>
              <a:t>:217 </a:t>
            </a:r>
          </a:p>
        </p:txBody>
      </p:sp>
    </p:spTree>
    <p:extLst>
      <p:ext uri="{BB962C8B-B14F-4D97-AF65-F5344CB8AC3E}">
        <p14:creationId xmlns="" xmlns:p14="http://schemas.microsoft.com/office/powerpoint/2010/main" val="128294544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a:latin typeface="Arial"/>
                <a:cs typeface="Arial"/>
              </a:rPr>
              <a:t>Dự đoán đáp ứng với bù dịch</a:t>
            </a:r>
          </a:p>
        </p:txBody>
      </p:sp>
      <p:sp>
        <p:nvSpPr>
          <p:cNvPr id="3" name="Content Placeholder 2"/>
          <p:cNvSpPr>
            <a:spLocks noGrp="1"/>
          </p:cNvSpPr>
          <p:nvPr>
            <p:ph idx="1"/>
          </p:nvPr>
        </p:nvSpPr>
        <p:spPr>
          <a:xfrm>
            <a:off x="900112" y="1725920"/>
            <a:ext cx="7345363" cy="4607255"/>
          </a:xfrm>
        </p:spPr>
        <p:txBody>
          <a:bodyPr>
            <a:normAutofit/>
          </a:bodyPr>
          <a:lstStyle/>
          <a:p>
            <a:r>
              <a:rPr lang="en-US" sz="2800" dirty="0" err="1">
                <a:latin typeface="Arial"/>
                <a:cs typeface="Arial"/>
              </a:rPr>
              <a:t>Đáp</a:t>
            </a:r>
            <a:r>
              <a:rPr lang="en-US" sz="2800" dirty="0">
                <a:latin typeface="Arial"/>
                <a:cs typeface="Arial"/>
              </a:rPr>
              <a:t> </a:t>
            </a:r>
            <a:r>
              <a:rPr lang="en-US" sz="2800" dirty="0" err="1">
                <a:latin typeface="Arial"/>
                <a:cs typeface="Arial"/>
              </a:rPr>
              <a:t>ứng</a:t>
            </a:r>
            <a:r>
              <a:rPr lang="en-US" sz="2800" dirty="0">
                <a:latin typeface="Arial"/>
                <a:cs typeface="Arial"/>
              </a:rPr>
              <a:t> </a:t>
            </a:r>
            <a:r>
              <a:rPr lang="en-US" sz="2800" dirty="0" err="1">
                <a:latin typeface="Arial"/>
                <a:cs typeface="Arial"/>
              </a:rPr>
              <a:t>với</a:t>
            </a:r>
            <a:r>
              <a:rPr lang="en-US" sz="2800" dirty="0">
                <a:latin typeface="Arial"/>
                <a:cs typeface="Arial"/>
              </a:rPr>
              <a:t> </a:t>
            </a:r>
            <a:r>
              <a:rPr lang="en-US" sz="2800" dirty="0" err="1">
                <a:latin typeface="Arial"/>
                <a:cs typeface="Arial"/>
              </a:rPr>
              <a:t>bù</a:t>
            </a:r>
            <a:r>
              <a:rPr lang="en-US" sz="2800" dirty="0">
                <a:latin typeface="Arial"/>
                <a:cs typeface="Arial"/>
              </a:rPr>
              <a:t> </a:t>
            </a:r>
            <a:r>
              <a:rPr lang="en-US" sz="2800" dirty="0" err="1">
                <a:latin typeface="Arial"/>
                <a:cs typeface="Arial"/>
              </a:rPr>
              <a:t>dịch</a:t>
            </a:r>
            <a:r>
              <a:rPr lang="en-US" sz="2800" dirty="0">
                <a:latin typeface="Arial"/>
                <a:cs typeface="Arial"/>
              </a:rPr>
              <a:t> </a:t>
            </a:r>
            <a:r>
              <a:rPr lang="en-US" sz="2800" dirty="0" err="1">
                <a:latin typeface="Arial"/>
                <a:cs typeface="Arial"/>
              </a:rPr>
              <a:t>là</a:t>
            </a:r>
            <a:r>
              <a:rPr lang="en-US" sz="2800" dirty="0">
                <a:latin typeface="Arial"/>
                <a:cs typeface="Arial"/>
              </a:rPr>
              <a:t> </a:t>
            </a:r>
            <a:r>
              <a:rPr lang="en-US" sz="2800" dirty="0" err="1">
                <a:latin typeface="Arial"/>
                <a:cs typeface="Arial"/>
              </a:rPr>
              <a:t>sự</a:t>
            </a:r>
            <a:r>
              <a:rPr lang="en-US" sz="2800" dirty="0">
                <a:latin typeface="Arial"/>
                <a:cs typeface="Arial"/>
              </a:rPr>
              <a:t> </a:t>
            </a:r>
            <a:r>
              <a:rPr lang="en-US" sz="2800" dirty="0" err="1">
                <a:latin typeface="Arial"/>
                <a:cs typeface="Arial"/>
              </a:rPr>
              <a:t>gia</a:t>
            </a:r>
            <a:r>
              <a:rPr lang="en-US" sz="2800" dirty="0">
                <a:latin typeface="Arial"/>
                <a:cs typeface="Arial"/>
              </a:rPr>
              <a:t> </a:t>
            </a:r>
            <a:r>
              <a:rPr lang="en-US" sz="2800" dirty="0" err="1">
                <a:latin typeface="Arial"/>
                <a:cs typeface="Arial"/>
              </a:rPr>
              <a:t>tăng</a:t>
            </a:r>
            <a:r>
              <a:rPr lang="en-US" sz="2800" dirty="0">
                <a:latin typeface="Arial"/>
                <a:cs typeface="Arial"/>
              </a:rPr>
              <a:t> </a:t>
            </a:r>
            <a:r>
              <a:rPr lang="en-US" sz="2800" dirty="0" err="1">
                <a:latin typeface="Arial"/>
                <a:cs typeface="Arial"/>
              </a:rPr>
              <a:t>cung</a:t>
            </a:r>
            <a:r>
              <a:rPr lang="en-US" sz="2800" dirty="0">
                <a:latin typeface="Arial"/>
                <a:cs typeface="Arial"/>
              </a:rPr>
              <a:t> </a:t>
            </a:r>
            <a:r>
              <a:rPr lang="en-US" sz="2800" dirty="0" err="1">
                <a:latin typeface="Arial"/>
                <a:cs typeface="Arial"/>
              </a:rPr>
              <a:t>lượng</a:t>
            </a:r>
            <a:r>
              <a:rPr lang="en-US" sz="2800" dirty="0">
                <a:latin typeface="Arial"/>
                <a:cs typeface="Arial"/>
              </a:rPr>
              <a:t> </a:t>
            </a:r>
            <a:r>
              <a:rPr lang="en-US" sz="2800" dirty="0" err="1">
                <a:latin typeface="Arial"/>
                <a:cs typeface="Arial"/>
              </a:rPr>
              <a:t>tim</a:t>
            </a:r>
            <a:r>
              <a:rPr lang="en-US" sz="2800" dirty="0">
                <a:latin typeface="Arial"/>
                <a:cs typeface="Arial"/>
              </a:rPr>
              <a:t> 15% </a:t>
            </a:r>
            <a:r>
              <a:rPr lang="en-US" sz="2800" dirty="0" err="1">
                <a:latin typeface="Arial"/>
                <a:cs typeface="Arial"/>
              </a:rPr>
              <a:t>hoặc</a:t>
            </a:r>
            <a:r>
              <a:rPr lang="en-US" sz="2800" dirty="0">
                <a:latin typeface="Arial"/>
                <a:cs typeface="Arial"/>
              </a:rPr>
              <a:t> </a:t>
            </a:r>
            <a:r>
              <a:rPr lang="en-US" sz="2800" dirty="0" err="1">
                <a:latin typeface="Arial"/>
                <a:cs typeface="Arial"/>
              </a:rPr>
              <a:t>hơn</a:t>
            </a:r>
            <a:r>
              <a:rPr lang="en-US" sz="2800" dirty="0">
                <a:latin typeface="Arial"/>
                <a:cs typeface="Arial"/>
              </a:rPr>
              <a:t> </a:t>
            </a:r>
            <a:r>
              <a:rPr lang="en-US" sz="2800" dirty="0" err="1">
                <a:latin typeface="Arial"/>
                <a:cs typeface="Arial"/>
              </a:rPr>
              <a:t>sau</a:t>
            </a:r>
            <a:r>
              <a:rPr lang="en-US" sz="2800" dirty="0">
                <a:latin typeface="Arial"/>
                <a:cs typeface="Arial"/>
              </a:rPr>
              <a:t> </a:t>
            </a:r>
            <a:r>
              <a:rPr lang="en-US" sz="2800" dirty="0" err="1">
                <a:latin typeface="Arial"/>
                <a:cs typeface="Arial"/>
              </a:rPr>
              <a:t>khi</a:t>
            </a:r>
            <a:r>
              <a:rPr lang="en-US" sz="2800" dirty="0">
                <a:latin typeface="Arial"/>
                <a:cs typeface="Arial"/>
              </a:rPr>
              <a:t> </a:t>
            </a:r>
            <a:r>
              <a:rPr lang="en-US" sz="2800" dirty="0" err="1">
                <a:latin typeface="Arial"/>
                <a:cs typeface="Arial"/>
              </a:rPr>
              <a:t>bù</a:t>
            </a:r>
            <a:r>
              <a:rPr lang="en-US" sz="2800" dirty="0">
                <a:latin typeface="Arial"/>
                <a:cs typeface="Arial"/>
              </a:rPr>
              <a:t> 500ml </a:t>
            </a:r>
            <a:r>
              <a:rPr lang="en-US" sz="2800" dirty="0" err="1">
                <a:latin typeface="Arial"/>
                <a:cs typeface="Arial"/>
              </a:rPr>
              <a:t>dịch</a:t>
            </a:r>
            <a:r>
              <a:rPr lang="en-US" sz="2800" dirty="0">
                <a:latin typeface="Arial"/>
                <a:cs typeface="Arial"/>
              </a:rPr>
              <a:t>. </a:t>
            </a:r>
          </a:p>
          <a:p>
            <a:r>
              <a:rPr lang="en-US" sz="2800" dirty="0" err="1">
                <a:latin typeface="Arial"/>
                <a:cs typeface="Arial"/>
              </a:rPr>
              <a:t>Cách</a:t>
            </a:r>
            <a:r>
              <a:rPr lang="en-US" sz="2800" dirty="0">
                <a:latin typeface="Arial"/>
                <a:cs typeface="Arial"/>
              </a:rPr>
              <a:t> </a:t>
            </a:r>
            <a:r>
              <a:rPr lang="en-US" sz="2800" dirty="0" err="1">
                <a:latin typeface="Arial"/>
                <a:cs typeface="Arial"/>
              </a:rPr>
              <a:t>dự</a:t>
            </a:r>
            <a:r>
              <a:rPr lang="en-US" sz="2800" dirty="0">
                <a:latin typeface="Arial"/>
                <a:cs typeface="Arial"/>
              </a:rPr>
              <a:t> </a:t>
            </a:r>
            <a:r>
              <a:rPr lang="en-US" sz="2800" dirty="0" err="1">
                <a:latin typeface="Arial"/>
                <a:cs typeface="Arial"/>
              </a:rPr>
              <a:t>đoán</a:t>
            </a:r>
            <a:r>
              <a:rPr lang="en-US" sz="2800" dirty="0">
                <a:latin typeface="Arial"/>
                <a:cs typeface="Arial"/>
              </a:rPr>
              <a:t> </a:t>
            </a:r>
            <a:r>
              <a:rPr lang="en-US" sz="2800" dirty="0" err="1">
                <a:latin typeface="Arial"/>
                <a:cs typeface="Arial"/>
              </a:rPr>
              <a:t>bn</a:t>
            </a:r>
            <a:r>
              <a:rPr lang="en-US" sz="2800" dirty="0">
                <a:latin typeface="Arial"/>
                <a:cs typeface="Arial"/>
              </a:rPr>
              <a:t> </a:t>
            </a:r>
            <a:r>
              <a:rPr lang="en-US" sz="2800" dirty="0" err="1">
                <a:latin typeface="Arial"/>
                <a:cs typeface="Arial"/>
              </a:rPr>
              <a:t>đáp</a:t>
            </a:r>
            <a:r>
              <a:rPr lang="en-US" sz="2800" dirty="0">
                <a:latin typeface="Arial"/>
                <a:cs typeface="Arial"/>
              </a:rPr>
              <a:t> </a:t>
            </a:r>
            <a:r>
              <a:rPr lang="en-US" sz="2800" dirty="0" err="1">
                <a:latin typeface="Arial"/>
                <a:cs typeface="Arial"/>
              </a:rPr>
              <a:t>ứng</a:t>
            </a:r>
            <a:r>
              <a:rPr lang="en-US" sz="2800" dirty="0">
                <a:latin typeface="Arial"/>
                <a:cs typeface="Arial"/>
              </a:rPr>
              <a:t> </a:t>
            </a:r>
            <a:r>
              <a:rPr lang="en-US" sz="2800" dirty="0" err="1">
                <a:latin typeface="Arial"/>
                <a:cs typeface="Arial"/>
              </a:rPr>
              <a:t>với</a:t>
            </a:r>
            <a:r>
              <a:rPr lang="en-US" sz="2800" dirty="0">
                <a:latin typeface="Arial"/>
                <a:cs typeface="Arial"/>
              </a:rPr>
              <a:t> </a:t>
            </a:r>
            <a:r>
              <a:rPr lang="en-US" sz="2800" dirty="0" err="1">
                <a:latin typeface="Arial"/>
                <a:cs typeface="Arial"/>
              </a:rPr>
              <a:t>bù</a:t>
            </a:r>
            <a:r>
              <a:rPr lang="en-US" sz="2800" dirty="0">
                <a:latin typeface="Arial"/>
                <a:cs typeface="Arial"/>
              </a:rPr>
              <a:t> </a:t>
            </a:r>
            <a:r>
              <a:rPr lang="en-US" sz="2800" dirty="0" err="1">
                <a:latin typeface="Arial"/>
                <a:cs typeface="Arial"/>
              </a:rPr>
              <a:t>dịch</a:t>
            </a:r>
            <a:endParaRPr lang="en-US" sz="2800" dirty="0">
              <a:latin typeface="Arial"/>
              <a:cs typeface="Arial"/>
            </a:endParaRPr>
          </a:p>
          <a:p>
            <a:pPr marL="627063" indent="-392113">
              <a:buFont typeface="Wingdings" charset="2"/>
              <a:buChar char="ü"/>
            </a:pPr>
            <a:r>
              <a:rPr lang="en-US" sz="2800" dirty="0" err="1">
                <a:latin typeface="Arial"/>
                <a:cs typeface="Arial"/>
              </a:rPr>
              <a:t>Sử</a:t>
            </a:r>
            <a:r>
              <a:rPr lang="en-US" sz="2800" dirty="0">
                <a:latin typeface="Arial"/>
                <a:cs typeface="Arial"/>
              </a:rPr>
              <a:t> </a:t>
            </a:r>
            <a:r>
              <a:rPr lang="en-US" sz="2800" dirty="0" err="1">
                <a:latin typeface="Arial"/>
                <a:cs typeface="Arial"/>
              </a:rPr>
              <a:t>dụng</a:t>
            </a:r>
            <a:r>
              <a:rPr lang="en-US" sz="2800" dirty="0">
                <a:latin typeface="Arial"/>
                <a:cs typeface="Arial"/>
              </a:rPr>
              <a:t> </a:t>
            </a:r>
            <a:r>
              <a:rPr lang="en-US" sz="2800" dirty="0" err="1">
                <a:latin typeface="Arial"/>
                <a:cs typeface="Arial"/>
              </a:rPr>
              <a:t>các</a:t>
            </a:r>
            <a:r>
              <a:rPr lang="en-US" sz="2800" dirty="0">
                <a:latin typeface="Arial"/>
                <a:cs typeface="Arial"/>
              </a:rPr>
              <a:t> </a:t>
            </a:r>
            <a:r>
              <a:rPr lang="en-US" sz="2800" dirty="0" err="1">
                <a:latin typeface="Arial"/>
                <a:cs typeface="Arial"/>
              </a:rPr>
              <a:t>chỉ</a:t>
            </a:r>
            <a:r>
              <a:rPr lang="en-US" sz="2800" dirty="0">
                <a:latin typeface="Arial"/>
                <a:cs typeface="Arial"/>
              </a:rPr>
              <a:t> </a:t>
            </a:r>
            <a:r>
              <a:rPr lang="en-US" sz="2800" dirty="0" err="1">
                <a:latin typeface="Arial"/>
                <a:cs typeface="Arial"/>
              </a:rPr>
              <a:t>số</a:t>
            </a:r>
            <a:r>
              <a:rPr lang="en-US" sz="2800" dirty="0">
                <a:latin typeface="Arial"/>
                <a:cs typeface="Arial"/>
              </a:rPr>
              <a:t> </a:t>
            </a:r>
            <a:r>
              <a:rPr lang="en-US" sz="2800" dirty="0" err="1">
                <a:latin typeface="Arial"/>
                <a:cs typeface="Arial"/>
              </a:rPr>
              <a:t>dự</a:t>
            </a:r>
            <a:r>
              <a:rPr lang="en-US" sz="2800" dirty="0">
                <a:latin typeface="Arial"/>
                <a:cs typeface="Arial"/>
              </a:rPr>
              <a:t> </a:t>
            </a:r>
            <a:r>
              <a:rPr lang="en-US" sz="2800" dirty="0" err="1">
                <a:latin typeface="Arial"/>
                <a:cs typeface="Arial"/>
              </a:rPr>
              <a:t>đoán</a:t>
            </a:r>
            <a:r>
              <a:rPr lang="en-US" sz="2800" dirty="0">
                <a:latin typeface="Arial"/>
                <a:cs typeface="Arial"/>
              </a:rPr>
              <a:t> </a:t>
            </a:r>
            <a:r>
              <a:rPr lang="en-US" sz="2800" dirty="0" err="1">
                <a:latin typeface="Arial"/>
                <a:cs typeface="Arial"/>
              </a:rPr>
              <a:t>đáp</a:t>
            </a:r>
            <a:r>
              <a:rPr lang="en-US" sz="2800" dirty="0">
                <a:latin typeface="Arial"/>
                <a:cs typeface="Arial"/>
              </a:rPr>
              <a:t> </a:t>
            </a:r>
            <a:r>
              <a:rPr lang="en-US" sz="2800" dirty="0" err="1">
                <a:latin typeface="Arial"/>
                <a:cs typeface="Arial"/>
              </a:rPr>
              <a:t>ứng</a:t>
            </a:r>
            <a:r>
              <a:rPr lang="en-US" sz="2800" dirty="0">
                <a:latin typeface="Arial"/>
                <a:cs typeface="Arial"/>
              </a:rPr>
              <a:t> </a:t>
            </a:r>
            <a:r>
              <a:rPr lang="en-US" sz="2800" dirty="0" err="1">
                <a:latin typeface="Arial"/>
                <a:cs typeface="Arial"/>
              </a:rPr>
              <a:t>với</a:t>
            </a:r>
            <a:r>
              <a:rPr lang="en-US" sz="2800" dirty="0">
                <a:latin typeface="Arial"/>
                <a:cs typeface="Arial"/>
              </a:rPr>
              <a:t> </a:t>
            </a:r>
            <a:r>
              <a:rPr lang="en-US" sz="2800" dirty="0" err="1">
                <a:latin typeface="Arial"/>
                <a:cs typeface="Arial"/>
              </a:rPr>
              <a:t>bù</a:t>
            </a:r>
            <a:r>
              <a:rPr lang="en-US" sz="2800" dirty="0">
                <a:latin typeface="Arial"/>
                <a:cs typeface="Arial"/>
              </a:rPr>
              <a:t> </a:t>
            </a:r>
            <a:r>
              <a:rPr lang="en-US" sz="2800" dirty="0" err="1">
                <a:latin typeface="Arial"/>
                <a:cs typeface="Arial"/>
              </a:rPr>
              <a:t>dịch</a:t>
            </a:r>
            <a:endParaRPr lang="en-US" sz="2800" dirty="0">
              <a:latin typeface="Arial"/>
              <a:cs typeface="Arial"/>
            </a:endParaRPr>
          </a:p>
          <a:p>
            <a:pPr marL="627063" indent="-392113">
              <a:buFont typeface="Wingdings" charset="2"/>
              <a:buChar char="ü"/>
            </a:pPr>
            <a:r>
              <a:rPr lang="en-US" sz="2800" dirty="0" err="1">
                <a:latin typeface="Arial"/>
                <a:cs typeface="Arial"/>
              </a:rPr>
              <a:t>Thủ</a:t>
            </a:r>
            <a:r>
              <a:rPr lang="en-US" sz="2800" dirty="0">
                <a:latin typeface="Arial"/>
                <a:cs typeface="Arial"/>
              </a:rPr>
              <a:t> </a:t>
            </a:r>
            <a:r>
              <a:rPr lang="en-US" sz="2800" dirty="0" err="1">
                <a:latin typeface="Arial"/>
                <a:cs typeface="Arial"/>
              </a:rPr>
              <a:t>thuật</a:t>
            </a:r>
            <a:r>
              <a:rPr lang="en-US" sz="2800" dirty="0">
                <a:latin typeface="Arial"/>
                <a:cs typeface="Arial"/>
              </a:rPr>
              <a:t> </a:t>
            </a:r>
            <a:r>
              <a:rPr lang="en-US" sz="2800" dirty="0" err="1">
                <a:latin typeface="Arial"/>
                <a:cs typeface="Arial"/>
              </a:rPr>
              <a:t>nâng</a:t>
            </a:r>
            <a:r>
              <a:rPr lang="en-US" sz="2800" dirty="0">
                <a:latin typeface="Arial"/>
                <a:cs typeface="Arial"/>
              </a:rPr>
              <a:t> </a:t>
            </a:r>
            <a:r>
              <a:rPr lang="en-US" sz="2800" dirty="0" err="1">
                <a:latin typeface="Arial"/>
                <a:cs typeface="Arial"/>
              </a:rPr>
              <a:t>chân</a:t>
            </a:r>
            <a:r>
              <a:rPr lang="en-US" sz="2800" dirty="0">
                <a:latin typeface="Arial"/>
                <a:cs typeface="Arial"/>
              </a:rPr>
              <a:t> </a:t>
            </a:r>
            <a:r>
              <a:rPr lang="en-US" sz="2800" dirty="0" err="1">
                <a:latin typeface="Arial"/>
                <a:cs typeface="Arial"/>
              </a:rPr>
              <a:t>thụ</a:t>
            </a:r>
            <a:r>
              <a:rPr lang="en-US" sz="2800" dirty="0">
                <a:latin typeface="Arial"/>
                <a:cs typeface="Arial"/>
              </a:rPr>
              <a:t> </a:t>
            </a:r>
            <a:r>
              <a:rPr lang="en-US" sz="2800" dirty="0" err="1">
                <a:latin typeface="Arial"/>
                <a:cs typeface="Arial"/>
              </a:rPr>
              <a:t>động</a:t>
            </a:r>
            <a:endParaRPr lang="en-US" sz="2800" dirty="0">
              <a:latin typeface="Arial"/>
              <a:cs typeface="Arial"/>
            </a:endParaRPr>
          </a:p>
          <a:p>
            <a:pPr marL="234950" indent="0">
              <a:buNone/>
            </a:pPr>
            <a:endParaRPr lang="en-US" sz="2800" dirty="0">
              <a:latin typeface="Arial"/>
              <a:cs typeface="Arial"/>
            </a:endParaRPr>
          </a:p>
          <a:p>
            <a:pPr marL="234950" indent="0">
              <a:buNone/>
            </a:pPr>
            <a:endParaRPr lang="en-US" sz="2800" dirty="0">
              <a:latin typeface="Arial"/>
              <a:cs typeface="Arial"/>
            </a:endParaRPr>
          </a:p>
          <a:p>
            <a:endParaRPr lang="en-US" sz="2800" dirty="0">
              <a:latin typeface="Arial"/>
              <a:cs typeface="Arial"/>
            </a:endParaRPr>
          </a:p>
        </p:txBody>
      </p:sp>
      <p:cxnSp>
        <p:nvCxnSpPr>
          <p:cNvPr id="4" name="Straight Connector 3"/>
          <p:cNvCxnSpPr/>
          <p:nvPr/>
        </p:nvCxnSpPr>
        <p:spPr>
          <a:xfrm>
            <a:off x="533400" y="1219200"/>
            <a:ext cx="7924800"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428782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err="1">
                <a:solidFill>
                  <a:schemeClr val="tx1"/>
                </a:solidFill>
                <a:latin typeface="Arial"/>
                <a:cs typeface="Arial"/>
              </a:rPr>
              <a:t>Dự</a:t>
            </a:r>
            <a:r>
              <a:rPr lang="en-US" sz="3200" dirty="0">
                <a:solidFill>
                  <a:schemeClr val="tx1"/>
                </a:solidFill>
                <a:latin typeface="Arial"/>
                <a:cs typeface="Arial"/>
              </a:rPr>
              <a:t> </a:t>
            </a:r>
            <a:r>
              <a:rPr lang="en-US" sz="3200" dirty="0" err="1">
                <a:solidFill>
                  <a:schemeClr val="tx1"/>
                </a:solidFill>
                <a:latin typeface="Arial"/>
                <a:cs typeface="Arial"/>
              </a:rPr>
              <a:t>đoán</a:t>
            </a:r>
            <a:r>
              <a:rPr lang="en-US" sz="3200" dirty="0">
                <a:solidFill>
                  <a:schemeClr val="tx1"/>
                </a:solidFill>
                <a:latin typeface="Arial"/>
                <a:cs typeface="Arial"/>
              </a:rPr>
              <a:t> </a:t>
            </a:r>
            <a:r>
              <a:rPr lang="en-US" sz="3200" dirty="0" err="1">
                <a:solidFill>
                  <a:schemeClr val="tx1"/>
                </a:solidFill>
                <a:latin typeface="Arial"/>
                <a:cs typeface="Arial"/>
              </a:rPr>
              <a:t>đáp</a:t>
            </a:r>
            <a:r>
              <a:rPr lang="en-US" sz="3200" dirty="0">
                <a:solidFill>
                  <a:schemeClr val="tx1"/>
                </a:solidFill>
                <a:latin typeface="Arial"/>
                <a:cs typeface="Arial"/>
              </a:rPr>
              <a:t> </a:t>
            </a:r>
            <a:r>
              <a:rPr lang="en-US" sz="3200" dirty="0" err="1">
                <a:solidFill>
                  <a:schemeClr val="tx1"/>
                </a:solidFill>
                <a:latin typeface="Arial"/>
                <a:cs typeface="Arial"/>
              </a:rPr>
              <a:t>ứng</a:t>
            </a:r>
            <a:r>
              <a:rPr lang="en-US" sz="3200" dirty="0">
                <a:solidFill>
                  <a:schemeClr val="tx1"/>
                </a:solidFill>
                <a:latin typeface="Arial"/>
                <a:cs typeface="Arial"/>
              </a:rPr>
              <a:t> </a:t>
            </a:r>
            <a:r>
              <a:rPr lang="en-US" sz="3200" dirty="0" err="1">
                <a:solidFill>
                  <a:schemeClr val="tx1"/>
                </a:solidFill>
                <a:latin typeface="Arial"/>
                <a:cs typeface="Arial"/>
              </a:rPr>
              <a:t>với</a:t>
            </a:r>
            <a:r>
              <a:rPr lang="en-US" sz="3200" dirty="0">
                <a:solidFill>
                  <a:schemeClr val="tx1"/>
                </a:solidFill>
                <a:latin typeface="Arial"/>
                <a:cs typeface="Arial"/>
              </a:rPr>
              <a:t> </a:t>
            </a:r>
            <a:r>
              <a:rPr lang="en-US" sz="3200" dirty="0" err="1">
                <a:solidFill>
                  <a:schemeClr val="tx1"/>
                </a:solidFill>
                <a:latin typeface="Arial"/>
                <a:cs typeface="Arial"/>
              </a:rPr>
              <a:t>bù</a:t>
            </a:r>
            <a:r>
              <a:rPr lang="en-US" sz="3200" dirty="0">
                <a:solidFill>
                  <a:schemeClr val="tx1"/>
                </a:solidFill>
                <a:latin typeface="Arial"/>
                <a:cs typeface="Arial"/>
              </a:rPr>
              <a:t> </a:t>
            </a:r>
            <a:r>
              <a:rPr lang="en-US" sz="3200" dirty="0" err="1">
                <a:solidFill>
                  <a:schemeClr val="tx1"/>
                </a:solidFill>
                <a:latin typeface="Arial"/>
                <a:cs typeface="Arial"/>
              </a:rPr>
              <a:t>dịch</a:t>
            </a:r>
            <a:endParaRPr lang="en-US" sz="3200" dirty="0">
              <a:solidFill>
                <a:schemeClr val="tx1"/>
              </a:solidFill>
              <a:latin typeface="Arial"/>
              <a:cs typeface="Arial"/>
            </a:endParaRPr>
          </a:p>
        </p:txBody>
      </p:sp>
      <p:sp>
        <p:nvSpPr>
          <p:cNvPr id="3" name="Content Placeholder 2"/>
          <p:cNvSpPr>
            <a:spLocks noGrp="1"/>
          </p:cNvSpPr>
          <p:nvPr>
            <p:ph idx="1"/>
          </p:nvPr>
        </p:nvSpPr>
        <p:spPr>
          <a:xfrm>
            <a:off x="900113" y="1472306"/>
            <a:ext cx="7680517" cy="4852294"/>
          </a:xfrm>
        </p:spPr>
        <p:txBody>
          <a:bodyPr>
            <a:noAutofit/>
          </a:bodyPr>
          <a:lstStyle/>
          <a:p>
            <a:pPr marL="0" indent="0">
              <a:spcBef>
                <a:spcPts val="800"/>
              </a:spcBef>
              <a:buNone/>
            </a:pPr>
            <a:r>
              <a:rPr lang="en-US" sz="2800" dirty="0" err="1">
                <a:solidFill>
                  <a:srgbClr val="0000FF"/>
                </a:solidFill>
                <a:latin typeface="Arial"/>
                <a:cs typeface="Arial"/>
              </a:rPr>
              <a:t>Các</a:t>
            </a:r>
            <a:r>
              <a:rPr lang="en-US" sz="2800" dirty="0">
                <a:solidFill>
                  <a:srgbClr val="0000FF"/>
                </a:solidFill>
                <a:latin typeface="Arial"/>
                <a:cs typeface="Arial"/>
              </a:rPr>
              <a:t> </a:t>
            </a:r>
            <a:r>
              <a:rPr lang="en-US" sz="2800" dirty="0" err="1">
                <a:solidFill>
                  <a:srgbClr val="0000FF"/>
                </a:solidFill>
                <a:latin typeface="Arial"/>
                <a:cs typeface="Arial"/>
              </a:rPr>
              <a:t>chỉ</a:t>
            </a:r>
            <a:r>
              <a:rPr lang="en-US" sz="2800" dirty="0">
                <a:solidFill>
                  <a:srgbClr val="0000FF"/>
                </a:solidFill>
                <a:latin typeface="Arial"/>
                <a:cs typeface="Arial"/>
              </a:rPr>
              <a:t> </a:t>
            </a:r>
            <a:r>
              <a:rPr lang="en-US" sz="2800" dirty="0" err="1">
                <a:solidFill>
                  <a:srgbClr val="0000FF"/>
                </a:solidFill>
                <a:latin typeface="Arial"/>
                <a:cs typeface="Arial"/>
              </a:rPr>
              <a:t>số</a:t>
            </a:r>
            <a:r>
              <a:rPr lang="en-US" sz="2800" dirty="0">
                <a:solidFill>
                  <a:srgbClr val="0000FF"/>
                </a:solidFill>
                <a:latin typeface="Arial"/>
                <a:cs typeface="Arial"/>
              </a:rPr>
              <a:t> </a:t>
            </a:r>
            <a:r>
              <a:rPr lang="en-US" sz="2800" dirty="0" err="1">
                <a:solidFill>
                  <a:srgbClr val="0000FF"/>
                </a:solidFill>
                <a:latin typeface="Arial"/>
                <a:cs typeface="Arial"/>
              </a:rPr>
              <a:t>tĩnh</a:t>
            </a:r>
            <a:r>
              <a:rPr lang="en-US" sz="2800" dirty="0">
                <a:solidFill>
                  <a:srgbClr val="0000FF"/>
                </a:solidFill>
                <a:latin typeface="Arial"/>
                <a:cs typeface="Arial"/>
              </a:rPr>
              <a:t> </a:t>
            </a:r>
            <a:r>
              <a:rPr lang="en-US" sz="2800" dirty="0" err="1">
                <a:solidFill>
                  <a:srgbClr val="0000FF"/>
                </a:solidFill>
                <a:latin typeface="Arial"/>
                <a:cs typeface="Arial"/>
              </a:rPr>
              <a:t>đánh</a:t>
            </a:r>
            <a:r>
              <a:rPr lang="en-US" sz="2800" dirty="0">
                <a:solidFill>
                  <a:srgbClr val="0000FF"/>
                </a:solidFill>
                <a:latin typeface="Arial"/>
                <a:cs typeface="Arial"/>
              </a:rPr>
              <a:t> </a:t>
            </a:r>
            <a:r>
              <a:rPr lang="en-US" sz="2800" dirty="0" err="1">
                <a:solidFill>
                  <a:srgbClr val="0000FF"/>
                </a:solidFill>
                <a:latin typeface="Arial"/>
                <a:cs typeface="Arial"/>
              </a:rPr>
              <a:t>giá</a:t>
            </a:r>
            <a:r>
              <a:rPr lang="en-US" sz="2800" dirty="0">
                <a:solidFill>
                  <a:srgbClr val="0000FF"/>
                </a:solidFill>
                <a:latin typeface="Arial"/>
                <a:cs typeface="Arial"/>
              </a:rPr>
              <a:t> </a:t>
            </a:r>
            <a:r>
              <a:rPr lang="en-US" sz="2800" dirty="0" err="1">
                <a:solidFill>
                  <a:srgbClr val="0000FF"/>
                </a:solidFill>
                <a:latin typeface="Arial"/>
                <a:cs typeface="Arial"/>
              </a:rPr>
              <a:t>tiền</a:t>
            </a:r>
            <a:r>
              <a:rPr lang="en-US" sz="2800" dirty="0">
                <a:solidFill>
                  <a:srgbClr val="0000FF"/>
                </a:solidFill>
                <a:latin typeface="Arial"/>
                <a:cs typeface="Arial"/>
              </a:rPr>
              <a:t> </a:t>
            </a:r>
            <a:r>
              <a:rPr lang="en-US" sz="2800" dirty="0" err="1">
                <a:solidFill>
                  <a:srgbClr val="0000FF"/>
                </a:solidFill>
                <a:latin typeface="Arial"/>
                <a:cs typeface="Arial"/>
              </a:rPr>
              <a:t>tải</a:t>
            </a:r>
            <a:r>
              <a:rPr lang="en-US" sz="2800" dirty="0">
                <a:solidFill>
                  <a:srgbClr val="0000FF"/>
                </a:solidFill>
                <a:latin typeface="Arial"/>
                <a:cs typeface="Arial"/>
              </a:rPr>
              <a:t> </a:t>
            </a:r>
            <a:r>
              <a:rPr lang="en-US" sz="2800" dirty="0" err="1">
                <a:solidFill>
                  <a:srgbClr val="0000FF"/>
                </a:solidFill>
                <a:latin typeface="Arial"/>
                <a:cs typeface="Arial"/>
              </a:rPr>
              <a:t>về</a:t>
            </a:r>
            <a:r>
              <a:rPr lang="en-US" sz="2800" dirty="0">
                <a:solidFill>
                  <a:srgbClr val="0000FF"/>
                </a:solidFill>
                <a:latin typeface="Arial"/>
                <a:cs typeface="Arial"/>
              </a:rPr>
              <a:t> </a:t>
            </a:r>
            <a:r>
              <a:rPr lang="en-US" sz="2800" dirty="0" err="1">
                <a:solidFill>
                  <a:srgbClr val="0000FF"/>
                </a:solidFill>
                <a:latin typeface="Arial"/>
                <a:cs typeface="Arial"/>
              </a:rPr>
              <a:t>thể</a:t>
            </a:r>
            <a:r>
              <a:rPr lang="en-US" sz="2800" dirty="0">
                <a:solidFill>
                  <a:srgbClr val="0000FF"/>
                </a:solidFill>
                <a:latin typeface="Arial"/>
                <a:cs typeface="Arial"/>
              </a:rPr>
              <a:t> </a:t>
            </a:r>
            <a:r>
              <a:rPr lang="en-US" sz="2800" dirty="0" err="1">
                <a:solidFill>
                  <a:srgbClr val="0000FF"/>
                </a:solidFill>
                <a:latin typeface="Arial"/>
                <a:cs typeface="Arial"/>
              </a:rPr>
              <a:t>tích</a:t>
            </a:r>
            <a:r>
              <a:rPr lang="en-US" sz="2800" dirty="0">
                <a:solidFill>
                  <a:srgbClr val="0000FF"/>
                </a:solidFill>
                <a:latin typeface="Arial"/>
                <a:cs typeface="Arial"/>
              </a:rPr>
              <a:t> </a:t>
            </a:r>
            <a:r>
              <a:rPr lang="en-US" sz="2800" dirty="0" err="1">
                <a:solidFill>
                  <a:srgbClr val="0000FF"/>
                </a:solidFill>
                <a:latin typeface="Arial"/>
                <a:cs typeface="Arial"/>
              </a:rPr>
              <a:t>hoặc</a:t>
            </a:r>
            <a:r>
              <a:rPr lang="en-US" sz="2800" dirty="0">
                <a:solidFill>
                  <a:srgbClr val="0000FF"/>
                </a:solidFill>
                <a:latin typeface="Arial"/>
                <a:cs typeface="Arial"/>
              </a:rPr>
              <a:t> </a:t>
            </a:r>
            <a:r>
              <a:rPr lang="en-US" sz="2800" dirty="0" err="1">
                <a:solidFill>
                  <a:srgbClr val="0000FF"/>
                </a:solidFill>
                <a:latin typeface="Arial"/>
                <a:cs typeface="Arial"/>
              </a:rPr>
              <a:t>áp</a:t>
            </a:r>
            <a:r>
              <a:rPr lang="en-US" sz="2800" dirty="0">
                <a:solidFill>
                  <a:srgbClr val="0000FF"/>
                </a:solidFill>
                <a:latin typeface="Arial"/>
                <a:cs typeface="Arial"/>
              </a:rPr>
              <a:t> </a:t>
            </a:r>
            <a:r>
              <a:rPr lang="en-US" sz="2800" dirty="0" err="1">
                <a:solidFill>
                  <a:srgbClr val="0000FF"/>
                </a:solidFill>
                <a:latin typeface="Arial"/>
                <a:cs typeface="Arial"/>
              </a:rPr>
              <a:t>lực</a:t>
            </a:r>
            <a:r>
              <a:rPr lang="en-US" sz="2800" dirty="0">
                <a:solidFill>
                  <a:srgbClr val="0000FF"/>
                </a:solidFill>
                <a:latin typeface="Arial"/>
                <a:cs typeface="Arial"/>
              </a:rPr>
              <a:t> </a:t>
            </a:r>
            <a:r>
              <a:rPr lang="en-US" sz="2800" dirty="0" err="1">
                <a:solidFill>
                  <a:srgbClr val="0000FF"/>
                </a:solidFill>
                <a:latin typeface="Arial"/>
                <a:cs typeface="Arial"/>
              </a:rPr>
              <a:t>không</a:t>
            </a:r>
            <a:r>
              <a:rPr lang="en-US" sz="2800" dirty="0">
                <a:solidFill>
                  <a:srgbClr val="0000FF"/>
                </a:solidFill>
                <a:latin typeface="Arial"/>
                <a:cs typeface="Arial"/>
              </a:rPr>
              <a:t> </a:t>
            </a:r>
            <a:r>
              <a:rPr lang="en-US" sz="2800" dirty="0" err="1">
                <a:solidFill>
                  <a:srgbClr val="0000FF"/>
                </a:solidFill>
                <a:latin typeface="Arial"/>
                <a:cs typeface="Arial"/>
              </a:rPr>
              <a:t>giúp</a:t>
            </a:r>
            <a:r>
              <a:rPr lang="en-US" sz="2800" dirty="0">
                <a:solidFill>
                  <a:srgbClr val="0000FF"/>
                </a:solidFill>
                <a:latin typeface="Arial"/>
                <a:cs typeface="Arial"/>
              </a:rPr>
              <a:t> </a:t>
            </a:r>
            <a:r>
              <a:rPr lang="en-US" sz="2800" dirty="0" err="1">
                <a:solidFill>
                  <a:srgbClr val="0000FF"/>
                </a:solidFill>
                <a:latin typeface="Arial"/>
                <a:cs typeface="Arial"/>
              </a:rPr>
              <a:t>dự</a:t>
            </a:r>
            <a:r>
              <a:rPr lang="en-US" sz="2800" dirty="0">
                <a:solidFill>
                  <a:srgbClr val="0000FF"/>
                </a:solidFill>
                <a:latin typeface="Arial"/>
                <a:cs typeface="Arial"/>
              </a:rPr>
              <a:t> </a:t>
            </a:r>
            <a:r>
              <a:rPr lang="en-US" sz="2800" dirty="0" err="1">
                <a:solidFill>
                  <a:srgbClr val="0000FF"/>
                </a:solidFill>
                <a:latin typeface="Arial"/>
                <a:cs typeface="Arial"/>
              </a:rPr>
              <a:t>đoán</a:t>
            </a:r>
            <a:r>
              <a:rPr lang="en-US" sz="2800" dirty="0">
                <a:solidFill>
                  <a:srgbClr val="0000FF"/>
                </a:solidFill>
                <a:latin typeface="Arial"/>
                <a:cs typeface="Arial"/>
              </a:rPr>
              <a:t> </a:t>
            </a:r>
            <a:r>
              <a:rPr lang="en-US" sz="2800" dirty="0" err="1">
                <a:solidFill>
                  <a:srgbClr val="0000FF"/>
                </a:solidFill>
                <a:latin typeface="Arial"/>
                <a:cs typeface="Arial"/>
              </a:rPr>
              <a:t>đáp</a:t>
            </a:r>
            <a:r>
              <a:rPr lang="en-US" sz="2800" dirty="0">
                <a:solidFill>
                  <a:srgbClr val="0000FF"/>
                </a:solidFill>
                <a:latin typeface="Arial"/>
                <a:cs typeface="Arial"/>
              </a:rPr>
              <a:t> </a:t>
            </a:r>
            <a:r>
              <a:rPr lang="en-US" sz="2800" dirty="0" err="1">
                <a:solidFill>
                  <a:srgbClr val="0000FF"/>
                </a:solidFill>
                <a:latin typeface="Arial"/>
                <a:cs typeface="Arial"/>
              </a:rPr>
              <a:t>ứng</a:t>
            </a:r>
            <a:r>
              <a:rPr lang="en-US" sz="2800" dirty="0">
                <a:solidFill>
                  <a:srgbClr val="0000FF"/>
                </a:solidFill>
                <a:latin typeface="Arial"/>
                <a:cs typeface="Arial"/>
              </a:rPr>
              <a:t> </a:t>
            </a:r>
            <a:r>
              <a:rPr lang="en-US" sz="2800" dirty="0" err="1">
                <a:solidFill>
                  <a:srgbClr val="0000FF"/>
                </a:solidFill>
                <a:latin typeface="Arial"/>
                <a:cs typeface="Arial"/>
              </a:rPr>
              <a:t>với</a:t>
            </a:r>
            <a:r>
              <a:rPr lang="en-US" sz="2800" dirty="0">
                <a:solidFill>
                  <a:srgbClr val="0000FF"/>
                </a:solidFill>
                <a:latin typeface="Arial"/>
                <a:cs typeface="Arial"/>
              </a:rPr>
              <a:t> </a:t>
            </a:r>
            <a:r>
              <a:rPr lang="en-US" sz="2800" dirty="0" err="1">
                <a:solidFill>
                  <a:srgbClr val="0000FF"/>
                </a:solidFill>
                <a:latin typeface="Arial"/>
                <a:cs typeface="Arial"/>
              </a:rPr>
              <a:t>bù</a:t>
            </a:r>
            <a:r>
              <a:rPr lang="en-US" sz="2800" dirty="0">
                <a:solidFill>
                  <a:srgbClr val="0000FF"/>
                </a:solidFill>
                <a:latin typeface="Arial"/>
                <a:cs typeface="Arial"/>
              </a:rPr>
              <a:t> </a:t>
            </a:r>
            <a:r>
              <a:rPr lang="en-US" sz="2800" dirty="0" err="1">
                <a:solidFill>
                  <a:srgbClr val="0000FF"/>
                </a:solidFill>
                <a:latin typeface="Arial"/>
                <a:cs typeface="Arial"/>
              </a:rPr>
              <a:t>dịch</a:t>
            </a:r>
            <a:r>
              <a:rPr lang="en-US" sz="2800" dirty="0">
                <a:solidFill>
                  <a:srgbClr val="0000FF"/>
                </a:solidFill>
                <a:latin typeface="Arial"/>
                <a:cs typeface="Arial"/>
              </a:rPr>
              <a:t>:</a:t>
            </a:r>
          </a:p>
          <a:p>
            <a:pPr>
              <a:spcBef>
                <a:spcPts val="800"/>
              </a:spcBef>
              <a:buFont typeface="Arial"/>
              <a:buChar char="•"/>
            </a:pPr>
            <a:r>
              <a:rPr lang="en-US" sz="2800" dirty="0">
                <a:solidFill>
                  <a:srgbClr val="0000FF"/>
                </a:solidFill>
                <a:latin typeface="Arial"/>
                <a:cs typeface="Arial"/>
              </a:rPr>
              <a:t>CVP</a:t>
            </a:r>
          </a:p>
          <a:p>
            <a:pPr>
              <a:spcBef>
                <a:spcPts val="800"/>
              </a:spcBef>
              <a:buFont typeface="Arial"/>
              <a:buChar char="•"/>
            </a:pPr>
            <a:r>
              <a:rPr lang="en-US" sz="2800" dirty="0" err="1">
                <a:solidFill>
                  <a:srgbClr val="0000FF"/>
                </a:solidFill>
                <a:latin typeface="Arial"/>
                <a:cs typeface="Arial"/>
              </a:rPr>
              <a:t>Áp</a:t>
            </a:r>
            <a:r>
              <a:rPr lang="en-US" sz="2800" dirty="0">
                <a:solidFill>
                  <a:srgbClr val="0000FF"/>
                </a:solidFill>
                <a:latin typeface="Arial"/>
                <a:cs typeface="Arial"/>
              </a:rPr>
              <a:t> </a:t>
            </a:r>
            <a:r>
              <a:rPr lang="en-US" sz="2800" dirty="0" err="1">
                <a:solidFill>
                  <a:srgbClr val="0000FF"/>
                </a:solidFill>
                <a:latin typeface="Arial"/>
                <a:cs typeface="Arial"/>
              </a:rPr>
              <a:t>lực</a:t>
            </a:r>
            <a:r>
              <a:rPr lang="en-US" sz="2800" dirty="0">
                <a:solidFill>
                  <a:srgbClr val="0000FF"/>
                </a:solidFill>
                <a:latin typeface="Arial"/>
                <a:cs typeface="Arial"/>
              </a:rPr>
              <a:t> </a:t>
            </a:r>
            <a:r>
              <a:rPr lang="en-US" sz="2800" dirty="0" err="1">
                <a:solidFill>
                  <a:srgbClr val="0000FF"/>
                </a:solidFill>
                <a:latin typeface="Arial"/>
                <a:cs typeface="Arial"/>
              </a:rPr>
              <a:t>nhĩ</a:t>
            </a:r>
            <a:r>
              <a:rPr lang="en-US" sz="2800" dirty="0">
                <a:solidFill>
                  <a:srgbClr val="0000FF"/>
                </a:solidFill>
                <a:latin typeface="Arial"/>
                <a:cs typeface="Arial"/>
              </a:rPr>
              <a:t> </a:t>
            </a:r>
            <a:r>
              <a:rPr lang="en-US" sz="2800" dirty="0" err="1">
                <a:solidFill>
                  <a:srgbClr val="0000FF"/>
                </a:solidFill>
                <a:latin typeface="Arial"/>
                <a:cs typeface="Arial"/>
              </a:rPr>
              <a:t>phải</a:t>
            </a:r>
            <a:r>
              <a:rPr lang="en-US" sz="2800" dirty="0">
                <a:solidFill>
                  <a:srgbClr val="0000FF"/>
                </a:solidFill>
                <a:latin typeface="Arial"/>
                <a:cs typeface="Arial"/>
              </a:rPr>
              <a:t> (RAP)</a:t>
            </a:r>
          </a:p>
          <a:p>
            <a:pPr>
              <a:spcBef>
                <a:spcPts val="800"/>
              </a:spcBef>
              <a:buFont typeface="Arial"/>
              <a:buChar char="•"/>
            </a:pPr>
            <a:r>
              <a:rPr lang="en-US" sz="2800" dirty="0" err="1">
                <a:solidFill>
                  <a:srgbClr val="0000FF"/>
                </a:solidFill>
                <a:latin typeface="Arial"/>
                <a:cs typeface="Arial"/>
              </a:rPr>
              <a:t>Áp</a:t>
            </a:r>
            <a:r>
              <a:rPr lang="en-US" sz="2800" dirty="0">
                <a:solidFill>
                  <a:srgbClr val="0000FF"/>
                </a:solidFill>
                <a:latin typeface="Arial"/>
                <a:cs typeface="Arial"/>
              </a:rPr>
              <a:t> </a:t>
            </a:r>
            <a:r>
              <a:rPr lang="en-US" sz="2800" dirty="0" err="1">
                <a:solidFill>
                  <a:srgbClr val="0000FF"/>
                </a:solidFill>
                <a:latin typeface="Arial"/>
                <a:cs typeface="Arial"/>
              </a:rPr>
              <a:t>lực</a:t>
            </a:r>
            <a:r>
              <a:rPr lang="en-US" sz="2800" dirty="0">
                <a:solidFill>
                  <a:srgbClr val="0000FF"/>
                </a:solidFill>
                <a:latin typeface="Arial"/>
                <a:cs typeface="Arial"/>
              </a:rPr>
              <a:t> </a:t>
            </a:r>
            <a:r>
              <a:rPr lang="en-US" sz="2800" dirty="0" err="1">
                <a:solidFill>
                  <a:srgbClr val="0000FF"/>
                </a:solidFill>
                <a:latin typeface="Arial"/>
                <a:cs typeface="Arial"/>
              </a:rPr>
              <a:t>động</a:t>
            </a:r>
            <a:r>
              <a:rPr lang="en-US" sz="2800" dirty="0">
                <a:solidFill>
                  <a:srgbClr val="0000FF"/>
                </a:solidFill>
                <a:latin typeface="Arial"/>
                <a:cs typeface="Arial"/>
              </a:rPr>
              <a:t> </a:t>
            </a:r>
            <a:r>
              <a:rPr lang="en-US" sz="2800" dirty="0" err="1">
                <a:solidFill>
                  <a:srgbClr val="0000FF"/>
                </a:solidFill>
                <a:latin typeface="Arial"/>
                <a:cs typeface="Arial"/>
              </a:rPr>
              <a:t>mạch</a:t>
            </a:r>
            <a:r>
              <a:rPr lang="en-US" sz="2800" dirty="0">
                <a:solidFill>
                  <a:srgbClr val="0000FF"/>
                </a:solidFill>
                <a:latin typeface="Arial"/>
                <a:cs typeface="Arial"/>
              </a:rPr>
              <a:t> </a:t>
            </a:r>
            <a:r>
              <a:rPr lang="en-US" sz="2800" dirty="0" err="1">
                <a:solidFill>
                  <a:srgbClr val="0000FF"/>
                </a:solidFill>
                <a:latin typeface="Arial"/>
                <a:cs typeface="Arial"/>
              </a:rPr>
              <a:t>phổi</a:t>
            </a:r>
            <a:r>
              <a:rPr lang="en-US" sz="2800" dirty="0">
                <a:solidFill>
                  <a:srgbClr val="0000FF"/>
                </a:solidFill>
                <a:latin typeface="Arial"/>
                <a:cs typeface="Arial"/>
              </a:rPr>
              <a:t> </a:t>
            </a:r>
            <a:r>
              <a:rPr lang="en-US" sz="2800" dirty="0" err="1">
                <a:solidFill>
                  <a:srgbClr val="0000FF"/>
                </a:solidFill>
                <a:latin typeface="Arial"/>
                <a:cs typeface="Arial"/>
              </a:rPr>
              <a:t>bít</a:t>
            </a:r>
            <a:r>
              <a:rPr lang="en-US" sz="2800" dirty="0">
                <a:solidFill>
                  <a:srgbClr val="0000FF"/>
                </a:solidFill>
                <a:latin typeface="Arial"/>
                <a:cs typeface="Arial"/>
              </a:rPr>
              <a:t> (PAOP)</a:t>
            </a:r>
          </a:p>
          <a:p>
            <a:pPr>
              <a:spcBef>
                <a:spcPts val="800"/>
              </a:spcBef>
              <a:buFont typeface="Arial"/>
              <a:buChar char="•"/>
            </a:pPr>
            <a:r>
              <a:rPr lang="en-US" sz="2800" dirty="0" err="1">
                <a:solidFill>
                  <a:srgbClr val="0000FF"/>
                </a:solidFill>
                <a:latin typeface="Arial"/>
                <a:cs typeface="Arial"/>
              </a:rPr>
              <a:t>Thể</a:t>
            </a:r>
            <a:r>
              <a:rPr lang="en-US" sz="2800" dirty="0">
                <a:solidFill>
                  <a:srgbClr val="0000FF"/>
                </a:solidFill>
                <a:latin typeface="Arial"/>
                <a:cs typeface="Arial"/>
              </a:rPr>
              <a:t> </a:t>
            </a:r>
            <a:r>
              <a:rPr lang="en-US" sz="2800" dirty="0" err="1">
                <a:solidFill>
                  <a:srgbClr val="0000FF"/>
                </a:solidFill>
                <a:latin typeface="Arial"/>
                <a:cs typeface="Arial"/>
              </a:rPr>
              <a:t>tích</a:t>
            </a:r>
            <a:r>
              <a:rPr lang="en-US" sz="2800" dirty="0">
                <a:solidFill>
                  <a:srgbClr val="0000FF"/>
                </a:solidFill>
                <a:latin typeface="Arial"/>
                <a:cs typeface="Arial"/>
              </a:rPr>
              <a:t> </a:t>
            </a:r>
            <a:r>
              <a:rPr lang="en-US" sz="2800" dirty="0" err="1">
                <a:solidFill>
                  <a:srgbClr val="0000FF"/>
                </a:solidFill>
                <a:latin typeface="Arial"/>
                <a:cs typeface="Arial"/>
              </a:rPr>
              <a:t>cuối</a:t>
            </a:r>
            <a:r>
              <a:rPr lang="en-US" sz="2800" dirty="0">
                <a:solidFill>
                  <a:srgbClr val="0000FF"/>
                </a:solidFill>
                <a:latin typeface="Arial"/>
                <a:cs typeface="Arial"/>
              </a:rPr>
              <a:t> </a:t>
            </a:r>
            <a:r>
              <a:rPr lang="en-US" sz="2800" dirty="0" err="1">
                <a:solidFill>
                  <a:srgbClr val="0000FF"/>
                </a:solidFill>
                <a:latin typeface="Arial"/>
                <a:cs typeface="Arial"/>
              </a:rPr>
              <a:t>tâm</a:t>
            </a:r>
            <a:r>
              <a:rPr lang="en-US" sz="2800" dirty="0">
                <a:solidFill>
                  <a:srgbClr val="0000FF"/>
                </a:solidFill>
                <a:latin typeface="Arial"/>
                <a:cs typeface="Arial"/>
              </a:rPr>
              <a:t> </a:t>
            </a:r>
            <a:r>
              <a:rPr lang="en-US" sz="2800" dirty="0" err="1">
                <a:solidFill>
                  <a:srgbClr val="0000FF"/>
                </a:solidFill>
                <a:latin typeface="Arial"/>
                <a:cs typeface="Arial"/>
              </a:rPr>
              <a:t>trương</a:t>
            </a:r>
            <a:r>
              <a:rPr lang="en-US" sz="2800" dirty="0">
                <a:solidFill>
                  <a:srgbClr val="0000FF"/>
                </a:solidFill>
                <a:latin typeface="Arial"/>
                <a:cs typeface="Arial"/>
              </a:rPr>
              <a:t> </a:t>
            </a:r>
            <a:r>
              <a:rPr lang="en-US" sz="2800" dirty="0" err="1">
                <a:solidFill>
                  <a:srgbClr val="0000FF"/>
                </a:solidFill>
                <a:latin typeface="Arial"/>
                <a:cs typeface="Arial"/>
              </a:rPr>
              <a:t>thất</a:t>
            </a:r>
            <a:r>
              <a:rPr lang="en-US" sz="2800" dirty="0">
                <a:solidFill>
                  <a:srgbClr val="0000FF"/>
                </a:solidFill>
                <a:latin typeface="Arial"/>
                <a:cs typeface="Arial"/>
              </a:rPr>
              <a:t> </a:t>
            </a:r>
            <a:r>
              <a:rPr lang="en-US" sz="2800" dirty="0" err="1">
                <a:solidFill>
                  <a:srgbClr val="0000FF"/>
                </a:solidFill>
                <a:latin typeface="Arial"/>
                <a:cs typeface="Arial"/>
              </a:rPr>
              <a:t>phải</a:t>
            </a:r>
            <a:r>
              <a:rPr lang="en-US" sz="2800" dirty="0">
                <a:solidFill>
                  <a:srgbClr val="0000FF"/>
                </a:solidFill>
                <a:latin typeface="Arial"/>
                <a:cs typeface="Arial"/>
              </a:rPr>
              <a:t> (RVEDV) </a:t>
            </a:r>
          </a:p>
          <a:p>
            <a:pPr>
              <a:spcBef>
                <a:spcPts val="800"/>
              </a:spcBef>
              <a:buFont typeface="Arial"/>
              <a:buChar char="•"/>
            </a:pPr>
            <a:r>
              <a:rPr lang="en-US" sz="2800" dirty="0" err="1">
                <a:solidFill>
                  <a:srgbClr val="0000FF"/>
                </a:solidFill>
                <a:latin typeface="Arial"/>
                <a:cs typeface="Arial"/>
              </a:rPr>
              <a:t>Diện</a:t>
            </a:r>
            <a:r>
              <a:rPr lang="en-US" sz="2800" dirty="0">
                <a:solidFill>
                  <a:srgbClr val="0000FF"/>
                </a:solidFill>
                <a:latin typeface="Arial"/>
                <a:cs typeface="Arial"/>
              </a:rPr>
              <a:t> </a:t>
            </a:r>
            <a:r>
              <a:rPr lang="en-US" sz="2800" dirty="0" err="1">
                <a:solidFill>
                  <a:srgbClr val="0000FF"/>
                </a:solidFill>
                <a:latin typeface="Arial"/>
                <a:cs typeface="Arial"/>
              </a:rPr>
              <a:t>tích</a:t>
            </a:r>
            <a:r>
              <a:rPr lang="en-US" sz="2800" dirty="0">
                <a:solidFill>
                  <a:srgbClr val="0000FF"/>
                </a:solidFill>
                <a:latin typeface="Arial"/>
                <a:cs typeface="Arial"/>
              </a:rPr>
              <a:t> </a:t>
            </a:r>
            <a:r>
              <a:rPr lang="en-US" sz="2800" dirty="0" err="1">
                <a:solidFill>
                  <a:srgbClr val="0000FF"/>
                </a:solidFill>
                <a:latin typeface="Arial"/>
                <a:cs typeface="Arial"/>
              </a:rPr>
              <a:t>cuối</a:t>
            </a:r>
            <a:r>
              <a:rPr lang="en-US" sz="2800" dirty="0">
                <a:solidFill>
                  <a:srgbClr val="0000FF"/>
                </a:solidFill>
                <a:latin typeface="Arial"/>
                <a:cs typeface="Arial"/>
              </a:rPr>
              <a:t> </a:t>
            </a:r>
            <a:r>
              <a:rPr lang="en-US" sz="2800" dirty="0" err="1">
                <a:solidFill>
                  <a:srgbClr val="0000FF"/>
                </a:solidFill>
                <a:latin typeface="Arial"/>
                <a:cs typeface="Arial"/>
              </a:rPr>
              <a:t>tâm</a:t>
            </a:r>
            <a:r>
              <a:rPr lang="en-US" sz="2800" dirty="0">
                <a:solidFill>
                  <a:srgbClr val="0000FF"/>
                </a:solidFill>
                <a:latin typeface="Arial"/>
                <a:cs typeface="Arial"/>
              </a:rPr>
              <a:t> </a:t>
            </a:r>
            <a:r>
              <a:rPr lang="en-US" sz="2800" dirty="0" err="1">
                <a:solidFill>
                  <a:srgbClr val="0000FF"/>
                </a:solidFill>
                <a:latin typeface="Arial"/>
                <a:cs typeface="Arial"/>
              </a:rPr>
              <a:t>trương</a:t>
            </a:r>
            <a:r>
              <a:rPr lang="en-US" sz="2800" dirty="0">
                <a:solidFill>
                  <a:srgbClr val="0000FF"/>
                </a:solidFill>
                <a:latin typeface="Arial"/>
                <a:cs typeface="Arial"/>
              </a:rPr>
              <a:t> </a:t>
            </a:r>
            <a:r>
              <a:rPr lang="en-US" sz="2800" dirty="0" err="1">
                <a:solidFill>
                  <a:srgbClr val="0000FF"/>
                </a:solidFill>
                <a:latin typeface="Arial"/>
                <a:cs typeface="Arial"/>
              </a:rPr>
              <a:t>thất</a:t>
            </a:r>
            <a:r>
              <a:rPr lang="en-US" sz="2800" dirty="0">
                <a:solidFill>
                  <a:srgbClr val="0000FF"/>
                </a:solidFill>
                <a:latin typeface="Arial"/>
                <a:cs typeface="Arial"/>
              </a:rPr>
              <a:t> </a:t>
            </a:r>
            <a:r>
              <a:rPr lang="en-US" sz="2800" dirty="0" err="1">
                <a:solidFill>
                  <a:srgbClr val="0000FF"/>
                </a:solidFill>
                <a:latin typeface="Arial"/>
                <a:cs typeface="Arial"/>
              </a:rPr>
              <a:t>trái</a:t>
            </a:r>
            <a:r>
              <a:rPr lang="en-US" sz="2800" dirty="0">
                <a:solidFill>
                  <a:srgbClr val="0000FF"/>
                </a:solidFill>
                <a:latin typeface="Arial"/>
                <a:cs typeface="Arial"/>
              </a:rPr>
              <a:t> (LVEDA) </a:t>
            </a:r>
          </a:p>
          <a:p>
            <a:pPr marL="0" indent="0">
              <a:spcBef>
                <a:spcPts val="800"/>
              </a:spcBef>
              <a:buNone/>
            </a:pPr>
            <a:r>
              <a:rPr lang="en-US" sz="1400" dirty="0" err="1">
                <a:solidFill>
                  <a:srgbClr val="0000FF"/>
                </a:solidFill>
                <a:latin typeface="Arial"/>
                <a:cs typeface="Arial"/>
              </a:rPr>
              <a:t>Michard</a:t>
            </a:r>
            <a:r>
              <a:rPr lang="en-US" sz="1400" dirty="0">
                <a:solidFill>
                  <a:srgbClr val="0000FF"/>
                </a:solidFill>
                <a:latin typeface="Arial"/>
                <a:cs typeface="Arial"/>
              </a:rPr>
              <a:t> F, </a:t>
            </a:r>
            <a:r>
              <a:rPr lang="en-US" sz="1400" dirty="0" err="1">
                <a:solidFill>
                  <a:srgbClr val="0000FF"/>
                </a:solidFill>
                <a:latin typeface="Arial"/>
                <a:cs typeface="Arial"/>
              </a:rPr>
              <a:t>Teboul</a:t>
            </a:r>
            <a:r>
              <a:rPr lang="en-US" sz="1400" dirty="0">
                <a:solidFill>
                  <a:srgbClr val="0000FF"/>
                </a:solidFill>
                <a:latin typeface="Arial"/>
                <a:cs typeface="Arial"/>
              </a:rPr>
              <a:t> JL; Chest 2002; 121:2000–2008 </a:t>
            </a:r>
          </a:p>
          <a:p>
            <a:pPr marL="0" indent="0">
              <a:spcBef>
                <a:spcPts val="800"/>
              </a:spcBef>
              <a:buNone/>
            </a:pPr>
            <a:endParaRPr lang="en-US" sz="2800" dirty="0">
              <a:solidFill>
                <a:srgbClr val="0000FF"/>
              </a:solidFill>
            </a:endParaRPr>
          </a:p>
          <a:p>
            <a:pPr marL="0" indent="0">
              <a:spcBef>
                <a:spcPts val="800"/>
              </a:spcBef>
              <a:buNone/>
            </a:pPr>
            <a:endParaRPr lang="en-US" sz="2800" dirty="0">
              <a:solidFill>
                <a:srgbClr val="0000FF"/>
              </a:solidFill>
              <a:latin typeface="Arial"/>
              <a:cs typeface="Arial"/>
            </a:endParaRPr>
          </a:p>
          <a:p>
            <a:pPr marL="0" indent="0">
              <a:spcBef>
                <a:spcPts val="800"/>
              </a:spcBef>
              <a:buNone/>
            </a:pPr>
            <a:endParaRPr lang="en-US" sz="2800" dirty="0">
              <a:solidFill>
                <a:srgbClr val="0000FF"/>
              </a:solidFill>
              <a:latin typeface="Arial"/>
              <a:cs typeface="Arial"/>
            </a:endParaRPr>
          </a:p>
        </p:txBody>
      </p:sp>
      <p:cxnSp>
        <p:nvCxnSpPr>
          <p:cNvPr id="4" name="Straight Connector 3"/>
          <p:cNvCxnSpPr/>
          <p:nvPr/>
        </p:nvCxnSpPr>
        <p:spPr>
          <a:xfrm>
            <a:off x="533400" y="1219200"/>
            <a:ext cx="7924800"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93813514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7391" y="244158"/>
            <a:ext cx="8096640" cy="1339850"/>
          </a:xfrm>
        </p:spPr>
        <p:txBody>
          <a:bodyPr>
            <a:noAutofit/>
          </a:bodyPr>
          <a:lstStyle/>
          <a:p>
            <a:r>
              <a:rPr lang="en-US" sz="3200" dirty="0">
                <a:solidFill>
                  <a:srgbClr val="0000FF"/>
                </a:solidFill>
                <a:latin typeface="Arial"/>
                <a:cs typeface="Arial"/>
              </a:rPr>
              <a:t>CVP </a:t>
            </a:r>
            <a:r>
              <a:rPr lang="en-US" sz="3200" dirty="0" err="1">
                <a:solidFill>
                  <a:srgbClr val="0000FF"/>
                </a:solidFill>
                <a:latin typeface="Arial"/>
                <a:cs typeface="Arial"/>
              </a:rPr>
              <a:t>trong</a:t>
            </a:r>
            <a:r>
              <a:rPr lang="en-US" sz="3200" dirty="0">
                <a:solidFill>
                  <a:srgbClr val="0000FF"/>
                </a:solidFill>
                <a:latin typeface="Arial"/>
                <a:cs typeface="Arial"/>
              </a:rPr>
              <a:t> </a:t>
            </a:r>
            <a:r>
              <a:rPr lang="en-US" sz="3200" dirty="0" err="1">
                <a:solidFill>
                  <a:srgbClr val="0000FF"/>
                </a:solidFill>
                <a:latin typeface="Arial"/>
                <a:cs typeface="Arial"/>
              </a:rPr>
              <a:t>dự</a:t>
            </a:r>
            <a:r>
              <a:rPr lang="en-US" sz="3200" dirty="0">
                <a:solidFill>
                  <a:srgbClr val="0000FF"/>
                </a:solidFill>
                <a:latin typeface="Arial"/>
                <a:cs typeface="Arial"/>
              </a:rPr>
              <a:t> </a:t>
            </a:r>
            <a:r>
              <a:rPr lang="en-US" sz="3200" dirty="0" err="1">
                <a:solidFill>
                  <a:srgbClr val="0000FF"/>
                </a:solidFill>
                <a:latin typeface="Arial"/>
                <a:cs typeface="Arial"/>
              </a:rPr>
              <a:t>đoán</a:t>
            </a:r>
            <a:r>
              <a:rPr lang="en-US" sz="3200" dirty="0">
                <a:solidFill>
                  <a:srgbClr val="0000FF"/>
                </a:solidFill>
                <a:latin typeface="Arial"/>
                <a:cs typeface="Arial"/>
              </a:rPr>
              <a:t> </a:t>
            </a:r>
            <a:r>
              <a:rPr lang="en-US" sz="3200" dirty="0" err="1">
                <a:solidFill>
                  <a:srgbClr val="0000FF"/>
                </a:solidFill>
                <a:latin typeface="Arial"/>
                <a:cs typeface="Arial"/>
              </a:rPr>
              <a:t>đáp</a:t>
            </a:r>
            <a:r>
              <a:rPr lang="en-US" sz="3200" dirty="0">
                <a:solidFill>
                  <a:srgbClr val="0000FF"/>
                </a:solidFill>
                <a:latin typeface="Arial"/>
                <a:cs typeface="Arial"/>
              </a:rPr>
              <a:t> </a:t>
            </a:r>
            <a:r>
              <a:rPr lang="en-US" sz="3200" dirty="0" err="1">
                <a:solidFill>
                  <a:srgbClr val="0000FF"/>
                </a:solidFill>
                <a:latin typeface="Arial"/>
                <a:cs typeface="Arial"/>
              </a:rPr>
              <a:t>ứng</a:t>
            </a:r>
            <a:r>
              <a:rPr lang="en-US" sz="3200" dirty="0">
                <a:solidFill>
                  <a:srgbClr val="0000FF"/>
                </a:solidFill>
                <a:latin typeface="Arial"/>
                <a:cs typeface="Arial"/>
              </a:rPr>
              <a:t> </a:t>
            </a:r>
            <a:r>
              <a:rPr lang="en-US" sz="3200" dirty="0" err="1">
                <a:solidFill>
                  <a:srgbClr val="0000FF"/>
                </a:solidFill>
                <a:latin typeface="Arial"/>
                <a:cs typeface="Arial"/>
              </a:rPr>
              <a:t>với</a:t>
            </a:r>
            <a:r>
              <a:rPr lang="en-US" sz="3200" dirty="0">
                <a:solidFill>
                  <a:srgbClr val="0000FF"/>
                </a:solidFill>
                <a:latin typeface="Arial"/>
                <a:cs typeface="Arial"/>
              </a:rPr>
              <a:t> </a:t>
            </a:r>
            <a:r>
              <a:rPr lang="en-US" sz="3200" dirty="0" err="1">
                <a:solidFill>
                  <a:srgbClr val="0000FF"/>
                </a:solidFill>
                <a:latin typeface="Arial"/>
                <a:cs typeface="Arial"/>
              </a:rPr>
              <a:t>bù</a:t>
            </a:r>
            <a:r>
              <a:rPr lang="en-US" sz="3200" dirty="0">
                <a:solidFill>
                  <a:srgbClr val="0000FF"/>
                </a:solidFill>
                <a:latin typeface="Arial"/>
                <a:cs typeface="Arial"/>
              </a:rPr>
              <a:t> </a:t>
            </a:r>
            <a:r>
              <a:rPr lang="en-US" sz="3200" dirty="0" err="1">
                <a:solidFill>
                  <a:srgbClr val="0000FF"/>
                </a:solidFill>
                <a:latin typeface="Arial"/>
                <a:cs typeface="Arial"/>
              </a:rPr>
              <a:t>dịch</a:t>
            </a:r>
            <a:endParaRPr lang="en-US" sz="3200" dirty="0">
              <a:solidFill>
                <a:srgbClr val="0000FF"/>
              </a:solidFill>
              <a:latin typeface="Arial"/>
              <a:cs typeface="Arial"/>
            </a:endParaRPr>
          </a:p>
        </p:txBody>
      </p:sp>
      <p:pic>
        <p:nvPicPr>
          <p:cNvPr id="6" name="Picture 2"/>
          <p:cNvPicPr>
            <a:picLocks noChangeAspect="1" noChangeArrowheads="1"/>
          </p:cNvPicPr>
          <p:nvPr/>
        </p:nvPicPr>
        <p:blipFill>
          <a:blip r:embed="rId3" cstate="print"/>
          <a:srcRect/>
          <a:stretch>
            <a:fillRect/>
          </a:stretch>
        </p:blipFill>
        <p:spPr bwMode="auto">
          <a:xfrm>
            <a:off x="1670415" y="1744300"/>
            <a:ext cx="6048375" cy="3770313"/>
          </a:xfrm>
          <a:prstGeom prst="rect">
            <a:avLst/>
          </a:prstGeom>
          <a:noFill/>
          <a:ln w="9525">
            <a:solidFill>
              <a:schemeClr val="bg1">
                <a:lumMod val="65000"/>
              </a:schemeClr>
            </a:solidFill>
            <a:miter lim="800000"/>
            <a:headEnd/>
            <a:tailEnd/>
          </a:ln>
          <a:effectLst/>
        </p:spPr>
      </p:pic>
      <p:sp>
        <p:nvSpPr>
          <p:cNvPr id="8" name="TextBox 7"/>
          <p:cNvSpPr txBox="1"/>
          <p:nvPr/>
        </p:nvSpPr>
        <p:spPr>
          <a:xfrm>
            <a:off x="405714" y="6315536"/>
            <a:ext cx="3139874" cy="338554"/>
          </a:xfrm>
          <a:prstGeom prst="rect">
            <a:avLst/>
          </a:prstGeom>
          <a:noFill/>
        </p:spPr>
        <p:txBody>
          <a:bodyPr wrap="square" rtlCol="0">
            <a:spAutoFit/>
          </a:bodyPr>
          <a:lstStyle/>
          <a:p>
            <a:pPr fontAlgn="auto">
              <a:spcBef>
                <a:spcPts val="0"/>
              </a:spcBef>
              <a:spcAft>
                <a:spcPts val="0"/>
              </a:spcAft>
            </a:pPr>
            <a:r>
              <a:rPr lang="fr-FR">
                <a:solidFill>
                  <a:srgbClr val="000000"/>
                </a:solidFill>
                <a:latin typeface="Arial"/>
                <a:ea typeface=""/>
                <a:cs typeface="Arial"/>
              </a:rPr>
              <a:t>Osman et al ICM 35:64;2007</a:t>
            </a:r>
          </a:p>
        </p:txBody>
      </p:sp>
      <p:sp>
        <p:nvSpPr>
          <p:cNvPr id="3" name="TextBox 2"/>
          <p:cNvSpPr txBox="1"/>
          <p:nvPr/>
        </p:nvSpPr>
        <p:spPr>
          <a:xfrm>
            <a:off x="3281005" y="5539325"/>
            <a:ext cx="1826416" cy="646331"/>
          </a:xfrm>
          <a:prstGeom prst="rect">
            <a:avLst/>
          </a:prstGeom>
          <a:noFill/>
        </p:spPr>
        <p:txBody>
          <a:bodyPr wrap="none" rtlCol="0">
            <a:spAutoFit/>
          </a:bodyPr>
          <a:lstStyle/>
          <a:p>
            <a:pPr algn="ctr" fontAlgn="auto">
              <a:spcBef>
                <a:spcPts val="0"/>
              </a:spcBef>
              <a:spcAft>
                <a:spcPts val="0"/>
              </a:spcAft>
            </a:pPr>
            <a:r>
              <a:rPr lang="en-US" sz="1800" b="1">
                <a:solidFill>
                  <a:srgbClr val="000000"/>
                </a:solidFill>
                <a:latin typeface="Arial"/>
                <a:ea typeface=""/>
                <a:cs typeface="Arial"/>
              </a:rPr>
              <a:t>Nhóm đáp ứng </a:t>
            </a:r>
          </a:p>
          <a:p>
            <a:pPr algn="ctr" fontAlgn="auto">
              <a:spcBef>
                <a:spcPts val="0"/>
              </a:spcBef>
              <a:spcAft>
                <a:spcPts val="0"/>
              </a:spcAft>
            </a:pPr>
            <a:r>
              <a:rPr lang="en-US" sz="1800" b="1">
                <a:solidFill>
                  <a:srgbClr val="000000"/>
                </a:solidFill>
                <a:latin typeface="Arial"/>
                <a:ea typeface=""/>
                <a:cs typeface="Arial"/>
              </a:rPr>
              <a:t>với bù dịch</a:t>
            </a:r>
          </a:p>
        </p:txBody>
      </p:sp>
      <p:sp>
        <p:nvSpPr>
          <p:cNvPr id="4" name="TextBox 3"/>
          <p:cNvSpPr txBox="1"/>
          <p:nvPr/>
        </p:nvSpPr>
        <p:spPr>
          <a:xfrm>
            <a:off x="5293481" y="5521685"/>
            <a:ext cx="2582934" cy="646331"/>
          </a:xfrm>
          <a:prstGeom prst="rect">
            <a:avLst/>
          </a:prstGeom>
          <a:noFill/>
        </p:spPr>
        <p:txBody>
          <a:bodyPr wrap="none" rtlCol="0">
            <a:spAutoFit/>
          </a:bodyPr>
          <a:lstStyle/>
          <a:p>
            <a:pPr algn="ctr" fontAlgn="auto">
              <a:spcBef>
                <a:spcPts val="0"/>
              </a:spcBef>
              <a:spcAft>
                <a:spcPts val="0"/>
              </a:spcAft>
            </a:pPr>
            <a:r>
              <a:rPr lang="en-US" sz="1800" b="1">
                <a:solidFill>
                  <a:srgbClr val="000000"/>
                </a:solidFill>
                <a:latin typeface="Arial"/>
                <a:ea typeface=""/>
                <a:cs typeface="Arial"/>
              </a:rPr>
              <a:t>Nhóm không đáp ứng </a:t>
            </a:r>
          </a:p>
          <a:p>
            <a:pPr algn="ctr" fontAlgn="auto">
              <a:spcBef>
                <a:spcPts val="0"/>
              </a:spcBef>
              <a:spcAft>
                <a:spcPts val="0"/>
              </a:spcAft>
            </a:pPr>
            <a:r>
              <a:rPr lang="en-US" sz="1800" b="1">
                <a:solidFill>
                  <a:srgbClr val="000000"/>
                </a:solidFill>
                <a:latin typeface="Arial"/>
                <a:ea typeface=""/>
                <a:cs typeface="Arial"/>
              </a:rPr>
              <a:t>với bù dịch</a:t>
            </a:r>
          </a:p>
        </p:txBody>
      </p:sp>
    </p:spTree>
    <p:extLst>
      <p:ext uri="{BB962C8B-B14F-4D97-AF65-F5344CB8AC3E}">
        <p14:creationId xmlns="" xmlns:p14="http://schemas.microsoft.com/office/powerpoint/2010/main" val="6612873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90800"/>
            <a:ext cx="7543800" cy="638175"/>
          </a:xfrm>
        </p:spPr>
        <p:txBody>
          <a:bodyPr/>
          <a:lstStyle/>
          <a:p>
            <a:r>
              <a:rPr lang="vi-VN" sz="2800" dirty="0" smtClean="0"/>
              <a:t>Định nghĩa NTH – SNT </a:t>
            </a:r>
            <a:endParaRPr lang="vi-VN" sz="2800" dirty="0"/>
          </a:p>
        </p:txBody>
      </p:sp>
      <p:sp>
        <p:nvSpPr>
          <p:cNvPr id="3" name="Content Placeholder 2"/>
          <p:cNvSpPr>
            <a:spLocks noGrp="1"/>
          </p:cNvSpPr>
          <p:nvPr>
            <p:ph idx="1"/>
          </p:nvPr>
        </p:nvSpPr>
        <p:spPr>
          <a:xfrm>
            <a:off x="457200" y="3200400"/>
            <a:ext cx="8458200" cy="3505200"/>
          </a:xfrm>
        </p:spPr>
        <p:txBody>
          <a:bodyPr/>
          <a:lstStyle/>
          <a:p>
            <a:pPr>
              <a:lnSpc>
                <a:spcPct val="150000"/>
              </a:lnSpc>
            </a:pPr>
            <a:r>
              <a:rPr lang="vi-VN" sz="2800" dirty="0" smtClean="0"/>
              <a:t>HC đáp ứng viêm hệ thống (SIRS)</a:t>
            </a:r>
          </a:p>
          <a:p>
            <a:pPr>
              <a:lnSpc>
                <a:spcPct val="150000"/>
              </a:lnSpc>
            </a:pPr>
            <a:r>
              <a:rPr lang="vi-VN" sz="2800" dirty="0" smtClean="0"/>
              <a:t>NTH = SIRS + ổ nhiễm hoặc đường vào</a:t>
            </a:r>
          </a:p>
          <a:p>
            <a:pPr>
              <a:lnSpc>
                <a:spcPct val="150000"/>
              </a:lnSpc>
            </a:pPr>
            <a:r>
              <a:rPr lang="vi-VN" sz="2800" dirty="0" smtClean="0"/>
              <a:t>NTH nặng = NTH + RLCN đa cơ quan</a:t>
            </a:r>
          </a:p>
          <a:p>
            <a:pPr>
              <a:lnSpc>
                <a:spcPct val="150000"/>
              </a:lnSpc>
            </a:pPr>
            <a:r>
              <a:rPr lang="vi-VN" sz="2800" dirty="0" smtClean="0"/>
              <a:t>SNT: NTH có HAmax &lt; 90 mmHg dù đã bù dịch đủ.</a:t>
            </a:r>
            <a:endParaRPr lang="vi-VN" sz="2800" dirty="0"/>
          </a:p>
        </p:txBody>
      </p:sp>
      <p:pic>
        <p:nvPicPr>
          <p:cNvPr id="4" name="Picture 2" descr="C:\Users\TUYETT~1\AppData\Local\Temp\SNAGHTMLcf7de98.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40969" y="152400"/>
            <a:ext cx="8953500" cy="2562225"/>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ectangle 4"/>
          <p:cNvSpPr/>
          <p:nvPr/>
        </p:nvSpPr>
        <p:spPr>
          <a:xfrm>
            <a:off x="2824566" y="6367046"/>
            <a:ext cx="3494867" cy="338554"/>
          </a:xfrm>
          <a:prstGeom prst="rect">
            <a:avLst/>
          </a:prstGeom>
        </p:spPr>
        <p:txBody>
          <a:bodyPr wrap="none">
            <a:spAutoFit/>
          </a:bodyPr>
          <a:lstStyle/>
          <a:p>
            <a:pPr eaLnBrk="0" hangingPunct="0">
              <a:spcBef>
                <a:spcPct val="30000"/>
              </a:spcBef>
              <a:defRPr/>
            </a:pPr>
            <a:r>
              <a:rPr lang="en-US" i="1" dirty="0" err="1">
                <a:solidFill>
                  <a:srgbClr val="000000"/>
                </a:solidFill>
                <a:ea typeface="ＭＳ Ｐゴシック" charset="0"/>
                <a:cs typeface="ＭＳ Ｐゴシック" charset="0"/>
              </a:rPr>
              <a:t>Crit</a:t>
            </a:r>
            <a:r>
              <a:rPr lang="en-US" i="1" dirty="0">
                <a:solidFill>
                  <a:srgbClr val="000000"/>
                </a:solidFill>
                <a:ea typeface="ＭＳ Ｐゴシック" charset="0"/>
                <a:cs typeface="ＭＳ Ｐゴシック" charset="0"/>
              </a:rPr>
              <a:t> Care Med</a:t>
            </a:r>
            <a:r>
              <a:rPr lang="en-US" dirty="0">
                <a:solidFill>
                  <a:srgbClr val="000000"/>
                </a:solidFill>
                <a:ea typeface="ＭＳ Ｐゴシック" charset="0"/>
                <a:cs typeface="ＭＳ Ｐゴシック" charset="0"/>
              </a:rPr>
              <a:t>. 1992;20(6):864-874. </a:t>
            </a:r>
            <a:endParaRPr lang="en-US" dirty="0">
              <a:solidFill>
                <a:srgbClr val="000000"/>
              </a:solidFill>
            </a:endParaRPr>
          </a:p>
        </p:txBody>
      </p:sp>
      <p:sp>
        <p:nvSpPr>
          <p:cNvPr id="6" name="TextBox 5"/>
          <p:cNvSpPr txBox="1"/>
          <p:nvPr/>
        </p:nvSpPr>
        <p:spPr>
          <a:xfrm>
            <a:off x="1872449" y="228600"/>
            <a:ext cx="870751" cy="461665"/>
          </a:xfrm>
          <a:prstGeom prst="rect">
            <a:avLst/>
          </a:prstGeom>
          <a:noFill/>
        </p:spPr>
        <p:txBody>
          <a:bodyPr wrap="none" rtlCol="0">
            <a:spAutoFit/>
          </a:bodyPr>
          <a:lstStyle/>
          <a:p>
            <a:r>
              <a:rPr lang="en-US" sz="2400" b="1" smtClean="0">
                <a:solidFill>
                  <a:srgbClr val="000000"/>
                </a:solidFill>
              </a:rPr>
              <a:t>1991</a:t>
            </a:r>
            <a:endParaRPr lang="en-US" sz="2400" b="1">
              <a:solidFill>
                <a:srgbClr val="000000"/>
              </a:solidFill>
            </a:endParaRPr>
          </a:p>
        </p:txBody>
      </p:sp>
    </p:spTree>
    <p:extLst>
      <p:ext uri="{BB962C8B-B14F-4D97-AF65-F5344CB8AC3E}">
        <p14:creationId xmlns="" xmlns:p14="http://schemas.microsoft.com/office/powerpoint/2010/main" val="170715481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err="1">
                <a:solidFill>
                  <a:srgbClr val="0000FF"/>
                </a:solidFill>
                <a:latin typeface="Arial"/>
                <a:cs typeface="Arial"/>
              </a:rPr>
              <a:t>Áp</a:t>
            </a:r>
            <a:r>
              <a:rPr lang="en-US" sz="3200" dirty="0">
                <a:solidFill>
                  <a:srgbClr val="0000FF"/>
                </a:solidFill>
                <a:latin typeface="Arial"/>
                <a:cs typeface="Arial"/>
              </a:rPr>
              <a:t> </a:t>
            </a:r>
            <a:r>
              <a:rPr lang="en-US" sz="3200" dirty="0" err="1">
                <a:solidFill>
                  <a:srgbClr val="0000FF"/>
                </a:solidFill>
                <a:latin typeface="Arial"/>
                <a:cs typeface="Arial"/>
              </a:rPr>
              <a:t>lực</a:t>
            </a:r>
            <a:r>
              <a:rPr lang="en-US" sz="3200" dirty="0">
                <a:solidFill>
                  <a:srgbClr val="0000FF"/>
                </a:solidFill>
                <a:latin typeface="Arial"/>
                <a:cs typeface="Arial"/>
              </a:rPr>
              <a:t> </a:t>
            </a:r>
            <a:r>
              <a:rPr lang="en-US" sz="3200" dirty="0" err="1">
                <a:solidFill>
                  <a:srgbClr val="0000FF"/>
                </a:solidFill>
                <a:latin typeface="Arial"/>
                <a:cs typeface="Arial"/>
              </a:rPr>
              <a:t>động</a:t>
            </a:r>
            <a:r>
              <a:rPr lang="en-US" sz="3200" dirty="0">
                <a:solidFill>
                  <a:srgbClr val="0000FF"/>
                </a:solidFill>
                <a:latin typeface="Arial"/>
                <a:cs typeface="Arial"/>
              </a:rPr>
              <a:t> </a:t>
            </a:r>
            <a:r>
              <a:rPr lang="en-US" sz="3200" dirty="0" err="1">
                <a:solidFill>
                  <a:srgbClr val="0000FF"/>
                </a:solidFill>
                <a:latin typeface="Arial"/>
                <a:cs typeface="Arial"/>
              </a:rPr>
              <a:t>mạch</a:t>
            </a:r>
            <a:r>
              <a:rPr lang="en-US" sz="3200" dirty="0">
                <a:solidFill>
                  <a:srgbClr val="0000FF"/>
                </a:solidFill>
                <a:latin typeface="Arial"/>
                <a:cs typeface="Arial"/>
              </a:rPr>
              <a:t> </a:t>
            </a:r>
            <a:r>
              <a:rPr lang="en-US" sz="3200" dirty="0" err="1">
                <a:solidFill>
                  <a:srgbClr val="0000FF"/>
                </a:solidFill>
                <a:latin typeface="Arial"/>
                <a:cs typeface="Arial"/>
              </a:rPr>
              <a:t>phổi</a:t>
            </a:r>
            <a:r>
              <a:rPr lang="en-US" sz="3200" dirty="0">
                <a:solidFill>
                  <a:srgbClr val="0000FF"/>
                </a:solidFill>
                <a:latin typeface="Arial"/>
                <a:cs typeface="Arial"/>
              </a:rPr>
              <a:t> </a:t>
            </a:r>
            <a:r>
              <a:rPr lang="en-US" sz="3200" dirty="0" err="1">
                <a:solidFill>
                  <a:srgbClr val="0000FF"/>
                </a:solidFill>
                <a:latin typeface="Arial"/>
                <a:cs typeface="Arial"/>
              </a:rPr>
              <a:t>bít</a:t>
            </a:r>
            <a:r>
              <a:rPr lang="en-US" sz="3200" dirty="0">
                <a:solidFill>
                  <a:srgbClr val="0000FF"/>
                </a:solidFill>
                <a:latin typeface="Arial"/>
                <a:cs typeface="Arial"/>
              </a:rPr>
              <a:t> (PAOP) </a:t>
            </a:r>
            <a:r>
              <a:rPr lang="en-US" sz="3200" dirty="0" err="1">
                <a:solidFill>
                  <a:srgbClr val="0000FF"/>
                </a:solidFill>
                <a:latin typeface="Arial"/>
                <a:cs typeface="Arial"/>
              </a:rPr>
              <a:t>trong</a:t>
            </a:r>
            <a:r>
              <a:rPr lang="en-US" sz="3200" dirty="0">
                <a:solidFill>
                  <a:srgbClr val="0000FF"/>
                </a:solidFill>
                <a:latin typeface="Arial"/>
                <a:cs typeface="Arial"/>
              </a:rPr>
              <a:t> </a:t>
            </a:r>
            <a:r>
              <a:rPr lang="en-US" sz="3200" dirty="0" err="1">
                <a:solidFill>
                  <a:srgbClr val="0000FF"/>
                </a:solidFill>
                <a:latin typeface="Arial"/>
                <a:cs typeface="Arial"/>
              </a:rPr>
              <a:t>dự</a:t>
            </a:r>
            <a:r>
              <a:rPr lang="en-US" sz="3200" dirty="0">
                <a:solidFill>
                  <a:srgbClr val="0000FF"/>
                </a:solidFill>
                <a:latin typeface="Arial"/>
                <a:cs typeface="Arial"/>
              </a:rPr>
              <a:t> </a:t>
            </a:r>
            <a:r>
              <a:rPr lang="en-US" sz="3200" dirty="0" err="1">
                <a:solidFill>
                  <a:srgbClr val="0000FF"/>
                </a:solidFill>
                <a:latin typeface="Arial"/>
                <a:cs typeface="Arial"/>
              </a:rPr>
              <a:t>đoán</a:t>
            </a:r>
            <a:r>
              <a:rPr lang="en-US" sz="3200" dirty="0">
                <a:solidFill>
                  <a:srgbClr val="0000FF"/>
                </a:solidFill>
                <a:latin typeface="Arial"/>
                <a:cs typeface="Arial"/>
              </a:rPr>
              <a:t> </a:t>
            </a:r>
            <a:r>
              <a:rPr lang="en-US" sz="3200" dirty="0" err="1">
                <a:solidFill>
                  <a:srgbClr val="0000FF"/>
                </a:solidFill>
                <a:latin typeface="Arial"/>
                <a:cs typeface="Arial"/>
              </a:rPr>
              <a:t>đáp</a:t>
            </a:r>
            <a:r>
              <a:rPr lang="en-US" sz="3200" dirty="0">
                <a:solidFill>
                  <a:srgbClr val="0000FF"/>
                </a:solidFill>
                <a:latin typeface="Arial"/>
                <a:cs typeface="Arial"/>
              </a:rPr>
              <a:t> </a:t>
            </a:r>
            <a:r>
              <a:rPr lang="en-US" sz="3200" dirty="0" err="1">
                <a:solidFill>
                  <a:srgbClr val="0000FF"/>
                </a:solidFill>
                <a:latin typeface="Arial"/>
                <a:cs typeface="Arial"/>
              </a:rPr>
              <a:t>ứng</a:t>
            </a:r>
            <a:r>
              <a:rPr lang="en-US" sz="3200" dirty="0">
                <a:solidFill>
                  <a:srgbClr val="0000FF"/>
                </a:solidFill>
                <a:latin typeface="Arial"/>
                <a:cs typeface="Arial"/>
              </a:rPr>
              <a:t> </a:t>
            </a:r>
            <a:r>
              <a:rPr lang="en-US" sz="3200" dirty="0" err="1">
                <a:solidFill>
                  <a:srgbClr val="0000FF"/>
                </a:solidFill>
                <a:latin typeface="Arial"/>
                <a:cs typeface="Arial"/>
              </a:rPr>
              <a:t>với</a:t>
            </a:r>
            <a:r>
              <a:rPr lang="en-US" sz="3200" dirty="0">
                <a:solidFill>
                  <a:srgbClr val="0000FF"/>
                </a:solidFill>
                <a:latin typeface="Arial"/>
                <a:cs typeface="Arial"/>
              </a:rPr>
              <a:t> </a:t>
            </a:r>
            <a:r>
              <a:rPr lang="en-US" sz="3200" dirty="0" err="1">
                <a:solidFill>
                  <a:srgbClr val="0000FF"/>
                </a:solidFill>
                <a:latin typeface="Arial"/>
                <a:cs typeface="Arial"/>
              </a:rPr>
              <a:t>bù</a:t>
            </a:r>
            <a:r>
              <a:rPr lang="en-US" sz="3200" dirty="0">
                <a:solidFill>
                  <a:srgbClr val="0000FF"/>
                </a:solidFill>
                <a:latin typeface="Arial"/>
                <a:cs typeface="Arial"/>
              </a:rPr>
              <a:t> </a:t>
            </a:r>
            <a:r>
              <a:rPr lang="en-US" sz="3200" dirty="0" err="1">
                <a:solidFill>
                  <a:srgbClr val="0000FF"/>
                </a:solidFill>
                <a:latin typeface="Arial"/>
                <a:cs typeface="Arial"/>
              </a:rPr>
              <a:t>dịch</a:t>
            </a:r>
            <a:endParaRPr lang="en-US" sz="3200" dirty="0">
              <a:solidFill>
                <a:srgbClr val="0000FF"/>
              </a:solidFill>
            </a:endParaRPr>
          </a:p>
        </p:txBody>
      </p:sp>
      <p:pic>
        <p:nvPicPr>
          <p:cNvPr id="4" name="Picture 4"/>
          <p:cNvPicPr>
            <a:picLocks noChangeAspect="1" noChangeArrowheads="1"/>
          </p:cNvPicPr>
          <p:nvPr/>
        </p:nvPicPr>
        <p:blipFill>
          <a:blip r:embed="rId3" cstate="print"/>
          <a:srcRect/>
          <a:stretch>
            <a:fillRect/>
          </a:stretch>
        </p:blipFill>
        <p:spPr bwMode="auto">
          <a:xfrm>
            <a:off x="1187450" y="1737777"/>
            <a:ext cx="6913563" cy="3943350"/>
          </a:xfrm>
          <a:prstGeom prst="rect">
            <a:avLst/>
          </a:prstGeom>
          <a:noFill/>
          <a:ln w="9525">
            <a:solidFill>
              <a:schemeClr val="bg1">
                <a:lumMod val="65000"/>
              </a:schemeClr>
            </a:solidFill>
            <a:miter lim="800000"/>
            <a:headEnd/>
            <a:tailEnd/>
          </a:ln>
          <a:effectLst/>
        </p:spPr>
      </p:pic>
      <p:sp>
        <p:nvSpPr>
          <p:cNvPr id="5" name="TextBox 4"/>
          <p:cNvSpPr txBox="1"/>
          <p:nvPr/>
        </p:nvSpPr>
        <p:spPr>
          <a:xfrm>
            <a:off x="2910565" y="5574607"/>
            <a:ext cx="1826416" cy="646331"/>
          </a:xfrm>
          <a:prstGeom prst="rect">
            <a:avLst/>
          </a:prstGeom>
          <a:noFill/>
        </p:spPr>
        <p:txBody>
          <a:bodyPr wrap="none" rtlCol="0">
            <a:spAutoFit/>
          </a:bodyPr>
          <a:lstStyle/>
          <a:p>
            <a:pPr algn="ctr" fontAlgn="auto">
              <a:spcBef>
                <a:spcPts val="0"/>
              </a:spcBef>
              <a:spcAft>
                <a:spcPts val="0"/>
              </a:spcAft>
            </a:pPr>
            <a:r>
              <a:rPr lang="en-US" sz="1800" b="1">
                <a:solidFill>
                  <a:srgbClr val="000000"/>
                </a:solidFill>
                <a:latin typeface="Arial"/>
                <a:ea typeface=""/>
                <a:cs typeface="Arial"/>
              </a:rPr>
              <a:t>Nhóm đáp ứng </a:t>
            </a:r>
          </a:p>
          <a:p>
            <a:pPr algn="ctr" fontAlgn="auto">
              <a:spcBef>
                <a:spcPts val="0"/>
              </a:spcBef>
              <a:spcAft>
                <a:spcPts val="0"/>
              </a:spcAft>
            </a:pPr>
            <a:r>
              <a:rPr lang="en-US" sz="1800" b="1">
                <a:solidFill>
                  <a:srgbClr val="000000"/>
                </a:solidFill>
                <a:latin typeface="Arial"/>
                <a:ea typeface=""/>
                <a:cs typeface="Arial"/>
              </a:rPr>
              <a:t>với bù dịch</a:t>
            </a:r>
          </a:p>
        </p:txBody>
      </p:sp>
      <p:sp>
        <p:nvSpPr>
          <p:cNvPr id="6" name="TextBox 5"/>
          <p:cNvSpPr txBox="1"/>
          <p:nvPr/>
        </p:nvSpPr>
        <p:spPr>
          <a:xfrm>
            <a:off x="5187641" y="5592249"/>
            <a:ext cx="2582934" cy="646331"/>
          </a:xfrm>
          <a:prstGeom prst="rect">
            <a:avLst/>
          </a:prstGeom>
          <a:noFill/>
        </p:spPr>
        <p:txBody>
          <a:bodyPr wrap="none" rtlCol="0">
            <a:spAutoFit/>
          </a:bodyPr>
          <a:lstStyle/>
          <a:p>
            <a:pPr algn="ctr" fontAlgn="auto">
              <a:spcBef>
                <a:spcPts val="0"/>
              </a:spcBef>
              <a:spcAft>
                <a:spcPts val="0"/>
              </a:spcAft>
            </a:pPr>
            <a:r>
              <a:rPr lang="en-US" sz="1800" b="1">
                <a:solidFill>
                  <a:srgbClr val="000000"/>
                </a:solidFill>
                <a:latin typeface="Arial"/>
                <a:ea typeface=""/>
                <a:cs typeface="Arial"/>
              </a:rPr>
              <a:t>Nhóm không đáp ứng </a:t>
            </a:r>
          </a:p>
          <a:p>
            <a:pPr algn="ctr" fontAlgn="auto">
              <a:spcBef>
                <a:spcPts val="0"/>
              </a:spcBef>
              <a:spcAft>
                <a:spcPts val="0"/>
              </a:spcAft>
            </a:pPr>
            <a:r>
              <a:rPr lang="en-US" sz="1800" b="1">
                <a:solidFill>
                  <a:srgbClr val="000000"/>
                </a:solidFill>
                <a:latin typeface="Arial"/>
                <a:ea typeface=""/>
                <a:cs typeface="Arial"/>
              </a:rPr>
              <a:t>với bù dịch</a:t>
            </a:r>
          </a:p>
        </p:txBody>
      </p:sp>
      <p:sp>
        <p:nvSpPr>
          <p:cNvPr id="7" name="TextBox 6"/>
          <p:cNvSpPr txBox="1"/>
          <p:nvPr/>
        </p:nvSpPr>
        <p:spPr>
          <a:xfrm>
            <a:off x="405714" y="6315536"/>
            <a:ext cx="3139874" cy="338554"/>
          </a:xfrm>
          <a:prstGeom prst="rect">
            <a:avLst/>
          </a:prstGeom>
          <a:noFill/>
        </p:spPr>
        <p:txBody>
          <a:bodyPr wrap="square" rtlCol="0">
            <a:spAutoFit/>
          </a:bodyPr>
          <a:lstStyle/>
          <a:p>
            <a:pPr fontAlgn="auto">
              <a:spcBef>
                <a:spcPts val="0"/>
              </a:spcBef>
              <a:spcAft>
                <a:spcPts val="0"/>
              </a:spcAft>
            </a:pPr>
            <a:r>
              <a:rPr lang="fr-FR">
                <a:solidFill>
                  <a:srgbClr val="000000"/>
                </a:solidFill>
                <a:latin typeface="Arial"/>
                <a:ea typeface=""/>
                <a:cs typeface="Arial"/>
              </a:rPr>
              <a:t>Osman et al ICM 35:64;2007</a:t>
            </a:r>
          </a:p>
        </p:txBody>
      </p:sp>
    </p:spTree>
    <p:extLst>
      <p:ext uri="{BB962C8B-B14F-4D97-AF65-F5344CB8AC3E}">
        <p14:creationId xmlns="" xmlns:p14="http://schemas.microsoft.com/office/powerpoint/2010/main" val="57299232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82600" y="152400"/>
            <a:ext cx="8166100" cy="1689100"/>
          </a:xfrm>
          <a:prstGeom prst="rect">
            <a:avLst/>
          </a:prstGeom>
        </p:spPr>
      </p:pic>
      <p:sp>
        <p:nvSpPr>
          <p:cNvPr id="6" name="Content Placeholder 2"/>
          <p:cNvSpPr>
            <a:spLocks noGrp="1"/>
          </p:cNvSpPr>
          <p:nvPr>
            <p:ph idx="1"/>
          </p:nvPr>
        </p:nvSpPr>
        <p:spPr>
          <a:xfrm>
            <a:off x="617538" y="1925637"/>
            <a:ext cx="8297862" cy="4551363"/>
          </a:xfrm>
        </p:spPr>
        <p:txBody>
          <a:bodyPr>
            <a:normAutofit/>
          </a:bodyPr>
          <a:lstStyle/>
          <a:p>
            <a:pPr marL="15875" marR="0" lvl="0" indent="-15875" defTabSz="914400" eaLnBrk="1" fontAlgn="auto" latinLnBrk="0" hangingPunct="1">
              <a:lnSpc>
                <a:spcPct val="100000"/>
              </a:lnSpc>
              <a:spcBef>
                <a:spcPts val="300"/>
              </a:spcBef>
              <a:spcAft>
                <a:spcPts val="600"/>
              </a:spcAft>
              <a:buClrTx/>
              <a:buSzTx/>
              <a:buFont typeface="+mj-lt"/>
              <a:buNone/>
              <a:defRPr/>
            </a:pPr>
            <a:r>
              <a:rPr lang="en-US" sz="2800" dirty="0" err="1" smtClean="0">
                <a:solidFill>
                  <a:srgbClr val="0000AC"/>
                </a:solidFill>
                <a:latin typeface="Arial"/>
                <a:cs typeface="Arial"/>
              </a:rPr>
              <a:t>Phân</a:t>
            </a:r>
            <a:r>
              <a:rPr lang="en-US" sz="2800" dirty="0" smtClean="0">
                <a:solidFill>
                  <a:srgbClr val="0000AC"/>
                </a:solidFill>
                <a:latin typeface="Arial"/>
                <a:cs typeface="Arial"/>
              </a:rPr>
              <a:t> </a:t>
            </a:r>
            <a:r>
              <a:rPr lang="en-US" sz="2800" dirty="0" err="1" smtClean="0">
                <a:solidFill>
                  <a:srgbClr val="0000AC"/>
                </a:solidFill>
                <a:latin typeface="Arial"/>
                <a:cs typeface="Arial"/>
              </a:rPr>
              <a:t>tích</a:t>
            </a:r>
            <a:r>
              <a:rPr lang="en-US" sz="2800" dirty="0" smtClean="0">
                <a:solidFill>
                  <a:srgbClr val="0000AC"/>
                </a:solidFill>
                <a:latin typeface="Arial"/>
                <a:cs typeface="Arial"/>
              </a:rPr>
              <a:t> </a:t>
            </a:r>
            <a:r>
              <a:rPr lang="en-US" sz="2800" dirty="0" err="1" smtClean="0">
                <a:solidFill>
                  <a:srgbClr val="0000AC"/>
                </a:solidFill>
                <a:latin typeface="Arial"/>
                <a:cs typeface="Arial"/>
              </a:rPr>
              <a:t>gộp</a:t>
            </a:r>
            <a:r>
              <a:rPr lang="en-US" sz="2800" dirty="0" smtClean="0">
                <a:solidFill>
                  <a:srgbClr val="0000AC"/>
                </a:solidFill>
                <a:latin typeface="Arial"/>
                <a:cs typeface="Arial"/>
              </a:rPr>
              <a:t> 43 NC </a:t>
            </a:r>
            <a:r>
              <a:rPr lang="en-US" sz="2800" dirty="0" err="1" smtClean="0">
                <a:solidFill>
                  <a:srgbClr val="0000AC"/>
                </a:solidFill>
                <a:latin typeface="Arial"/>
                <a:cs typeface="Arial"/>
              </a:rPr>
              <a:t>gồm</a:t>
            </a:r>
            <a:r>
              <a:rPr lang="en-US" sz="2800" dirty="0" smtClean="0">
                <a:solidFill>
                  <a:srgbClr val="0000AC"/>
                </a:solidFill>
                <a:latin typeface="Arial"/>
                <a:cs typeface="Arial"/>
              </a:rPr>
              <a:t> 22 NC </a:t>
            </a:r>
            <a:r>
              <a:rPr lang="en-US" sz="2800" dirty="0" err="1" smtClean="0">
                <a:solidFill>
                  <a:srgbClr val="0000AC"/>
                </a:solidFill>
                <a:latin typeface="Arial"/>
                <a:cs typeface="Arial"/>
              </a:rPr>
              <a:t>ở</a:t>
            </a:r>
            <a:r>
              <a:rPr lang="en-US" sz="2800" dirty="0" smtClean="0">
                <a:solidFill>
                  <a:srgbClr val="0000AC"/>
                </a:solidFill>
                <a:latin typeface="Arial"/>
                <a:cs typeface="Arial"/>
              </a:rPr>
              <a:t> ICU, 20 NC </a:t>
            </a:r>
            <a:r>
              <a:rPr lang="en-US" sz="2800" dirty="0" err="1" smtClean="0">
                <a:solidFill>
                  <a:srgbClr val="0000AC"/>
                </a:solidFill>
                <a:latin typeface="Arial"/>
                <a:cs typeface="Arial"/>
              </a:rPr>
              <a:t>ở</a:t>
            </a:r>
            <a:r>
              <a:rPr lang="en-US" sz="2800" dirty="0" smtClean="0">
                <a:solidFill>
                  <a:srgbClr val="0000AC"/>
                </a:solidFill>
                <a:latin typeface="Arial"/>
                <a:cs typeface="Arial"/>
              </a:rPr>
              <a:t> </a:t>
            </a:r>
            <a:r>
              <a:rPr lang="en-US" sz="2800" dirty="0" err="1" smtClean="0">
                <a:solidFill>
                  <a:srgbClr val="0000AC"/>
                </a:solidFill>
                <a:latin typeface="Arial"/>
                <a:cs typeface="Arial"/>
              </a:rPr>
              <a:t>Phòng</a:t>
            </a:r>
            <a:r>
              <a:rPr lang="en-US" sz="2800" dirty="0" smtClean="0">
                <a:solidFill>
                  <a:srgbClr val="0000AC"/>
                </a:solidFill>
                <a:latin typeface="Arial"/>
                <a:cs typeface="Arial"/>
              </a:rPr>
              <a:t> </a:t>
            </a:r>
            <a:r>
              <a:rPr lang="en-US" sz="2800" dirty="0" err="1" smtClean="0">
                <a:solidFill>
                  <a:srgbClr val="0000AC"/>
                </a:solidFill>
                <a:latin typeface="Arial"/>
                <a:cs typeface="Arial"/>
              </a:rPr>
              <a:t>Mổ</a:t>
            </a:r>
            <a:r>
              <a:rPr lang="en-US" sz="2800" dirty="0" smtClean="0">
                <a:solidFill>
                  <a:srgbClr val="0000AC"/>
                </a:solidFill>
                <a:latin typeface="Arial"/>
                <a:cs typeface="Arial"/>
              </a:rPr>
              <a:t>, 1 NC </a:t>
            </a:r>
            <a:r>
              <a:rPr lang="en-US" sz="2800" dirty="0" err="1" smtClean="0">
                <a:solidFill>
                  <a:srgbClr val="0000AC"/>
                </a:solidFill>
                <a:latin typeface="Arial"/>
                <a:cs typeface="Arial"/>
              </a:rPr>
              <a:t>có</a:t>
            </a:r>
            <a:r>
              <a:rPr lang="en-US" sz="2800" dirty="0" smtClean="0">
                <a:solidFill>
                  <a:srgbClr val="0000AC"/>
                </a:solidFill>
                <a:latin typeface="Arial"/>
                <a:cs typeface="Arial"/>
              </a:rPr>
              <a:t> </a:t>
            </a:r>
            <a:r>
              <a:rPr lang="en-US" sz="2800" dirty="0" err="1" smtClean="0">
                <a:solidFill>
                  <a:srgbClr val="0000AC"/>
                </a:solidFill>
                <a:latin typeface="Arial"/>
                <a:cs typeface="Arial"/>
              </a:rPr>
              <a:t>nhóm</a:t>
            </a:r>
            <a:r>
              <a:rPr lang="en-US" sz="2800" dirty="0" smtClean="0">
                <a:solidFill>
                  <a:srgbClr val="0000AC"/>
                </a:solidFill>
                <a:latin typeface="Arial"/>
                <a:cs typeface="Arial"/>
              </a:rPr>
              <a:t> </a:t>
            </a:r>
            <a:r>
              <a:rPr lang="en-US" sz="2800" dirty="0" err="1" smtClean="0">
                <a:solidFill>
                  <a:srgbClr val="0000AC"/>
                </a:solidFill>
                <a:latin typeface="Arial"/>
                <a:cs typeface="Arial"/>
              </a:rPr>
              <a:t>chứng</a:t>
            </a:r>
            <a:r>
              <a:rPr lang="en-US" sz="2800" dirty="0" smtClean="0">
                <a:solidFill>
                  <a:srgbClr val="0000AC"/>
                </a:solidFill>
                <a:latin typeface="Arial"/>
                <a:cs typeface="Arial"/>
              </a:rPr>
              <a:t> </a:t>
            </a:r>
            <a:r>
              <a:rPr lang="en-US" sz="2800" dirty="0" err="1" smtClean="0">
                <a:solidFill>
                  <a:srgbClr val="0000AC"/>
                </a:solidFill>
                <a:latin typeface="Arial"/>
                <a:cs typeface="Arial"/>
              </a:rPr>
              <a:t>là</a:t>
            </a:r>
            <a:r>
              <a:rPr lang="en-US" sz="2800" dirty="0" smtClean="0">
                <a:solidFill>
                  <a:srgbClr val="0000AC"/>
                </a:solidFill>
                <a:latin typeface="Arial"/>
                <a:cs typeface="Arial"/>
              </a:rPr>
              <a:t> </a:t>
            </a:r>
            <a:r>
              <a:rPr lang="en-US" sz="2800" dirty="0" err="1" smtClean="0">
                <a:solidFill>
                  <a:srgbClr val="0000AC"/>
                </a:solidFill>
                <a:latin typeface="Arial"/>
                <a:cs typeface="Arial"/>
              </a:rPr>
              <a:t>người</a:t>
            </a:r>
            <a:r>
              <a:rPr lang="en-US" sz="2800" dirty="0" smtClean="0">
                <a:solidFill>
                  <a:srgbClr val="0000AC"/>
                </a:solidFill>
                <a:latin typeface="Arial"/>
                <a:cs typeface="Arial"/>
              </a:rPr>
              <a:t> </a:t>
            </a:r>
            <a:r>
              <a:rPr lang="en-US" sz="2800" dirty="0" err="1" smtClean="0">
                <a:solidFill>
                  <a:srgbClr val="0000AC"/>
                </a:solidFill>
                <a:latin typeface="Arial"/>
                <a:cs typeface="Arial"/>
              </a:rPr>
              <a:t>lớn</a:t>
            </a:r>
            <a:r>
              <a:rPr lang="en-US" sz="2800" dirty="0" smtClean="0">
                <a:solidFill>
                  <a:srgbClr val="0000AC"/>
                </a:solidFill>
                <a:latin typeface="Arial"/>
                <a:cs typeface="Arial"/>
              </a:rPr>
              <a:t> </a:t>
            </a:r>
            <a:r>
              <a:rPr lang="en-US" sz="2800" dirty="0" err="1" smtClean="0">
                <a:solidFill>
                  <a:srgbClr val="0000AC"/>
                </a:solidFill>
                <a:latin typeface="Arial"/>
                <a:cs typeface="Arial"/>
              </a:rPr>
              <a:t>bình</a:t>
            </a:r>
            <a:r>
              <a:rPr lang="en-US" sz="2800" dirty="0" smtClean="0">
                <a:solidFill>
                  <a:srgbClr val="0000AC"/>
                </a:solidFill>
                <a:latin typeface="Arial"/>
                <a:cs typeface="Arial"/>
              </a:rPr>
              <a:t> </a:t>
            </a:r>
            <a:r>
              <a:rPr lang="en-US" sz="2800" dirty="0" err="1" smtClean="0">
                <a:solidFill>
                  <a:srgbClr val="0000AC"/>
                </a:solidFill>
                <a:latin typeface="Arial"/>
                <a:cs typeface="Arial"/>
              </a:rPr>
              <a:t>thường</a:t>
            </a:r>
            <a:r>
              <a:rPr lang="en-US" sz="2800" dirty="0">
                <a:solidFill>
                  <a:srgbClr val="0000AC"/>
                </a:solidFill>
                <a:latin typeface="Arial"/>
                <a:cs typeface="Arial"/>
              </a:rPr>
              <a:t> </a:t>
            </a:r>
            <a:r>
              <a:rPr lang="en-US" sz="2800" dirty="0" smtClean="0">
                <a:solidFill>
                  <a:srgbClr val="0000AC"/>
                </a:solidFill>
                <a:latin typeface="Arial"/>
                <a:cs typeface="Arial"/>
              </a:rPr>
              <a:t>(</a:t>
            </a:r>
            <a:r>
              <a:rPr lang="en-US" sz="2800" dirty="0" err="1" smtClean="0">
                <a:solidFill>
                  <a:srgbClr val="0000AC"/>
                </a:solidFill>
                <a:latin typeface="Arial"/>
                <a:cs typeface="Arial"/>
              </a:rPr>
              <a:t>chọn</a:t>
            </a:r>
            <a:r>
              <a:rPr lang="en-US" sz="2800" dirty="0" smtClean="0">
                <a:solidFill>
                  <a:srgbClr val="0000AC"/>
                </a:solidFill>
                <a:latin typeface="Arial"/>
                <a:cs typeface="Arial"/>
              </a:rPr>
              <a:t> </a:t>
            </a:r>
            <a:r>
              <a:rPr lang="en-US" sz="2800" dirty="0" err="1" smtClean="0">
                <a:solidFill>
                  <a:srgbClr val="0000AC"/>
                </a:solidFill>
                <a:latin typeface="Arial"/>
                <a:cs typeface="Arial"/>
              </a:rPr>
              <a:t>lọc</a:t>
            </a:r>
            <a:r>
              <a:rPr lang="en-US" sz="2800" dirty="0" smtClean="0">
                <a:solidFill>
                  <a:srgbClr val="0000AC"/>
                </a:solidFill>
                <a:latin typeface="Arial"/>
                <a:cs typeface="Arial"/>
              </a:rPr>
              <a:t> </a:t>
            </a:r>
            <a:r>
              <a:rPr lang="en-US" sz="2800" dirty="0" err="1" smtClean="0">
                <a:solidFill>
                  <a:srgbClr val="0000AC"/>
                </a:solidFill>
                <a:latin typeface="Arial"/>
                <a:cs typeface="Arial"/>
              </a:rPr>
              <a:t>từ</a:t>
            </a:r>
            <a:r>
              <a:rPr lang="en-US" sz="2800" dirty="0" smtClean="0">
                <a:solidFill>
                  <a:srgbClr val="0000AC"/>
                </a:solidFill>
                <a:latin typeface="Arial"/>
                <a:cs typeface="Arial"/>
              </a:rPr>
              <a:t> 191 NC)</a:t>
            </a:r>
          </a:p>
          <a:p>
            <a:pPr marL="514350" marR="0" lvl="0" indent="-514350" defTabSz="914400" eaLnBrk="1" fontAlgn="auto" latinLnBrk="0" hangingPunct="1">
              <a:lnSpc>
                <a:spcPct val="100000"/>
              </a:lnSpc>
              <a:spcBef>
                <a:spcPts val="300"/>
              </a:spcBef>
              <a:spcAft>
                <a:spcPts val="600"/>
              </a:spcAft>
              <a:buClrTx/>
              <a:buSzTx/>
              <a:buFont typeface="+mj-lt"/>
              <a:buNone/>
              <a:tabLst/>
              <a:defRPr/>
            </a:pPr>
            <a:r>
              <a:rPr lang="en-US" sz="2800" dirty="0" err="1" smtClean="0">
                <a:solidFill>
                  <a:srgbClr val="0000AC"/>
                </a:solidFill>
                <a:latin typeface="Arial"/>
                <a:cs typeface="Arial"/>
              </a:rPr>
              <a:t>Kết</a:t>
            </a:r>
            <a:r>
              <a:rPr lang="en-US" sz="2800" dirty="0" smtClean="0">
                <a:solidFill>
                  <a:srgbClr val="0000AC"/>
                </a:solidFill>
                <a:latin typeface="Arial"/>
                <a:cs typeface="Arial"/>
              </a:rPr>
              <a:t> </a:t>
            </a:r>
            <a:r>
              <a:rPr lang="en-US" sz="2800" dirty="0" err="1" smtClean="0">
                <a:solidFill>
                  <a:srgbClr val="0000AC"/>
                </a:solidFill>
                <a:latin typeface="Arial"/>
                <a:cs typeface="Arial"/>
              </a:rPr>
              <a:t>quả</a:t>
            </a:r>
            <a:r>
              <a:rPr lang="en-US" sz="2800" dirty="0" smtClean="0">
                <a:solidFill>
                  <a:srgbClr val="0000AC"/>
                </a:solidFill>
                <a:latin typeface="Arial"/>
                <a:cs typeface="Arial"/>
              </a:rPr>
              <a:t>:</a:t>
            </a:r>
          </a:p>
          <a:p>
            <a:pPr marL="514350" marR="0" lvl="0" indent="-514350" defTabSz="914400" eaLnBrk="1" fontAlgn="auto" latinLnBrk="0" hangingPunct="1">
              <a:lnSpc>
                <a:spcPct val="100000"/>
              </a:lnSpc>
              <a:spcBef>
                <a:spcPts val="300"/>
              </a:spcBef>
              <a:spcAft>
                <a:spcPts val="600"/>
              </a:spcAft>
              <a:buClrTx/>
              <a:buSzTx/>
              <a:buFont typeface="+mj-lt"/>
              <a:buNone/>
              <a:tabLst/>
              <a:defRPr/>
            </a:pPr>
            <a:r>
              <a:rPr lang="en-US" sz="2800" dirty="0" smtClean="0">
                <a:solidFill>
                  <a:srgbClr val="0000FF"/>
                </a:solidFill>
                <a:latin typeface="Arial"/>
                <a:cs typeface="Arial"/>
              </a:rPr>
              <a:t>AUC 0,56 (95% CI: 0,54 </a:t>
            </a:r>
            <a:r>
              <a:rPr lang="mr-IN" sz="2800" dirty="0" smtClean="0">
                <a:solidFill>
                  <a:srgbClr val="0000FF"/>
                </a:solidFill>
                <a:latin typeface="Arial"/>
                <a:cs typeface="Arial"/>
              </a:rPr>
              <a:t>–</a:t>
            </a:r>
            <a:r>
              <a:rPr lang="en-US" sz="2800" dirty="0" smtClean="0">
                <a:solidFill>
                  <a:srgbClr val="0000FF"/>
                </a:solidFill>
                <a:latin typeface="Arial"/>
                <a:cs typeface="Arial"/>
              </a:rPr>
              <a:t> 0,58), no </a:t>
            </a:r>
            <a:r>
              <a:rPr lang="en-US" sz="2800" dirty="0" err="1" smtClean="0">
                <a:solidFill>
                  <a:srgbClr val="0000FF"/>
                </a:solidFill>
                <a:latin typeface="Arial"/>
                <a:cs typeface="Arial"/>
              </a:rPr>
              <a:t>heterogenicity</a:t>
            </a:r>
            <a:endParaRPr lang="en-US" sz="2800" dirty="0" smtClean="0">
              <a:solidFill>
                <a:srgbClr val="0000FF"/>
              </a:solidFill>
              <a:latin typeface="Arial"/>
              <a:cs typeface="Arial"/>
            </a:endParaRPr>
          </a:p>
          <a:p>
            <a:pPr marL="514350" lvl="0" indent="-514350">
              <a:spcBef>
                <a:spcPts val="300"/>
              </a:spcBef>
              <a:spcAft>
                <a:spcPts val="600"/>
              </a:spcAft>
              <a:buClrTx/>
              <a:buNone/>
            </a:pPr>
            <a:r>
              <a:rPr lang="en-US" sz="2800" dirty="0" smtClean="0">
                <a:solidFill>
                  <a:srgbClr val="0000FF"/>
                </a:solidFill>
                <a:latin typeface="Arial"/>
                <a:cs typeface="Arial"/>
              </a:rPr>
              <a:t>	ICU: </a:t>
            </a:r>
            <a:r>
              <a:rPr lang="en-US" sz="2800" dirty="0">
                <a:solidFill>
                  <a:srgbClr val="0000FF"/>
                </a:solidFill>
                <a:latin typeface="Arial"/>
                <a:cs typeface="Arial"/>
              </a:rPr>
              <a:t>AUC </a:t>
            </a:r>
            <a:r>
              <a:rPr lang="en-US" sz="2800" dirty="0" smtClean="0">
                <a:solidFill>
                  <a:srgbClr val="0000FF"/>
                </a:solidFill>
                <a:latin typeface="Arial"/>
                <a:cs typeface="Arial"/>
              </a:rPr>
              <a:t>0,56 </a:t>
            </a:r>
            <a:r>
              <a:rPr lang="en-US" sz="2800" dirty="0">
                <a:solidFill>
                  <a:srgbClr val="0000FF"/>
                </a:solidFill>
                <a:latin typeface="Arial"/>
                <a:cs typeface="Arial"/>
              </a:rPr>
              <a:t>(95% </a:t>
            </a:r>
            <a:r>
              <a:rPr lang="en-US" sz="2800" dirty="0" smtClean="0">
                <a:solidFill>
                  <a:srgbClr val="0000FF"/>
                </a:solidFill>
                <a:latin typeface="Arial"/>
                <a:cs typeface="Arial"/>
              </a:rPr>
              <a:t>CI: 0,52 </a:t>
            </a:r>
            <a:r>
              <a:rPr lang="mr-IN" sz="2800" dirty="0">
                <a:solidFill>
                  <a:srgbClr val="0000FF"/>
                </a:solidFill>
                <a:latin typeface="Arial"/>
                <a:cs typeface="Arial"/>
              </a:rPr>
              <a:t>–</a:t>
            </a:r>
            <a:r>
              <a:rPr lang="en-US" sz="2800" dirty="0">
                <a:solidFill>
                  <a:srgbClr val="0000FF"/>
                </a:solidFill>
                <a:latin typeface="Arial"/>
                <a:cs typeface="Arial"/>
              </a:rPr>
              <a:t> </a:t>
            </a:r>
            <a:r>
              <a:rPr lang="en-US" sz="2800" dirty="0" smtClean="0">
                <a:solidFill>
                  <a:srgbClr val="0000FF"/>
                </a:solidFill>
                <a:latin typeface="Arial"/>
                <a:cs typeface="Arial"/>
              </a:rPr>
              <a:t>0,60).</a:t>
            </a:r>
          </a:p>
          <a:p>
            <a:pPr marL="514350" indent="-514350">
              <a:spcBef>
                <a:spcPts val="300"/>
              </a:spcBef>
              <a:spcAft>
                <a:spcPts val="600"/>
              </a:spcAft>
              <a:buClrTx/>
              <a:buNone/>
            </a:pPr>
            <a:r>
              <a:rPr lang="en-US" sz="2800" dirty="0" smtClean="0">
                <a:solidFill>
                  <a:srgbClr val="0000FF"/>
                </a:solidFill>
                <a:latin typeface="Arial"/>
                <a:cs typeface="Arial"/>
              </a:rPr>
              <a:t>	PM: </a:t>
            </a:r>
            <a:r>
              <a:rPr lang="en-US" sz="2800" dirty="0">
                <a:solidFill>
                  <a:srgbClr val="0000FF"/>
                </a:solidFill>
                <a:latin typeface="Arial"/>
                <a:cs typeface="Arial"/>
              </a:rPr>
              <a:t>AUC 0,56 (95% </a:t>
            </a:r>
            <a:r>
              <a:rPr lang="en-US" sz="2800" dirty="0" smtClean="0">
                <a:solidFill>
                  <a:srgbClr val="0000FF"/>
                </a:solidFill>
                <a:latin typeface="Arial"/>
                <a:cs typeface="Arial"/>
              </a:rPr>
              <a:t>CI: 0,54 </a:t>
            </a:r>
            <a:r>
              <a:rPr lang="mr-IN" sz="2800" dirty="0">
                <a:solidFill>
                  <a:srgbClr val="0000FF"/>
                </a:solidFill>
                <a:latin typeface="Arial"/>
                <a:cs typeface="Arial"/>
              </a:rPr>
              <a:t>–</a:t>
            </a:r>
            <a:r>
              <a:rPr lang="en-US" sz="2800" dirty="0">
                <a:solidFill>
                  <a:srgbClr val="0000FF"/>
                </a:solidFill>
                <a:latin typeface="Arial"/>
                <a:cs typeface="Arial"/>
              </a:rPr>
              <a:t> </a:t>
            </a:r>
            <a:r>
              <a:rPr lang="en-US" sz="2800" dirty="0" smtClean="0">
                <a:solidFill>
                  <a:srgbClr val="0000FF"/>
                </a:solidFill>
                <a:latin typeface="Arial"/>
                <a:cs typeface="Arial"/>
              </a:rPr>
              <a:t>0,58).</a:t>
            </a:r>
            <a:endParaRPr lang="en-US" sz="2800" dirty="0">
              <a:solidFill>
                <a:srgbClr val="0000FF"/>
              </a:solidFill>
              <a:latin typeface="Arial"/>
              <a:cs typeface="Arial"/>
            </a:endParaRPr>
          </a:p>
          <a:p>
            <a:pPr marL="514350" marR="0" lvl="0" indent="-514350" defTabSz="914400" eaLnBrk="1" fontAlgn="auto" latinLnBrk="0" hangingPunct="1">
              <a:lnSpc>
                <a:spcPct val="100000"/>
              </a:lnSpc>
              <a:spcBef>
                <a:spcPts val="300"/>
              </a:spcBef>
              <a:spcAft>
                <a:spcPts val="0"/>
              </a:spcAft>
              <a:buClrTx/>
              <a:buSzTx/>
              <a:buFont typeface="+mj-lt"/>
              <a:buNone/>
              <a:tabLst/>
              <a:defRPr/>
            </a:pPr>
            <a:r>
              <a:rPr lang="en-US" sz="2800" dirty="0" smtClean="0">
                <a:solidFill>
                  <a:schemeClr val="tx1"/>
                </a:solidFill>
                <a:latin typeface="Arial"/>
                <a:cs typeface="Arial"/>
              </a:rPr>
              <a:t>KL: </a:t>
            </a:r>
            <a:r>
              <a:rPr lang="en-US" sz="2800" dirty="0" err="1" smtClean="0">
                <a:solidFill>
                  <a:schemeClr val="tx1"/>
                </a:solidFill>
                <a:latin typeface="Arial"/>
                <a:cs typeface="Arial"/>
              </a:rPr>
              <a:t>Không</a:t>
            </a:r>
            <a:r>
              <a:rPr lang="en-US" sz="2800" dirty="0" smtClean="0">
                <a:solidFill>
                  <a:schemeClr val="tx1"/>
                </a:solidFill>
                <a:latin typeface="Arial"/>
                <a:cs typeface="Arial"/>
              </a:rPr>
              <a:t> </a:t>
            </a:r>
            <a:r>
              <a:rPr lang="en-US" sz="2800" dirty="0" err="1" smtClean="0">
                <a:solidFill>
                  <a:schemeClr val="tx1"/>
                </a:solidFill>
                <a:latin typeface="Arial"/>
                <a:cs typeface="Arial"/>
              </a:rPr>
              <a:t>có</a:t>
            </a:r>
            <a:r>
              <a:rPr lang="en-US" sz="2800" dirty="0" smtClean="0">
                <a:solidFill>
                  <a:schemeClr val="tx1"/>
                </a:solidFill>
                <a:latin typeface="Arial"/>
                <a:cs typeface="Arial"/>
              </a:rPr>
              <a:t> </a:t>
            </a:r>
            <a:r>
              <a:rPr lang="en-US" sz="2800" dirty="0" err="1" smtClean="0">
                <a:solidFill>
                  <a:schemeClr val="tx1"/>
                </a:solidFill>
                <a:latin typeface="Arial"/>
                <a:cs typeface="Arial"/>
              </a:rPr>
              <a:t>chứng</a:t>
            </a:r>
            <a:r>
              <a:rPr lang="en-US" sz="2800" dirty="0" smtClean="0">
                <a:solidFill>
                  <a:schemeClr val="tx1"/>
                </a:solidFill>
                <a:latin typeface="Arial"/>
                <a:cs typeface="Arial"/>
              </a:rPr>
              <a:t> </a:t>
            </a:r>
            <a:r>
              <a:rPr lang="en-US" sz="2800" dirty="0" err="1" smtClean="0">
                <a:solidFill>
                  <a:schemeClr val="tx1"/>
                </a:solidFill>
                <a:latin typeface="Arial"/>
                <a:cs typeface="Arial"/>
              </a:rPr>
              <a:t>cứ</a:t>
            </a:r>
            <a:r>
              <a:rPr lang="en-US" sz="2800" dirty="0" smtClean="0">
                <a:solidFill>
                  <a:schemeClr val="tx1"/>
                </a:solidFill>
                <a:latin typeface="Arial"/>
                <a:cs typeface="Arial"/>
              </a:rPr>
              <a:t> </a:t>
            </a:r>
            <a:r>
              <a:rPr lang="en-US" sz="2800" dirty="0" err="1" smtClean="0">
                <a:solidFill>
                  <a:schemeClr val="tx1"/>
                </a:solidFill>
                <a:latin typeface="Arial"/>
                <a:cs typeface="Arial"/>
              </a:rPr>
              <a:t>ủng</a:t>
            </a:r>
            <a:r>
              <a:rPr lang="en-US" sz="2800" dirty="0" smtClean="0">
                <a:solidFill>
                  <a:schemeClr val="tx1"/>
                </a:solidFill>
                <a:latin typeface="Arial"/>
                <a:cs typeface="Arial"/>
              </a:rPr>
              <a:t> </a:t>
            </a:r>
            <a:r>
              <a:rPr lang="en-US" sz="2800" dirty="0" err="1" smtClean="0">
                <a:solidFill>
                  <a:schemeClr val="tx1"/>
                </a:solidFill>
                <a:latin typeface="Arial"/>
                <a:cs typeface="Arial"/>
              </a:rPr>
              <a:t>hộ</a:t>
            </a:r>
            <a:r>
              <a:rPr lang="en-US" sz="2800" dirty="0" smtClean="0">
                <a:solidFill>
                  <a:schemeClr val="tx1"/>
                </a:solidFill>
                <a:latin typeface="Arial"/>
                <a:cs typeface="Arial"/>
              </a:rPr>
              <a:t> </a:t>
            </a:r>
            <a:r>
              <a:rPr lang="en-US" sz="2800" dirty="0" err="1" smtClean="0">
                <a:solidFill>
                  <a:schemeClr val="tx1"/>
                </a:solidFill>
                <a:latin typeface="Arial"/>
                <a:cs typeface="Arial"/>
              </a:rPr>
              <a:t>việc</a:t>
            </a:r>
            <a:r>
              <a:rPr lang="en-US" sz="2800" dirty="0" smtClean="0">
                <a:solidFill>
                  <a:schemeClr val="tx1"/>
                </a:solidFill>
                <a:latin typeface="Arial"/>
                <a:cs typeface="Arial"/>
              </a:rPr>
              <a:t> </a:t>
            </a:r>
            <a:r>
              <a:rPr lang="en-US" sz="2800" dirty="0" err="1" smtClean="0">
                <a:solidFill>
                  <a:schemeClr val="tx1"/>
                </a:solidFill>
                <a:latin typeface="Arial"/>
                <a:cs typeface="Arial"/>
              </a:rPr>
              <a:t>sử</a:t>
            </a:r>
            <a:r>
              <a:rPr lang="en-US" sz="2800" dirty="0" smtClean="0">
                <a:solidFill>
                  <a:schemeClr val="tx1"/>
                </a:solidFill>
                <a:latin typeface="Arial"/>
                <a:cs typeface="Arial"/>
              </a:rPr>
              <a:t> </a:t>
            </a:r>
            <a:r>
              <a:rPr lang="en-US" sz="2800" dirty="0" err="1" smtClean="0">
                <a:solidFill>
                  <a:schemeClr val="tx1"/>
                </a:solidFill>
                <a:latin typeface="Arial"/>
                <a:cs typeface="Arial"/>
              </a:rPr>
              <a:t>dụng</a:t>
            </a:r>
            <a:r>
              <a:rPr lang="en-US" sz="2800" dirty="0" smtClean="0">
                <a:solidFill>
                  <a:schemeClr val="tx1"/>
                </a:solidFill>
                <a:latin typeface="Arial"/>
                <a:cs typeface="Arial"/>
              </a:rPr>
              <a:t> CVP </a:t>
            </a:r>
            <a:r>
              <a:rPr lang="en-US" sz="2800" dirty="0" err="1" smtClean="0">
                <a:solidFill>
                  <a:schemeClr val="tx1"/>
                </a:solidFill>
                <a:latin typeface="Arial"/>
                <a:cs typeface="Arial"/>
              </a:rPr>
              <a:t>để</a:t>
            </a:r>
            <a:r>
              <a:rPr lang="en-US" sz="2800" dirty="0" smtClean="0">
                <a:solidFill>
                  <a:schemeClr val="tx1"/>
                </a:solidFill>
                <a:latin typeface="Arial"/>
                <a:cs typeface="Arial"/>
              </a:rPr>
              <a:t> </a:t>
            </a:r>
            <a:r>
              <a:rPr lang="en-US" sz="2800" dirty="0" err="1" smtClean="0">
                <a:solidFill>
                  <a:schemeClr val="tx1"/>
                </a:solidFill>
                <a:latin typeface="Arial"/>
                <a:cs typeface="Arial"/>
              </a:rPr>
              <a:t>hướng</a:t>
            </a:r>
            <a:r>
              <a:rPr lang="en-US" sz="2800" dirty="0" smtClean="0">
                <a:solidFill>
                  <a:schemeClr val="tx1"/>
                </a:solidFill>
                <a:latin typeface="Arial"/>
                <a:cs typeface="Arial"/>
              </a:rPr>
              <a:t> </a:t>
            </a:r>
            <a:r>
              <a:rPr lang="en-US" sz="2800" dirty="0" err="1" smtClean="0">
                <a:solidFill>
                  <a:schemeClr val="tx1"/>
                </a:solidFill>
                <a:latin typeface="Arial"/>
                <a:cs typeface="Arial"/>
              </a:rPr>
              <a:t>dẫn</a:t>
            </a:r>
            <a:r>
              <a:rPr lang="en-US" sz="2800" dirty="0" smtClean="0">
                <a:solidFill>
                  <a:schemeClr val="tx1"/>
                </a:solidFill>
                <a:latin typeface="Arial"/>
                <a:cs typeface="Arial"/>
              </a:rPr>
              <a:t> </a:t>
            </a:r>
            <a:r>
              <a:rPr lang="en-US" sz="2800" dirty="0" err="1" smtClean="0">
                <a:solidFill>
                  <a:schemeClr val="tx1"/>
                </a:solidFill>
                <a:latin typeface="Arial"/>
                <a:cs typeface="Arial"/>
              </a:rPr>
              <a:t>bù</a:t>
            </a:r>
            <a:r>
              <a:rPr lang="en-US" sz="2800" dirty="0" smtClean="0">
                <a:solidFill>
                  <a:schemeClr val="tx1"/>
                </a:solidFill>
                <a:latin typeface="Arial"/>
                <a:cs typeface="Arial"/>
              </a:rPr>
              <a:t> </a:t>
            </a:r>
            <a:r>
              <a:rPr lang="en-US" sz="2800" dirty="0" err="1" smtClean="0">
                <a:solidFill>
                  <a:schemeClr val="tx1"/>
                </a:solidFill>
                <a:latin typeface="Arial"/>
                <a:cs typeface="Arial"/>
              </a:rPr>
              <a:t>dịch</a:t>
            </a:r>
            <a:r>
              <a:rPr lang="en-US" sz="2800" dirty="0" smtClean="0">
                <a:solidFill>
                  <a:schemeClr val="tx1"/>
                </a:solidFill>
                <a:latin typeface="Arial"/>
                <a:cs typeface="Arial"/>
              </a:rPr>
              <a:t>.</a:t>
            </a:r>
            <a:endParaRPr lang="en-US" sz="2800" dirty="0">
              <a:solidFill>
                <a:schemeClr val="tx1"/>
              </a:solidFill>
              <a:latin typeface="Arial"/>
              <a:cs typeface="Arial"/>
            </a:endParaRPr>
          </a:p>
        </p:txBody>
      </p:sp>
      <p:sp>
        <p:nvSpPr>
          <p:cNvPr id="7" name="Content Placeholder 2"/>
          <p:cNvSpPr txBox="1">
            <a:spLocks/>
          </p:cNvSpPr>
          <p:nvPr/>
        </p:nvSpPr>
        <p:spPr>
          <a:xfrm>
            <a:off x="617392" y="1727858"/>
            <a:ext cx="7628084" cy="4550728"/>
          </a:xfrm>
          <a:prstGeom prst="rect">
            <a:avLst/>
          </a:prstGeom>
        </p:spPr>
        <p:txBody>
          <a:bodyPr vert="horz" lIns="91440" tIns="45720" rIns="91440" bIns="45720" rtlCol="0">
            <a:normAutofit/>
          </a:bodyPr>
          <a:lstStyle>
            <a:lvl1pPr marL="342900" indent="-342900" algn="l" defTabSz="914400" rtl="0" eaLnBrk="1" latinLnBrk="0" hangingPunct="1">
              <a:spcBef>
                <a:spcPts val="2000"/>
              </a:spcBef>
              <a:buClr>
                <a:schemeClr val="tx1">
                  <a:lumMod val="75000"/>
                  <a:lumOff val="25000"/>
                </a:schemeClr>
              </a:buClr>
              <a:buFont typeface="Arial" pitchFamily="34" charset="0"/>
              <a:buChar char="•"/>
              <a:defRPr sz="2400" kern="1200">
                <a:solidFill>
                  <a:schemeClr val="tx1">
                    <a:lumMod val="75000"/>
                    <a:lumOff val="25000"/>
                  </a:schemeClr>
                </a:solidFill>
                <a:latin typeface="+mn-lt"/>
                <a:ea typeface="+mn-ea"/>
                <a:cs typeface="+mn-cs"/>
              </a:defRPr>
            </a:lvl1pPr>
            <a:lvl2pPr marL="579438" indent="-228600" algn="l" defTabSz="914400" rtl="0" eaLnBrk="1" latinLnBrk="0" hangingPunct="1">
              <a:spcBef>
                <a:spcPts val="600"/>
              </a:spcBef>
              <a:buClr>
                <a:schemeClr val="bg2">
                  <a:lumMod val="60000"/>
                  <a:lumOff val="40000"/>
                </a:schemeClr>
              </a:buClr>
              <a:buFont typeface="Arial" pitchFamily="34" charset="0"/>
              <a:buChar char="•"/>
              <a:defRPr sz="2200" kern="1200">
                <a:solidFill>
                  <a:schemeClr val="tx1">
                    <a:lumMod val="75000"/>
                    <a:lumOff val="25000"/>
                  </a:schemeClr>
                </a:solidFill>
                <a:latin typeface="+mn-lt"/>
                <a:ea typeface="+mn-ea"/>
                <a:cs typeface="+mn-cs"/>
              </a:defRPr>
            </a:lvl2pPr>
            <a:lvl3pPr marL="808038" indent="-228600" algn="l" defTabSz="914400" rtl="0" eaLnBrk="1" latinLnBrk="0" hangingPunct="1">
              <a:spcBef>
                <a:spcPts val="600"/>
              </a:spcBef>
              <a:buClr>
                <a:schemeClr val="tx1">
                  <a:lumMod val="75000"/>
                  <a:lumOff val="25000"/>
                </a:schemeClr>
              </a:buClr>
              <a:buFont typeface="Arial" pitchFamily="34" charset="0"/>
              <a:buChar char="•"/>
              <a:defRPr sz="2000" kern="1200">
                <a:solidFill>
                  <a:schemeClr val="tx1">
                    <a:lumMod val="75000"/>
                    <a:lumOff val="25000"/>
                  </a:schemeClr>
                </a:solidFill>
                <a:latin typeface="+mn-lt"/>
                <a:ea typeface="+mn-ea"/>
                <a:cs typeface="+mn-cs"/>
              </a:defRPr>
            </a:lvl3pPr>
            <a:lvl4pPr marL="1036638" indent="-228600" algn="l" defTabSz="914400" rtl="0" eaLnBrk="1" latinLnBrk="0" hangingPunct="1">
              <a:spcBef>
                <a:spcPts val="600"/>
              </a:spcBef>
              <a:buClr>
                <a:schemeClr val="bg2">
                  <a:lumMod val="60000"/>
                  <a:lumOff val="40000"/>
                </a:schemeClr>
              </a:buClr>
              <a:buFont typeface="Arial" pitchFamily="34" charset="0"/>
              <a:buChar char="•"/>
              <a:defRPr sz="1800" kern="1200">
                <a:solidFill>
                  <a:schemeClr val="tx1">
                    <a:lumMod val="75000"/>
                    <a:lumOff val="25000"/>
                  </a:schemeClr>
                </a:solidFill>
                <a:latin typeface="+mn-lt"/>
                <a:ea typeface="+mn-ea"/>
                <a:cs typeface="+mn-cs"/>
              </a:defRPr>
            </a:lvl4pPr>
            <a:lvl5pPr marL="1265238" indent="-228600" algn="l" defTabSz="914400" rtl="0" eaLnBrk="1" latinLnBrk="0" hangingPunct="1">
              <a:spcBef>
                <a:spcPts val="600"/>
              </a:spcBef>
              <a:buClr>
                <a:schemeClr val="tx1">
                  <a:lumMod val="75000"/>
                  <a:lumOff val="25000"/>
                </a:schemeClr>
              </a:buClr>
              <a:buFont typeface="Arial" pitchFamily="34" charset="0"/>
              <a:buChar char="•"/>
              <a:defRPr sz="1800" kern="1200">
                <a:solidFill>
                  <a:schemeClr val="tx1">
                    <a:lumMod val="75000"/>
                    <a:lumOff val="25000"/>
                  </a:schemeClr>
                </a:solidFill>
                <a:latin typeface="+mn-lt"/>
                <a:ea typeface="+mn-ea"/>
                <a:cs typeface="+mn-cs"/>
              </a:defRPr>
            </a:lvl5pPr>
            <a:lvl6pPr marL="1485900"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6pPr>
            <a:lvl7pPr marL="1712913"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7pPr>
            <a:lvl8pPr marL="1947863"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8pPr>
            <a:lvl9pPr marL="2174875"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a:solidFill>
                  <a:schemeClr val="tx1">
                    <a:lumMod val="75000"/>
                    <a:lumOff val="25000"/>
                  </a:schemeClr>
                </a:solidFill>
                <a:latin typeface="+mn-lt"/>
                <a:ea typeface="+mn-ea"/>
                <a:cs typeface="+mn-cs"/>
              </a:defRPr>
            </a:lvl9pPr>
          </a:lstStyle>
          <a:p>
            <a:pPr marL="514350" indent="-514350" fontAlgn="auto">
              <a:spcBef>
                <a:spcPts val="300"/>
              </a:spcBef>
              <a:spcAft>
                <a:spcPts val="0"/>
              </a:spcAft>
              <a:buFont typeface="+mj-lt"/>
              <a:buAutoNum type="arabicPeriod"/>
            </a:pPr>
            <a:endParaRPr lang="en-US" b="1" dirty="0">
              <a:solidFill>
                <a:srgbClr val="0000FF"/>
              </a:solidFill>
              <a:latin typeface="Arial"/>
              <a:cs typeface="Arial"/>
            </a:endParaRPr>
          </a:p>
        </p:txBody>
      </p:sp>
      <p:sp>
        <p:nvSpPr>
          <p:cNvPr id="10" name="Rectangle 9"/>
          <p:cNvSpPr/>
          <p:nvPr/>
        </p:nvSpPr>
        <p:spPr>
          <a:xfrm>
            <a:off x="3812016" y="6367046"/>
            <a:ext cx="3413114" cy="338554"/>
          </a:xfrm>
          <a:prstGeom prst="rect">
            <a:avLst/>
          </a:prstGeom>
        </p:spPr>
        <p:txBody>
          <a:bodyPr wrap="none">
            <a:spAutoFit/>
          </a:bodyPr>
          <a:lstStyle/>
          <a:p>
            <a:pPr eaLnBrk="0" hangingPunct="0">
              <a:spcBef>
                <a:spcPct val="30000"/>
              </a:spcBef>
              <a:defRPr/>
            </a:pPr>
            <a:r>
              <a:rPr lang="en-US" i="1" dirty="0" err="1">
                <a:ea typeface="ＭＳ Ｐゴシック" charset="0"/>
                <a:cs typeface="ＭＳ Ｐゴシック" charset="0"/>
              </a:rPr>
              <a:t>Crit</a:t>
            </a:r>
            <a:r>
              <a:rPr lang="en-US" i="1" dirty="0">
                <a:ea typeface="ＭＳ Ｐゴシック" charset="0"/>
                <a:cs typeface="ＭＳ Ｐゴシック" charset="0"/>
              </a:rPr>
              <a:t> Care </a:t>
            </a:r>
            <a:r>
              <a:rPr lang="en-US" i="1" dirty="0" smtClean="0">
                <a:ea typeface="ＭＳ Ｐゴシック" charset="0"/>
                <a:cs typeface="ＭＳ Ｐゴシック" charset="0"/>
              </a:rPr>
              <a:t>Med 2013; 41:1774-1781</a:t>
            </a:r>
            <a:r>
              <a:rPr lang="en-US" dirty="0" smtClean="0">
                <a:ea typeface="ＭＳ Ｐゴシック" charset="0"/>
                <a:cs typeface="ＭＳ Ｐゴシック" charset="0"/>
              </a:rPr>
              <a:t> </a:t>
            </a:r>
            <a:endParaRPr lang="en-US" dirty="0"/>
          </a:p>
        </p:txBody>
      </p:sp>
    </p:spTree>
    <p:extLst>
      <p:ext uri="{BB962C8B-B14F-4D97-AF65-F5344CB8AC3E}">
        <p14:creationId xmlns="" xmlns:p14="http://schemas.microsoft.com/office/powerpoint/2010/main" val="6279066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a:latin typeface="Arial"/>
                <a:cs typeface="Arial"/>
              </a:rPr>
              <a:t>Các chỉ số </a:t>
            </a:r>
            <a:br>
              <a:rPr lang="en-US" sz="3200">
                <a:latin typeface="Arial"/>
                <a:cs typeface="Arial"/>
              </a:rPr>
            </a:br>
            <a:r>
              <a:rPr lang="en-US" sz="3200">
                <a:latin typeface="Arial"/>
                <a:cs typeface="Arial"/>
              </a:rPr>
              <a:t>có giá trị dự đoán đáp ứng với bù dịch</a:t>
            </a:r>
          </a:p>
        </p:txBody>
      </p:sp>
      <p:sp>
        <p:nvSpPr>
          <p:cNvPr id="3" name="Content Placeholder 2"/>
          <p:cNvSpPr>
            <a:spLocks noGrp="1"/>
          </p:cNvSpPr>
          <p:nvPr>
            <p:ph idx="1"/>
          </p:nvPr>
        </p:nvSpPr>
        <p:spPr>
          <a:xfrm>
            <a:off x="617392" y="1727858"/>
            <a:ext cx="7628084" cy="4550728"/>
          </a:xfrm>
        </p:spPr>
        <p:txBody>
          <a:bodyPr>
            <a:normAutofit/>
          </a:bodyPr>
          <a:lstStyle/>
          <a:p>
            <a:pPr marL="514350" indent="-514350">
              <a:spcBef>
                <a:spcPts val="300"/>
              </a:spcBef>
              <a:buFont typeface="+mj-lt"/>
              <a:buAutoNum type="arabicPeriod"/>
            </a:pPr>
            <a:r>
              <a:rPr lang="en-US" b="1" dirty="0" err="1">
                <a:solidFill>
                  <a:srgbClr val="0000FF"/>
                </a:solidFill>
                <a:latin typeface="Arial"/>
                <a:cs typeface="Arial"/>
              </a:rPr>
              <a:t>Các</a:t>
            </a:r>
            <a:r>
              <a:rPr lang="en-US" b="1" dirty="0">
                <a:solidFill>
                  <a:srgbClr val="0000FF"/>
                </a:solidFill>
                <a:latin typeface="Arial"/>
                <a:cs typeface="Arial"/>
              </a:rPr>
              <a:t> </a:t>
            </a:r>
            <a:r>
              <a:rPr lang="en-US" b="1" dirty="0" err="1">
                <a:solidFill>
                  <a:srgbClr val="0000FF"/>
                </a:solidFill>
                <a:latin typeface="Arial"/>
                <a:cs typeface="Arial"/>
              </a:rPr>
              <a:t>chỉ</a:t>
            </a:r>
            <a:r>
              <a:rPr lang="en-US" b="1" dirty="0">
                <a:solidFill>
                  <a:srgbClr val="0000FF"/>
                </a:solidFill>
                <a:latin typeface="Arial"/>
                <a:cs typeface="Arial"/>
              </a:rPr>
              <a:t> </a:t>
            </a:r>
            <a:r>
              <a:rPr lang="en-US" b="1" dirty="0" err="1">
                <a:solidFill>
                  <a:srgbClr val="0000FF"/>
                </a:solidFill>
                <a:latin typeface="Arial"/>
                <a:cs typeface="Arial"/>
              </a:rPr>
              <a:t>số</a:t>
            </a:r>
            <a:r>
              <a:rPr lang="en-US" b="1" dirty="0">
                <a:solidFill>
                  <a:srgbClr val="0000FF"/>
                </a:solidFill>
                <a:latin typeface="Arial"/>
                <a:cs typeface="Arial"/>
              </a:rPr>
              <a:t> </a:t>
            </a:r>
            <a:r>
              <a:rPr lang="en-US" b="1" dirty="0" err="1">
                <a:solidFill>
                  <a:srgbClr val="0000FF"/>
                </a:solidFill>
                <a:latin typeface="Arial"/>
                <a:cs typeface="Arial"/>
              </a:rPr>
              <a:t>động</a:t>
            </a:r>
            <a:r>
              <a:rPr lang="en-US" b="1" dirty="0">
                <a:solidFill>
                  <a:srgbClr val="0000FF"/>
                </a:solidFill>
                <a:latin typeface="Arial"/>
                <a:cs typeface="Arial"/>
              </a:rPr>
              <a:t> </a:t>
            </a:r>
            <a:r>
              <a:rPr lang="en-US" b="1" dirty="0" err="1">
                <a:solidFill>
                  <a:srgbClr val="0000FF"/>
                </a:solidFill>
                <a:latin typeface="Arial"/>
                <a:cs typeface="Arial"/>
              </a:rPr>
              <a:t>dựa</a:t>
            </a:r>
            <a:r>
              <a:rPr lang="en-US" b="1" dirty="0">
                <a:solidFill>
                  <a:srgbClr val="0000FF"/>
                </a:solidFill>
                <a:latin typeface="Arial"/>
                <a:cs typeface="Arial"/>
              </a:rPr>
              <a:t> </a:t>
            </a:r>
            <a:r>
              <a:rPr lang="en-US" b="1" dirty="0" err="1">
                <a:solidFill>
                  <a:srgbClr val="0000FF"/>
                </a:solidFill>
                <a:latin typeface="Arial"/>
                <a:cs typeface="Arial"/>
              </a:rPr>
              <a:t>vào</a:t>
            </a:r>
            <a:r>
              <a:rPr lang="en-US" b="1" dirty="0">
                <a:solidFill>
                  <a:srgbClr val="0000FF"/>
                </a:solidFill>
                <a:latin typeface="Arial"/>
                <a:cs typeface="Arial"/>
              </a:rPr>
              <a:t> </a:t>
            </a:r>
            <a:r>
              <a:rPr lang="en-US" b="1" dirty="0" err="1">
                <a:solidFill>
                  <a:srgbClr val="0000FF"/>
                </a:solidFill>
                <a:latin typeface="Arial"/>
                <a:cs typeface="Arial"/>
              </a:rPr>
              <a:t>tương</a:t>
            </a:r>
            <a:r>
              <a:rPr lang="en-US" b="1" dirty="0">
                <a:solidFill>
                  <a:srgbClr val="0000FF"/>
                </a:solidFill>
                <a:latin typeface="Arial"/>
                <a:cs typeface="Arial"/>
              </a:rPr>
              <a:t> </a:t>
            </a:r>
            <a:r>
              <a:rPr lang="en-US" b="1" dirty="0" err="1">
                <a:solidFill>
                  <a:srgbClr val="0000FF"/>
                </a:solidFill>
                <a:latin typeface="Arial"/>
                <a:cs typeface="Arial"/>
              </a:rPr>
              <a:t>tác</a:t>
            </a:r>
            <a:r>
              <a:rPr lang="en-US" b="1" dirty="0">
                <a:solidFill>
                  <a:srgbClr val="0000FF"/>
                </a:solidFill>
                <a:latin typeface="Arial"/>
                <a:cs typeface="Arial"/>
              </a:rPr>
              <a:t> </a:t>
            </a:r>
            <a:r>
              <a:rPr lang="en-US" b="1" dirty="0" err="1">
                <a:solidFill>
                  <a:srgbClr val="0000FF"/>
                </a:solidFill>
                <a:latin typeface="Arial"/>
                <a:cs typeface="Arial"/>
              </a:rPr>
              <a:t>tim</a:t>
            </a:r>
            <a:r>
              <a:rPr lang="en-US" b="1" dirty="0">
                <a:solidFill>
                  <a:srgbClr val="0000FF"/>
                </a:solidFill>
                <a:latin typeface="Arial"/>
                <a:cs typeface="Arial"/>
              </a:rPr>
              <a:t> – </a:t>
            </a:r>
            <a:r>
              <a:rPr lang="en-US" b="1" dirty="0" err="1">
                <a:solidFill>
                  <a:srgbClr val="0000FF"/>
                </a:solidFill>
                <a:latin typeface="Arial"/>
                <a:cs typeface="Arial"/>
              </a:rPr>
              <a:t>phổi</a:t>
            </a:r>
            <a:r>
              <a:rPr lang="en-US" b="1" dirty="0">
                <a:solidFill>
                  <a:srgbClr val="0000FF"/>
                </a:solidFill>
                <a:latin typeface="Arial"/>
                <a:cs typeface="Arial"/>
              </a:rPr>
              <a:t> </a:t>
            </a:r>
            <a:r>
              <a:rPr lang="en-US" b="1" dirty="0" err="1">
                <a:solidFill>
                  <a:srgbClr val="0000FF"/>
                </a:solidFill>
                <a:latin typeface="Arial"/>
                <a:cs typeface="Arial"/>
              </a:rPr>
              <a:t>ở</a:t>
            </a:r>
            <a:r>
              <a:rPr lang="en-US" b="1" dirty="0">
                <a:solidFill>
                  <a:srgbClr val="0000FF"/>
                </a:solidFill>
                <a:latin typeface="Arial"/>
                <a:cs typeface="Arial"/>
              </a:rPr>
              <a:t> </a:t>
            </a:r>
            <a:r>
              <a:rPr lang="en-US" b="1" dirty="0" err="1">
                <a:solidFill>
                  <a:srgbClr val="0000FF"/>
                </a:solidFill>
                <a:latin typeface="Arial"/>
                <a:cs typeface="Arial"/>
              </a:rPr>
              <a:t>bn</a:t>
            </a:r>
            <a:r>
              <a:rPr lang="en-US" b="1" dirty="0">
                <a:solidFill>
                  <a:srgbClr val="0000FF"/>
                </a:solidFill>
                <a:latin typeface="Arial"/>
                <a:cs typeface="Arial"/>
              </a:rPr>
              <a:t> </a:t>
            </a:r>
            <a:r>
              <a:rPr lang="en-US" b="1" dirty="0" err="1">
                <a:solidFill>
                  <a:srgbClr val="0000FF"/>
                </a:solidFill>
                <a:latin typeface="Arial"/>
                <a:cs typeface="Arial"/>
              </a:rPr>
              <a:t>thở</a:t>
            </a:r>
            <a:r>
              <a:rPr lang="en-US" b="1" dirty="0">
                <a:solidFill>
                  <a:srgbClr val="0000FF"/>
                </a:solidFill>
                <a:latin typeface="Arial"/>
                <a:cs typeface="Arial"/>
              </a:rPr>
              <a:t> </a:t>
            </a:r>
            <a:r>
              <a:rPr lang="en-US" b="1" dirty="0" err="1">
                <a:solidFill>
                  <a:srgbClr val="0000FF"/>
                </a:solidFill>
                <a:latin typeface="Arial"/>
                <a:cs typeface="Arial"/>
              </a:rPr>
              <a:t>máy</a:t>
            </a:r>
            <a:endParaRPr lang="en-US" b="1" dirty="0">
              <a:solidFill>
                <a:srgbClr val="0000FF"/>
              </a:solidFill>
              <a:latin typeface="Arial"/>
              <a:cs typeface="Arial"/>
            </a:endParaRPr>
          </a:p>
          <a:p>
            <a:pPr>
              <a:spcBef>
                <a:spcPts val="300"/>
              </a:spcBef>
              <a:buFont typeface="Arial"/>
              <a:buChar char="•"/>
            </a:pPr>
            <a:r>
              <a:rPr lang="en-US" dirty="0" err="1">
                <a:solidFill>
                  <a:srgbClr val="0000FF"/>
                </a:solidFill>
                <a:latin typeface="Arial"/>
                <a:cs typeface="Arial"/>
              </a:rPr>
              <a:t>Sự</a:t>
            </a:r>
            <a:r>
              <a:rPr lang="en-US" dirty="0">
                <a:solidFill>
                  <a:srgbClr val="0000FF"/>
                </a:solidFill>
                <a:latin typeface="Arial"/>
                <a:cs typeface="Arial"/>
              </a:rPr>
              <a:t> </a:t>
            </a:r>
            <a:r>
              <a:rPr lang="en-US" dirty="0" err="1">
                <a:solidFill>
                  <a:srgbClr val="0000FF"/>
                </a:solidFill>
                <a:latin typeface="Arial"/>
                <a:cs typeface="Arial"/>
              </a:rPr>
              <a:t>thay</a:t>
            </a:r>
            <a:r>
              <a:rPr lang="en-US" dirty="0">
                <a:solidFill>
                  <a:srgbClr val="0000FF"/>
                </a:solidFill>
                <a:latin typeface="Arial"/>
                <a:cs typeface="Arial"/>
              </a:rPr>
              <a:t> </a:t>
            </a:r>
            <a:r>
              <a:rPr lang="en-US" dirty="0" err="1">
                <a:solidFill>
                  <a:srgbClr val="0000FF"/>
                </a:solidFill>
                <a:latin typeface="Arial"/>
                <a:cs typeface="Arial"/>
              </a:rPr>
              <a:t>đổi</a:t>
            </a:r>
            <a:r>
              <a:rPr lang="en-US" dirty="0">
                <a:solidFill>
                  <a:srgbClr val="0000FF"/>
                </a:solidFill>
                <a:latin typeface="Arial"/>
                <a:cs typeface="Arial"/>
              </a:rPr>
              <a:t> </a:t>
            </a:r>
            <a:r>
              <a:rPr lang="en-US" dirty="0" err="1">
                <a:solidFill>
                  <a:srgbClr val="0000FF"/>
                </a:solidFill>
                <a:latin typeface="Arial"/>
                <a:cs typeface="Arial"/>
              </a:rPr>
              <a:t>theo</a:t>
            </a:r>
            <a:r>
              <a:rPr lang="en-US" dirty="0">
                <a:solidFill>
                  <a:srgbClr val="0000FF"/>
                </a:solidFill>
                <a:latin typeface="Arial"/>
                <a:cs typeface="Arial"/>
              </a:rPr>
              <a:t> </a:t>
            </a:r>
            <a:r>
              <a:rPr lang="en-US" dirty="0" err="1">
                <a:solidFill>
                  <a:srgbClr val="0000FF"/>
                </a:solidFill>
                <a:latin typeface="Arial"/>
                <a:cs typeface="Arial"/>
              </a:rPr>
              <a:t>chu</a:t>
            </a:r>
            <a:r>
              <a:rPr lang="en-US" dirty="0">
                <a:solidFill>
                  <a:srgbClr val="0000FF"/>
                </a:solidFill>
                <a:latin typeface="Arial"/>
                <a:cs typeface="Arial"/>
              </a:rPr>
              <a:t> </a:t>
            </a:r>
            <a:r>
              <a:rPr lang="en-US" dirty="0" err="1">
                <a:solidFill>
                  <a:srgbClr val="0000FF"/>
                </a:solidFill>
                <a:latin typeface="Arial"/>
                <a:cs typeface="Arial"/>
              </a:rPr>
              <a:t>kỳ</a:t>
            </a:r>
            <a:r>
              <a:rPr lang="en-US" dirty="0">
                <a:solidFill>
                  <a:srgbClr val="0000FF"/>
                </a:solidFill>
                <a:latin typeface="Arial"/>
                <a:cs typeface="Arial"/>
              </a:rPr>
              <a:t> </a:t>
            </a:r>
            <a:r>
              <a:rPr lang="en-US" dirty="0" err="1">
                <a:solidFill>
                  <a:srgbClr val="0000FF"/>
                </a:solidFill>
                <a:latin typeface="Arial"/>
                <a:cs typeface="Arial"/>
              </a:rPr>
              <a:t>hô</a:t>
            </a:r>
            <a:r>
              <a:rPr lang="en-US" dirty="0">
                <a:solidFill>
                  <a:srgbClr val="0000FF"/>
                </a:solidFill>
                <a:latin typeface="Arial"/>
                <a:cs typeface="Arial"/>
              </a:rPr>
              <a:t> </a:t>
            </a:r>
            <a:r>
              <a:rPr lang="en-US" dirty="0" err="1">
                <a:solidFill>
                  <a:srgbClr val="0000FF"/>
                </a:solidFill>
                <a:latin typeface="Arial"/>
                <a:cs typeface="Arial"/>
              </a:rPr>
              <a:t>hấp</a:t>
            </a:r>
            <a:r>
              <a:rPr lang="en-US" dirty="0">
                <a:solidFill>
                  <a:srgbClr val="0000FF"/>
                </a:solidFill>
                <a:latin typeface="Arial"/>
                <a:cs typeface="Arial"/>
              </a:rPr>
              <a:t> </a:t>
            </a:r>
            <a:r>
              <a:rPr lang="en-US" dirty="0" err="1">
                <a:solidFill>
                  <a:srgbClr val="0000FF"/>
                </a:solidFill>
                <a:latin typeface="Arial"/>
                <a:cs typeface="Arial"/>
              </a:rPr>
              <a:t>của</a:t>
            </a:r>
            <a:r>
              <a:rPr lang="en-US" dirty="0">
                <a:solidFill>
                  <a:srgbClr val="0000FF"/>
                </a:solidFill>
                <a:latin typeface="Arial"/>
                <a:cs typeface="Arial"/>
              </a:rPr>
              <a:t> </a:t>
            </a:r>
            <a:r>
              <a:rPr lang="en-US" dirty="0" err="1">
                <a:solidFill>
                  <a:srgbClr val="0000FF"/>
                </a:solidFill>
                <a:latin typeface="Arial"/>
                <a:cs typeface="Arial"/>
              </a:rPr>
              <a:t>thể</a:t>
            </a:r>
            <a:r>
              <a:rPr lang="en-US" dirty="0">
                <a:solidFill>
                  <a:srgbClr val="0000FF"/>
                </a:solidFill>
                <a:latin typeface="Arial"/>
                <a:cs typeface="Arial"/>
              </a:rPr>
              <a:t> </a:t>
            </a:r>
            <a:r>
              <a:rPr lang="en-US" dirty="0" err="1">
                <a:solidFill>
                  <a:srgbClr val="0000FF"/>
                </a:solidFill>
                <a:latin typeface="Arial"/>
                <a:cs typeface="Arial"/>
              </a:rPr>
              <a:t>tích</a:t>
            </a:r>
            <a:r>
              <a:rPr lang="en-US" dirty="0">
                <a:solidFill>
                  <a:srgbClr val="0000FF"/>
                </a:solidFill>
                <a:latin typeface="Arial"/>
                <a:cs typeface="Arial"/>
              </a:rPr>
              <a:t> </a:t>
            </a:r>
            <a:r>
              <a:rPr lang="en-US" dirty="0" err="1">
                <a:solidFill>
                  <a:srgbClr val="0000FF"/>
                </a:solidFill>
                <a:latin typeface="Arial"/>
                <a:cs typeface="Arial"/>
              </a:rPr>
              <a:t>nhát</a:t>
            </a:r>
            <a:r>
              <a:rPr lang="en-US" dirty="0">
                <a:solidFill>
                  <a:srgbClr val="0000FF"/>
                </a:solidFill>
                <a:latin typeface="Arial"/>
                <a:cs typeface="Arial"/>
              </a:rPr>
              <a:t> </a:t>
            </a:r>
            <a:r>
              <a:rPr lang="en-US" dirty="0" err="1">
                <a:solidFill>
                  <a:srgbClr val="0000FF"/>
                </a:solidFill>
                <a:latin typeface="Arial"/>
                <a:cs typeface="Arial"/>
              </a:rPr>
              <a:t>bóp</a:t>
            </a:r>
            <a:r>
              <a:rPr lang="en-US" dirty="0">
                <a:solidFill>
                  <a:srgbClr val="0000FF"/>
                </a:solidFill>
                <a:latin typeface="Arial"/>
                <a:cs typeface="Arial"/>
              </a:rPr>
              <a:t> (SVV), </a:t>
            </a:r>
            <a:r>
              <a:rPr lang="en-US" dirty="0" err="1">
                <a:solidFill>
                  <a:srgbClr val="0000FF"/>
                </a:solidFill>
                <a:latin typeface="Arial"/>
                <a:cs typeface="Arial"/>
              </a:rPr>
              <a:t>áp</a:t>
            </a:r>
            <a:r>
              <a:rPr lang="en-US" dirty="0">
                <a:solidFill>
                  <a:srgbClr val="0000FF"/>
                </a:solidFill>
                <a:latin typeface="Arial"/>
                <a:cs typeface="Arial"/>
              </a:rPr>
              <a:t> </a:t>
            </a:r>
            <a:r>
              <a:rPr lang="en-US" dirty="0" err="1">
                <a:solidFill>
                  <a:srgbClr val="0000FF"/>
                </a:solidFill>
                <a:latin typeface="Arial"/>
                <a:cs typeface="Arial"/>
              </a:rPr>
              <a:t>lực</a:t>
            </a:r>
            <a:r>
              <a:rPr lang="en-US" dirty="0">
                <a:solidFill>
                  <a:srgbClr val="0000FF"/>
                </a:solidFill>
                <a:latin typeface="Arial"/>
                <a:cs typeface="Arial"/>
              </a:rPr>
              <a:t> </a:t>
            </a:r>
            <a:r>
              <a:rPr lang="en-US" dirty="0" err="1">
                <a:solidFill>
                  <a:srgbClr val="0000FF"/>
                </a:solidFill>
                <a:latin typeface="Arial"/>
                <a:cs typeface="Arial"/>
              </a:rPr>
              <a:t>mạch</a:t>
            </a:r>
            <a:r>
              <a:rPr lang="en-US" dirty="0">
                <a:solidFill>
                  <a:srgbClr val="0000FF"/>
                </a:solidFill>
                <a:latin typeface="Arial"/>
                <a:cs typeface="Arial"/>
              </a:rPr>
              <a:t> (PPV, SPV), </a:t>
            </a:r>
            <a:r>
              <a:rPr lang="en-US" dirty="0" err="1">
                <a:solidFill>
                  <a:srgbClr val="0000FF"/>
                </a:solidFill>
                <a:latin typeface="Arial"/>
                <a:cs typeface="Arial"/>
              </a:rPr>
              <a:t>dạng</a:t>
            </a:r>
            <a:r>
              <a:rPr lang="en-US" dirty="0">
                <a:solidFill>
                  <a:srgbClr val="0000FF"/>
                </a:solidFill>
                <a:latin typeface="Arial"/>
                <a:cs typeface="Arial"/>
              </a:rPr>
              <a:t> </a:t>
            </a:r>
            <a:r>
              <a:rPr lang="en-US" dirty="0" err="1">
                <a:solidFill>
                  <a:srgbClr val="0000FF"/>
                </a:solidFill>
                <a:latin typeface="Arial"/>
                <a:cs typeface="Arial"/>
              </a:rPr>
              <a:t>sóng</a:t>
            </a:r>
            <a:r>
              <a:rPr lang="en-US" dirty="0">
                <a:solidFill>
                  <a:srgbClr val="0000FF"/>
                </a:solidFill>
                <a:latin typeface="Arial"/>
                <a:cs typeface="Arial"/>
              </a:rPr>
              <a:t> </a:t>
            </a:r>
            <a:r>
              <a:rPr lang="en-US" dirty="0" err="1">
                <a:solidFill>
                  <a:srgbClr val="0000FF"/>
                </a:solidFill>
                <a:latin typeface="Arial"/>
                <a:cs typeface="Arial"/>
              </a:rPr>
              <a:t>đo</a:t>
            </a:r>
            <a:r>
              <a:rPr lang="en-US" dirty="0">
                <a:solidFill>
                  <a:srgbClr val="0000FF"/>
                </a:solidFill>
                <a:latin typeface="Arial"/>
                <a:cs typeface="Arial"/>
              </a:rPr>
              <a:t> oxy </a:t>
            </a:r>
            <a:r>
              <a:rPr lang="en-US" dirty="0" err="1">
                <a:solidFill>
                  <a:srgbClr val="0000FF"/>
                </a:solidFill>
                <a:latin typeface="Arial"/>
                <a:cs typeface="Arial"/>
              </a:rPr>
              <a:t>máu</a:t>
            </a:r>
            <a:r>
              <a:rPr lang="en-US" dirty="0">
                <a:solidFill>
                  <a:srgbClr val="0000FF"/>
                </a:solidFill>
                <a:latin typeface="Arial"/>
                <a:cs typeface="Arial"/>
              </a:rPr>
              <a:t> (</a:t>
            </a:r>
            <a:r>
              <a:rPr lang="en-US" dirty="0" err="1">
                <a:solidFill>
                  <a:srgbClr val="0000FF"/>
                </a:solidFill>
                <a:latin typeface="Arial"/>
                <a:cs typeface="Arial"/>
              </a:rPr>
              <a:t>oximetric</a:t>
            </a:r>
            <a:r>
              <a:rPr lang="en-US" dirty="0">
                <a:solidFill>
                  <a:srgbClr val="0000FF"/>
                </a:solidFill>
                <a:latin typeface="Arial"/>
                <a:cs typeface="Arial"/>
              </a:rPr>
              <a:t> waveform).</a:t>
            </a:r>
          </a:p>
          <a:p>
            <a:pPr>
              <a:spcBef>
                <a:spcPts val="300"/>
              </a:spcBef>
              <a:buFont typeface="Arial"/>
              <a:buChar char="•"/>
            </a:pPr>
            <a:r>
              <a:rPr lang="en-US" dirty="0" err="1">
                <a:solidFill>
                  <a:srgbClr val="0000FF"/>
                </a:solidFill>
                <a:latin typeface="Arial"/>
                <a:cs typeface="Arial"/>
              </a:rPr>
              <a:t>Sự</a:t>
            </a:r>
            <a:r>
              <a:rPr lang="en-US" dirty="0">
                <a:solidFill>
                  <a:srgbClr val="0000FF"/>
                </a:solidFill>
                <a:latin typeface="Arial"/>
                <a:cs typeface="Arial"/>
              </a:rPr>
              <a:t> </a:t>
            </a:r>
            <a:r>
              <a:rPr lang="en-US" dirty="0" err="1">
                <a:solidFill>
                  <a:srgbClr val="0000FF"/>
                </a:solidFill>
                <a:latin typeface="Arial"/>
                <a:cs typeface="Arial"/>
              </a:rPr>
              <a:t>thay</a:t>
            </a:r>
            <a:r>
              <a:rPr lang="en-US" dirty="0">
                <a:solidFill>
                  <a:srgbClr val="0000FF"/>
                </a:solidFill>
                <a:latin typeface="Arial"/>
                <a:cs typeface="Arial"/>
              </a:rPr>
              <a:t> </a:t>
            </a:r>
            <a:r>
              <a:rPr lang="en-US" dirty="0" err="1">
                <a:solidFill>
                  <a:srgbClr val="0000FF"/>
                </a:solidFill>
                <a:latin typeface="Arial"/>
                <a:cs typeface="Arial"/>
              </a:rPr>
              <a:t>đổi</a:t>
            </a:r>
            <a:r>
              <a:rPr lang="en-US" dirty="0">
                <a:solidFill>
                  <a:srgbClr val="0000FF"/>
                </a:solidFill>
                <a:latin typeface="Arial"/>
                <a:cs typeface="Arial"/>
              </a:rPr>
              <a:t> </a:t>
            </a:r>
            <a:r>
              <a:rPr lang="en-US" dirty="0" err="1">
                <a:solidFill>
                  <a:srgbClr val="0000FF"/>
                </a:solidFill>
                <a:latin typeface="Arial"/>
                <a:cs typeface="Arial"/>
              </a:rPr>
              <a:t>động</a:t>
            </a:r>
            <a:r>
              <a:rPr lang="en-US" dirty="0">
                <a:solidFill>
                  <a:srgbClr val="0000FF"/>
                </a:solidFill>
                <a:latin typeface="Arial"/>
                <a:cs typeface="Arial"/>
              </a:rPr>
              <a:t> </a:t>
            </a:r>
            <a:r>
              <a:rPr lang="en-US" dirty="0" err="1">
                <a:solidFill>
                  <a:srgbClr val="0000FF"/>
                </a:solidFill>
                <a:latin typeface="Arial"/>
                <a:cs typeface="Arial"/>
              </a:rPr>
              <a:t>của</a:t>
            </a:r>
            <a:r>
              <a:rPr lang="en-US" dirty="0">
                <a:solidFill>
                  <a:srgbClr val="0000FF"/>
                </a:solidFill>
                <a:latin typeface="Arial"/>
                <a:cs typeface="Arial"/>
              </a:rPr>
              <a:t> </a:t>
            </a:r>
            <a:r>
              <a:rPr lang="en-US" dirty="0" err="1">
                <a:solidFill>
                  <a:srgbClr val="0000FF"/>
                </a:solidFill>
                <a:latin typeface="Arial"/>
                <a:cs typeface="Arial"/>
              </a:rPr>
              <a:t>tốc</a:t>
            </a:r>
            <a:r>
              <a:rPr lang="en-US" dirty="0">
                <a:solidFill>
                  <a:srgbClr val="0000FF"/>
                </a:solidFill>
                <a:latin typeface="Arial"/>
                <a:cs typeface="Arial"/>
              </a:rPr>
              <a:t> </a:t>
            </a:r>
            <a:r>
              <a:rPr lang="en-US" dirty="0" err="1">
                <a:solidFill>
                  <a:srgbClr val="0000FF"/>
                </a:solidFill>
                <a:latin typeface="Arial"/>
                <a:cs typeface="Arial"/>
              </a:rPr>
              <a:t>độ</a:t>
            </a:r>
            <a:r>
              <a:rPr lang="en-US" dirty="0">
                <a:solidFill>
                  <a:srgbClr val="0000FF"/>
                </a:solidFill>
                <a:latin typeface="Arial"/>
                <a:cs typeface="Arial"/>
              </a:rPr>
              <a:t> </a:t>
            </a:r>
            <a:r>
              <a:rPr lang="en-US" dirty="0" err="1">
                <a:solidFill>
                  <a:srgbClr val="0000FF"/>
                </a:solidFill>
                <a:latin typeface="Arial"/>
                <a:cs typeface="Arial"/>
              </a:rPr>
              <a:t>dòng</a:t>
            </a:r>
            <a:r>
              <a:rPr lang="en-US" dirty="0">
                <a:solidFill>
                  <a:srgbClr val="0000FF"/>
                </a:solidFill>
                <a:latin typeface="Arial"/>
                <a:cs typeface="Arial"/>
              </a:rPr>
              <a:t> </a:t>
            </a:r>
            <a:r>
              <a:rPr lang="en-US" dirty="0" err="1">
                <a:solidFill>
                  <a:srgbClr val="0000FF"/>
                </a:solidFill>
                <a:latin typeface="Arial"/>
                <a:cs typeface="Arial"/>
              </a:rPr>
              <a:t>máu</a:t>
            </a:r>
            <a:r>
              <a:rPr lang="en-US" dirty="0">
                <a:solidFill>
                  <a:srgbClr val="0000FF"/>
                </a:solidFill>
                <a:latin typeface="Arial"/>
                <a:cs typeface="Arial"/>
              </a:rPr>
              <a:t> </a:t>
            </a:r>
            <a:r>
              <a:rPr lang="en-US" dirty="0" err="1">
                <a:solidFill>
                  <a:srgbClr val="0000FF"/>
                </a:solidFill>
                <a:latin typeface="Arial"/>
                <a:cs typeface="Arial"/>
              </a:rPr>
              <a:t>ở</a:t>
            </a:r>
            <a:r>
              <a:rPr lang="en-US" dirty="0">
                <a:solidFill>
                  <a:srgbClr val="0000FF"/>
                </a:solidFill>
                <a:latin typeface="Arial"/>
                <a:cs typeface="Arial"/>
              </a:rPr>
              <a:t> </a:t>
            </a:r>
            <a:r>
              <a:rPr lang="en-US" dirty="0" err="1">
                <a:solidFill>
                  <a:srgbClr val="0000FF"/>
                </a:solidFill>
                <a:latin typeface="Arial"/>
                <a:cs typeface="Arial"/>
              </a:rPr>
              <a:t>động</a:t>
            </a:r>
            <a:r>
              <a:rPr lang="en-US" dirty="0">
                <a:solidFill>
                  <a:srgbClr val="0000FF"/>
                </a:solidFill>
                <a:latin typeface="Arial"/>
                <a:cs typeface="Arial"/>
              </a:rPr>
              <a:t> </a:t>
            </a:r>
            <a:r>
              <a:rPr lang="en-US" dirty="0" err="1">
                <a:solidFill>
                  <a:srgbClr val="0000FF"/>
                </a:solidFill>
                <a:latin typeface="Arial"/>
                <a:cs typeface="Arial"/>
              </a:rPr>
              <a:t>mạch</a:t>
            </a:r>
            <a:r>
              <a:rPr lang="en-US" dirty="0">
                <a:solidFill>
                  <a:srgbClr val="0000FF"/>
                </a:solidFill>
                <a:latin typeface="Arial"/>
                <a:cs typeface="Arial"/>
              </a:rPr>
              <a:t> </a:t>
            </a:r>
            <a:r>
              <a:rPr lang="en-US" dirty="0" err="1">
                <a:solidFill>
                  <a:srgbClr val="0000FF"/>
                </a:solidFill>
                <a:latin typeface="Arial"/>
                <a:cs typeface="Arial"/>
              </a:rPr>
              <a:t>chủ</a:t>
            </a:r>
            <a:r>
              <a:rPr lang="en-US" dirty="0">
                <a:solidFill>
                  <a:srgbClr val="0000FF"/>
                </a:solidFill>
                <a:latin typeface="Arial"/>
                <a:cs typeface="Arial"/>
              </a:rPr>
              <a:t> / </a:t>
            </a:r>
            <a:r>
              <a:rPr lang="en-US" dirty="0" err="1">
                <a:solidFill>
                  <a:srgbClr val="0000FF"/>
                </a:solidFill>
                <a:latin typeface="Arial"/>
                <a:cs typeface="Arial"/>
              </a:rPr>
              <a:t>thể</a:t>
            </a:r>
            <a:r>
              <a:rPr lang="en-US" dirty="0">
                <a:solidFill>
                  <a:srgbClr val="0000FF"/>
                </a:solidFill>
                <a:latin typeface="Arial"/>
                <a:cs typeface="Arial"/>
              </a:rPr>
              <a:t> </a:t>
            </a:r>
            <a:r>
              <a:rPr lang="en-US" dirty="0" err="1">
                <a:solidFill>
                  <a:srgbClr val="0000FF"/>
                </a:solidFill>
                <a:latin typeface="Arial"/>
                <a:cs typeface="Arial"/>
              </a:rPr>
              <a:t>tích</a:t>
            </a:r>
            <a:r>
              <a:rPr lang="en-US" dirty="0">
                <a:solidFill>
                  <a:srgbClr val="0000FF"/>
                </a:solidFill>
                <a:latin typeface="Arial"/>
                <a:cs typeface="Arial"/>
              </a:rPr>
              <a:t> </a:t>
            </a:r>
            <a:r>
              <a:rPr lang="en-US" dirty="0" err="1">
                <a:solidFill>
                  <a:srgbClr val="0000FF"/>
                </a:solidFill>
                <a:latin typeface="Arial"/>
                <a:cs typeface="Arial"/>
              </a:rPr>
              <a:t>nhát</a:t>
            </a:r>
            <a:r>
              <a:rPr lang="en-US" dirty="0">
                <a:solidFill>
                  <a:srgbClr val="0000FF"/>
                </a:solidFill>
                <a:latin typeface="Arial"/>
                <a:cs typeface="Arial"/>
              </a:rPr>
              <a:t> </a:t>
            </a:r>
            <a:r>
              <a:rPr lang="en-US" dirty="0" err="1">
                <a:solidFill>
                  <a:srgbClr val="0000FF"/>
                </a:solidFill>
                <a:latin typeface="Arial"/>
                <a:cs typeface="Arial"/>
              </a:rPr>
              <a:t>bóp</a:t>
            </a:r>
            <a:r>
              <a:rPr lang="en-US" dirty="0">
                <a:solidFill>
                  <a:srgbClr val="0000FF"/>
                </a:solidFill>
                <a:latin typeface="Arial"/>
                <a:cs typeface="Arial"/>
              </a:rPr>
              <a:t> </a:t>
            </a:r>
            <a:r>
              <a:rPr lang="en-US" dirty="0" err="1">
                <a:solidFill>
                  <a:srgbClr val="0000FF"/>
                </a:solidFill>
                <a:latin typeface="Arial"/>
                <a:cs typeface="Arial"/>
              </a:rPr>
              <a:t>đánh</a:t>
            </a:r>
            <a:r>
              <a:rPr lang="en-US" dirty="0">
                <a:solidFill>
                  <a:srgbClr val="0000FF"/>
                </a:solidFill>
                <a:latin typeface="Arial"/>
                <a:cs typeface="Arial"/>
              </a:rPr>
              <a:t> </a:t>
            </a:r>
            <a:r>
              <a:rPr lang="en-US" dirty="0" err="1">
                <a:solidFill>
                  <a:srgbClr val="0000FF"/>
                </a:solidFill>
                <a:latin typeface="Arial"/>
                <a:cs typeface="Arial"/>
              </a:rPr>
              <a:t>giá</a:t>
            </a:r>
            <a:r>
              <a:rPr lang="en-US" dirty="0">
                <a:solidFill>
                  <a:srgbClr val="0000FF"/>
                </a:solidFill>
                <a:latin typeface="Arial"/>
                <a:cs typeface="Arial"/>
              </a:rPr>
              <a:t> </a:t>
            </a:r>
            <a:r>
              <a:rPr lang="en-US" dirty="0" err="1">
                <a:solidFill>
                  <a:srgbClr val="0000FF"/>
                </a:solidFill>
                <a:latin typeface="Arial"/>
                <a:cs typeface="Arial"/>
              </a:rPr>
              <a:t>bằng</a:t>
            </a:r>
            <a:r>
              <a:rPr lang="en-US" dirty="0">
                <a:solidFill>
                  <a:srgbClr val="0000FF"/>
                </a:solidFill>
                <a:latin typeface="Arial"/>
                <a:cs typeface="Arial"/>
              </a:rPr>
              <a:t> Doppler</a:t>
            </a:r>
          </a:p>
          <a:p>
            <a:pPr>
              <a:spcBef>
                <a:spcPts val="300"/>
              </a:spcBef>
              <a:buFont typeface="Arial"/>
              <a:buChar char="•"/>
            </a:pPr>
            <a:r>
              <a:rPr lang="en-US" dirty="0" err="1">
                <a:solidFill>
                  <a:srgbClr val="0000FF"/>
                </a:solidFill>
                <a:latin typeface="Arial"/>
                <a:cs typeface="Arial"/>
              </a:rPr>
              <a:t>Sự</a:t>
            </a:r>
            <a:r>
              <a:rPr lang="en-US" dirty="0">
                <a:solidFill>
                  <a:srgbClr val="0000FF"/>
                </a:solidFill>
                <a:latin typeface="Arial"/>
                <a:cs typeface="Arial"/>
              </a:rPr>
              <a:t> </a:t>
            </a:r>
            <a:r>
              <a:rPr lang="en-US" dirty="0" err="1">
                <a:solidFill>
                  <a:srgbClr val="0000FF"/>
                </a:solidFill>
                <a:latin typeface="Arial"/>
                <a:cs typeface="Arial"/>
              </a:rPr>
              <a:t>thay</a:t>
            </a:r>
            <a:r>
              <a:rPr lang="en-US" dirty="0">
                <a:solidFill>
                  <a:srgbClr val="0000FF"/>
                </a:solidFill>
                <a:latin typeface="Arial"/>
                <a:cs typeface="Arial"/>
              </a:rPr>
              <a:t> </a:t>
            </a:r>
            <a:r>
              <a:rPr lang="en-US" dirty="0" err="1">
                <a:solidFill>
                  <a:srgbClr val="0000FF"/>
                </a:solidFill>
                <a:latin typeface="Arial"/>
                <a:cs typeface="Arial"/>
              </a:rPr>
              <a:t>đổi</a:t>
            </a:r>
            <a:r>
              <a:rPr lang="en-US" dirty="0">
                <a:solidFill>
                  <a:srgbClr val="0000FF"/>
                </a:solidFill>
                <a:latin typeface="Arial"/>
                <a:cs typeface="Arial"/>
              </a:rPr>
              <a:t> </a:t>
            </a:r>
            <a:r>
              <a:rPr lang="en-US" dirty="0" err="1">
                <a:solidFill>
                  <a:srgbClr val="0000FF"/>
                </a:solidFill>
                <a:latin typeface="Arial"/>
                <a:cs typeface="Arial"/>
              </a:rPr>
              <a:t>đường</a:t>
            </a:r>
            <a:r>
              <a:rPr lang="en-US" dirty="0">
                <a:solidFill>
                  <a:srgbClr val="0000FF"/>
                </a:solidFill>
                <a:latin typeface="Arial"/>
                <a:cs typeface="Arial"/>
              </a:rPr>
              <a:t> </a:t>
            </a:r>
            <a:r>
              <a:rPr lang="en-US" dirty="0" err="1">
                <a:solidFill>
                  <a:srgbClr val="0000FF"/>
                </a:solidFill>
                <a:latin typeface="Arial"/>
                <a:cs typeface="Arial"/>
              </a:rPr>
              <a:t>kính</a:t>
            </a:r>
            <a:r>
              <a:rPr lang="en-US" dirty="0">
                <a:solidFill>
                  <a:srgbClr val="0000FF"/>
                </a:solidFill>
                <a:latin typeface="Arial"/>
                <a:cs typeface="Arial"/>
              </a:rPr>
              <a:t> </a:t>
            </a:r>
            <a:r>
              <a:rPr lang="en-US" dirty="0" err="1">
                <a:solidFill>
                  <a:srgbClr val="0000FF"/>
                </a:solidFill>
                <a:latin typeface="Arial"/>
                <a:cs typeface="Arial"/>
              </a:rPr>
              <a:t>tĩnh</a:t>
            </a:r>
            <a:r>
              <a:rPr lang="en-US" dirty="0">
                <a:solidFill>
                  <a:srgbClr val="0000FF"/>
                </a:solidFill>
                <a:latin typeface="Arial"/>
                <a:cs typeface="Arial"/>
              </a:rPr>
              <a:t> </a:t>
            </a:r>
            <a:r>
              <a:rPr lang="en-US" dirty="0" err="1">
                <a:solidFill>
                  <a:srgbClr val="0000FF"/>
                </a:solidFill>
                <a:latin typeface="Arial"/>
                <a:cs typeface="Arial"/>
              </a:rPr>
              <a:t>mạch</a:t>
            </a:r>
            <a:r>
              <a:rPr lang="en-US" dirty="0">
                <a:solidFill>
                  <a:srgbClr val="0000FF"/>
                </a:solidFill>
                <a:latin typeface="Arial"/>
                <a:cs typeface="Arial"/>
              </a:rPr>
              <a:t> </a:t>
            </a:r>
            <a:r>
              <a:rPr lang="en-US" dirty="0" err="1">
                <a:solidFill>
                  <a:srgbClr val="0000FF"/>
                </a:solidFill>
                <a:latin typeface="Arial"/>
                <a:cs typeface="Arial"/>
              </a:rPr>
              <a:t>chủ</a:t>
            </a:r>
            <a:r>
              <a:rPr lang="en-US" dirty="0">
                <a:solidFill>
                  <a:srgbClr val="0000FF"/>
                </a:solidFill>
                <a:latin typeface="Arial"/>
                <a:cs typeface="Arial"/>
              </a:rPr>
              <a:t> </a:t>
            </a:r>
            <a:r>
              <a:rPr lang="en-US" dirty="0" err="1">
                <a:solidFill>
                  <a:srgbClr val="0000FF"/>
                </a:solidFill>
                <a:latin typeface="Arial"/>
                <a:cs typeface="Arial"/>
              </a:rPr>
              <a:t>theo</a:t>
            </a:r>
            <a:r>
              <a:rPr lang="en-US" dirty="0">
                <a:solidFill>
                  <a:srgbClr val="0000FF"/>
                </a:solidFill>
                <a:latin typeface="Arial"/>
                <a:cs typeface="Arial"/>
              </a:rPr>
              <a:t> </a:t>
            </a:r>
            <a:r>
              <a:rPr lang="en-US" dirty="0" err="1">
                <a:solidFill>
                  <a:srgbClr val="0000FF"/>
                </a:solidFill>
                <a:latin typeface="Arial"/>
                <a:cs typeface="Arial"/>
              </a:rPr>
              <a:t>chu</a:t>
            </a:r>
            <a:r>
              <a:rPr lang="en-US" dirty="0">
                <a:solidFill>
                  <a:srgbClr val="0000FF"/>
                </a:solidFill>
                <a:latin typeface="Arial"/>
                <a:cs typeface="Arial"/>
              </a:rPr>
              <a:t> </a:t>
            </a:r>
            <a:r>
              <a:rPr lang="en-US" dirty="0" err="1">
                <a:solidFill>
                  <a:srgbClr val="0000FF"/>
                </a:solidFill>
                <a:latin typeface="Arial"/>
                <a:cs typeface="Arial"/>
              </a:rPr>
              <a:t>kỳ</a:t>
            </a:r>
            <a:r>
              <a:rPr lang="en-US" dirty="0">
                <a:solidFill>
                  <a:srgbClr val="0000FF"/>
                </a:solidFill>
                <a:latin typeface="Arial"/>
                <a:cs typeface="Arial"/>
              </a:rPr>
              <a:t> </a:t>
            </a:r>
            <a:r>
              <a:rPr lang="en-US" dirty="0" err="1">
                <a:solidFill>
                  <a:srgbClr val="0000FF"/>
                </a:solidFill>
                <a:latin typeface="Arial"/>
                <a:cs typeface="Arial"/>
              </a:rPr>
              <a:t>hô</a:t>
            </a:r>
            <a:r>
              <a:rPr lang="en-US" dirty="0">
                <a:solidFill>
                  <a:srgbClr val="0000FF"/>
                </a:solidFill>
                <a:latin typeface="Arial"/>
                <a:cs typeface="Arial"/>
              </a:rPr>
              <a:t> </a:t>
            </a:r>
            <a:r>
              <a:rPr lang="en-US" dirty="0" err="1">
                <a:solidFill>
                  <a:srgbClr val="0000FF"/>
                </a:solidFill>
                <a:latin typeface="Arial"/>
                <a:cs typeface="Arial"/>
              </a:rPr>
              <a:t>hấp</a:t>
            </a:r>
            <a:r>
              <a:rPr lang="en-US" dirty="0">
                <a:solidFill>
                  <a:srgbClr val="0000FF"/>
                </a:solidFill>
                <a:latin typeface="Arial"/>
                <a:cs typeface="Arial"/>
              </a:rPr>
              <a:t> </a:t>
            </a:r>
            <a:r>
              <a:rPr lang="en-US" dirty="0" err="1">
                <a:solidFill>
                  <a:srgbClr val="0000FF"/>
                </a:solidFill>
                <a:latin typeface="Arial"/>
                <a:cs typeface="Arial"/>
              </a:rPr>
              <a:t>đo</a:t>
            </a:r>
            <a:r>
              <a:rPr lang="en-US" dirty="0">
                <a:solidFill>
                  <a:srgbClr val="0000FF"/>
                </a:solidFill>
                <a:latin typeface="Arial"/>
                <a:cs typeface="Arial"/>
              </a:rPr>
              <a:t> </a:t>
            </a:r>
            <a:r>
              <a:rPr lang="en-US" dirty="0" err="1">
                <a:solidFill>
                  <a:srgbClr val="0000FF"/>
                </a:solidFill>
                <a:latin typeface="Arial"/>
                <a:cs typeface="Arial"/>
              </a:rPr>
              <a:t>bằng</a:t>
            </a:r>
            <a:r>
              <a:rPr lang="en-US" dirty="0">
                <a:solidFill>
                  <a:srgbClr val="0000FF"/>
                </a:solidFill>
                <a:latin typeface="Arial"/>
                <a:cs typeface="Arial"/>
              </a:rPr>
              <a:t> </a:t>
            </a:r>
            <a:r>
              <a:rPr lang="en-US" dirty="0" err="1">
                <a:solidFill>
                  <a:srgbClr val="0000FF"/>
                </a:solidFill>
                <a:latin typeface="Arial"/>
                <a:cs typeface="Arial"/>
              </a:rPr>
              <a:t>siêu</a:t>
            </a:r>
            <a:r>
              <a:rPr lang="en-US" dirty="0">
                <a:solidFill>
                  <a:srgbClr val="0000FF"/>
                </a:solidFill>
                <a:latin typeface="Arial"/>
                <a:cs typeface="Arial"/>
              </a:rPr>
              <a:t> </a:t>
            </a:r>
            <a:r>
              <a:rPr lang="en-US" dirty="0" err="1">
                <a:solidFill>
                  <a:srgbClr val="0000FF"/>
                </a:solidFill>
                <a:latin typeface="Arial"/>
                <a:cs typeface="Arial"/>
              </a:rPr>
              <a:t>âm</a:t>
            </a:r>
            <a:endParaRPr lang="en-US" dirty="0">
              <a:solidFill>
                <a:srgbClr val="0000FF"/>
              </a:solidFill>
              <a:latin typeface="Arial"/>
              <a:cs typeface="Arial"/>
            </a:endParaRPr>
          </a:p>
          <a:p>
            <a:pPr>
              <a:spcBef>
                <a:spcPts val="300"/>
              </a:spcBef>
              <a:buFont typeface="Arial"/>
              <a:buChar char="•"/>
            </a:pPr>
            <a:r>
              <a:rPr lang="en-US" dirty="0">
                <a:solidFill>
                  <a:srgbClr val="0000FF"/>
                </a:solidFill>
                <a:latin typeface="Arial"/>
                <a:cs typeface="Arial"/>
              </a:rPr>
              <a:t>Test </a:t>
            </a:r>
            <a:r>
              <a:rPr lang="en-US" dirty="0" err="1">
                <a:solidFill>
                  <a:srgbClr val="0000FF"/>
                </a:solidFill>
                <a:latin typeface="Arial"/>
                <a:cs typeface="Arial"/>
              </a:rPr>
              <a:t>ngừng</a:t>
            </a:r>
            <a:r>
              <a:rPr lang="en-US" dirty="0">
                <a:solidFill>
                  <a:srgbClr val="0000FF"/>
                </a:solidFill>
                <a:latin typeface="Arial"/>
                <a:cs typeface="Arial"/>
              </a:rPr>
              <a:t> </a:t>
            </a:r>
            <a:r>
              <a:rPr lang="en-US" dirty="0" err="1">
                <a:solidFill>
                  <a:srgbClr val="0000FF"/>
                </a:solidFill>
                <a:latin typeface="Arial"/>
                <a:cs typeface="Arial"/>
              </a:rPr>
              <a:t>thông</a:t>
            </a:r>
            <a:r>
              <a:rPr lang="en-US" dirty="0">
                <a:solidFill>
                  <a:srgbClr val="0000FF"/>
                </a:solidFill>
                <a:latin typeface="Arial"/>
                <a:cs typeface="Arial"/>
              </a:rPr>
              <a:t> </a:t>
            </a:r>
            <a:r>
              <a:rPr lang="en-US" dirty="0" err="1">
                <a:solidFill>
                  <a:srgbClr val="0000FF"/>
                </a:solidFill>
                <a:latin typeface="Arial"/>
                <a:cs typeface="Arial"/>
              </a:rPr>
              <a:t>khí</a:t>
            </a:r>
            <a:r>
              <a:rPr lang="en-US" dirty="0">
                <a:solidFill>
                  <a:srgbClr val="0000FF"/>
                </a:solidFill>
                <a:latin typeface="Arial"/>
                <a:cs typeface="Arial"/>
              </a:rPr>
              <a:t> </a:t>
            </a:r>
            <a:r>
              <a:rPr lang="en-US" dirty="0" err="1">
                <a:solidFill>
                  <a:srgbClr val="0000FF"/>
                </a:solidFill>
                <a:latin typeface="Arial"/>
                <a:cs typeface="Arial"/>
              </a:rPr>
              <a:t>cuối</a:t>
            </a:r>
            <a:r>
              <a:rPr lang="en-US" dirty="0">
                <a:solidFill>
                  <a:srgbClr val="0000FF"/>
                </a:solidFill>
                <a:latin typeface="Arial"/>
                <a:cs typeface="Arial"/>
              </a:rPr>
              <a:t> </a:t>
            </a:r>
            <a:r>
              <a:rPr lang="en-US" dirty="0" err="1">
                <a:solidFill>
                  <a:srgbClr val="0000FF"/>
                </a:solidFill>
                <a:latin typeface="Arial"/>
                <a:cs typeface="Arial"/>
              </a:rPr>
              <a:t>thì</a:t>
            </a:r>
            <a:r>
              <a:rPr lang="en-US" dirty="0">
                <a:solidFill>
                  <a:srgbClr val="0000FF"/>
                </a:solidFill>
                <a:latin typeface="Arial"/>
                <a:cs typeface="Arial"/>
              </a:rPr>
              <a:t> </a:t>
            </a:r>
            <a:r>
              <a:rPr lang="en-US" dirty="0" err="1">
                <a:solidFill>
                  <a:srgbClr val="0000FF"/>
                </a:solidFill>
                <a:latin typeface="Arial"/>
                <a:cs typeface="Arial"/>
              </a:rPr>
              <a:t>thở</a:t>
            </a:r>
            <a:r>
              <a:rPr lang="en-US" dirty="0">
                <a:solidFill>
                  <a:srgbClr val="0000FF"/>
                </a:solidFill>
                <a:latin typeface="Arial"/>
                <a:cs typeface="Arial"/>
              </a:rPr>
              <a:t> </a:t>
            </a:r>
            <a:r>
              <a:rPr lang="en-US" dirty="0" err="1">
                <a:solidFill>
                  <a:srgbClr val="0000FF"/>
                </a:solidFill>
                <a:latin typeface="Arial"/>
                <a:cs typeface="Arial"/>
              </a:rPr>
              <a:t>ra</a:t>
            </a:r>
            <a:r>
              <a:rPr lang="en-US" dirty="0">
                <a:solidFill>
                  <a:srgbClr val="0000FF"/>
                </a:solidFill>
                <a:latin typeface="Arial"/>
                <a:cs typeface="Arial"/>
              </a:rPr>
              <a:t> </a:t>
            </a:r>
            <a:r>
              <a:rPr lang="en-US" dirty="0" err="1">
                <a:solidFill>
                  <a:srgbClr val="0000FF"/>
                </a:solidFill>
                <a:latin typeface="Arial"/>
                <a:cs typeface="Arial"/>
              </a:rPr>
              <a:t>trong</a:t>
            </a:r>
            <a:r>
              <a:rPr lang="en-US" dirty="0">
                <a:solidFill>
                  <a:srgbClr val="0000FF"/>
                </a:solidFill>
                <a:latin typeface="Arial"/>
                <a:cs typeface="Arial"/>
              </a:rPr>
              <a:t> 15 </a:t>
            </a:r>
            <a:r>
              <a:rPr lang="en-US" dirty="0" err="1">
                <a:solidFill>
                  <a:srgbClr val="0000FF"/>
                </a:solidFill>
                <a:latin typeface="Arial"/>
                <a:cs typeface="Arial"/>
              </a:rPr>
              <a:t>giây</a:t>
            </a:r>
            <a:endParaRPr lang="en-US" dirty="0">
              <a:solidFill>
                <a:srgbClr val="0000FF"/>
              </a:solidFill>
              <a:latin typeface="Arial"/>
              <a:cs typeface="Arial"/>
            </a:endParaRPr>
          </a:p>
          <a:p>
            <a:pPr marL="0" indent="0">
              <a:spcBef>
                <a:spcPts val="300"/>
              </a:spcBef>
              <a:buNone/>
            </a:pPr>
            <a:r>
              <a:rPr lang="en-US" dirty="0">
                <a:solidFill>
                  <a:srgbClr val="0000FF"/>
                </a:solidFill>
                <a:latin typeface="Arial"/>
                <a:cs typeface="Arial"/>
              </a:rPr>
              <a:t>2.  </a:t>
            </a:r>
            <a:r>
              <a:rPr lang="en-US" b="1" dirty="0" err="1">
                <a:solidFill>
                  <a:srgbClr val="0000FF"/>
                </a:solidFill>
                <a:latin typeface="Arial"/>
                <a:cs typeface="Arial"/>
              </a:rPr>
              <a:t>Nghiệm</a:t>
            </a:r>
            <a:r>
              <a:rPr lang="en-US" b="1" dirty="0">
                <a:solidFill>
                  <a:srgbClr val="0000FF"/>
                </a:solidFill>
                <a:latin typeface="Arial"/>
                <a:cs typeface="Arial"/>
              </a:rPr>
              <a:t> </a:t>
            </a:r>
            <a:r>
              <a:rPr lang="en-US" b="1" dirty="0" err="1">
                <a:solidFill>
                  <a:srgbClr val="0000FF"/>
                </a:solidFill>
                <a:latin typeface="Arial"/>
                <a:cs typeface="Arial"/>
              </a:rPr>
              <a:t>pháp</a:t>
            </a:r>
            <a:r>
              <a:rPr lang="en-US" b="1" dirty="0">
                <a:solidFill>
                  <a:srgbClr val="0000FF"/>
                </a:solidFill>
                <a:latin typeface="Arial"/>
                <a:cs typeface="Arial"/>
              </a:rPr>
              <a:t> </a:t>
            </a:r>
            <a:r>
              <a:rPr lang="en-US" b="1" dirty="0" err="1">
                <a:solidFill>
                  <a:srgbClr val="0000FF"/>
                </a:solidFill>
                <a:latin typeface="Arial"/>
                <a:cs typeface="Arial"/>
              </a:rPr>
              <a:t>nâng</a:t>
            </a:r>
            <a:r>
              <a:rPr lang="en-US" b="1" dirty="0">
                <a:solidFill>
                  <a:srgbClr val="0000FF"/>
                </a:solidFill>
                <a:latin typeface="Arial"/>
                <a:cs typeface="Arial"/>
              </a:rPr>
              <a:t> </a:t>
            </a:r>
            <a:r>
              <a:rPr lang="en-US" b="1" dirty="0" err="1" smtClean="0">
                <a:solidFill>
                  <a:srgbClr val="0000FF"/>
                </a:solidFill>
                <a:latin typeface="Arial"/>
                <a:cs typeface="Arial"/>
              </a:rPr>
              <a:t>chân</a:t>
            </a:r>
            <a:r>
              <a:rPr lang="en-US" b="1" dirty="0" smtClean="0">
                <a:solidFill>
                  <a:srgbClr val="0000FF"/>
                </a:solidFill>
                <a:latin typeface="Arial"/>
                <a:cs typeface="Arial"/>
              </a:rPr>
              <a:t> </a:t>
            </a:r>
            <a:r>
              <a:rPr lang="vi-VN" b="1" dirty="0" smtClean="0">
                <a:solidFill>
                  <a:srgbClr val="0000FF"/>
                </a:solidFill>
                <a:latin typeface="Arial"/>
                <a:cs typeface="Arial"/>
              </a:rPr>
              <a:t>thụ động</a:t>
            </a:r>
            <a:endParaRPr lang="en-US" b="1" dirty="0">
              <a:solidFill>
                <a:srgbClr val="0000FF"/>
              </a:solidFill>
              <a:latin typeface="Arial"/>
              <a:cs typeface="Arial"/>
            </a:endParaRPr>
          </a:p>
        </p:txBody>
      </p:sp>
      <p:sp>
        <p:nvSpPr>
          <p:cNvPr id="5" name="Rectangle 4"/>
          <p:cNvSpPr/>
          <p:nvPr/>
        </p:nvSpPr>
        <p:spPr>
          <a:xfrm>
            <a:off x="492380" y="6278586"/>
            <a:ext cx="4490119" cy="369332"/>
          </a:xfrm>
          <a:prstGeom prst="rect">
            <a:avLst/>
          </a:prstGeom>
        </p:spPr>
        <p:txBody>
          <a:bodyPr wrap="none">
            <a:spAutoFit/>
          </a:bodyPr>
          <a:lstStyle/>
          <a:p>
            <a:pPr fontAlgn="auto">
              <a:spcBef>
                <a:spcPts val="0"/>
              </a:spcBef>
              <a:spcAft>
                <a:spcPts val="0"/>
              </a:spcAft>
            </a:pPr>
            <a:r>
              <a:rPr lang="en-US" sz="1800">
                <a:solidFill>
                  <a:srgbClr val="000000"/>
                </a:solidFill>
                <a:latin typeface="Calisto MT"/>
                <a:ea typeface=""/>
              </a:rPr>
              <a:t>Marik et al. Annals of Intensive Care 2011, 1:1</a:t>
            </a:r>
          </a:p>
        </p:txBody>
      </p:sp>
      <p:cxnSp>
        <p:nvCxnSpPr>
          <p:cNvPr id="6" name="Straight Connector 5"/>
          <p:cNvCxnSpPr/>
          <p:nvPr/>
        </p:nvCxnSpPr>
        <p:spPr>
          <a:xfrm>
            <a:off x="533400" y="1524000"/>
            <a:ext cx="7924800"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04551185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5714" y="244158"/>
            <a:ext cx="8149560" cy="1339850"/>
          </a:xfrm>
        </p:spPr>
        <p:txBody>
          <a:bodyPr>
            <a:normAutofit/>
          </a:bodyPr>
          <a:lstStyle/>
          <a:p>
            <a:r>
              <a:rPr lang="en-US" sz="3200">
                <a:latin typeface="Arial"/>
                <a:cs typeface="Arial"/>
              </a:rPr>
              <a:t>Cơ chế thay đổi thể tích nhát bóp </a:t>
            </a:r>
            <a:br>
              <a:rPr lang="en-US" sz="3200">
                <a:latin typeface="Arial"/>
                <a:cs typeface="Arial"/>
              </a:rPr>
            </a:br>
            <a:r>
              <a:rPr lang="en-US" sz="3200">
                <a:latin typeface="Arial"/>
                <a:cs typeface="Arial"/>
              </a:rPr>
              <a:t>theo chu kỳ hô hấp ở bn thở máy</a:t>
            </a:r>
            <a:endParaRPr lang="en-US" sz="3200"/>
          </a:p>
        </p:txBody>
      </p:sp>
      <p:pic>
        <p:nvPicPr>
          <p:cNvPr id="6" name="Picture 5" descr="Screen Shot 2015-10-01 at 12.19.30 PM.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64481" y="1672743"/>
            <a:ext cx="7920238" cy="4597800"/>
          </a:xfrm>
          <a:prstGeom prst="rect">
            <a:avLst/>
          </a:prstGeom>
        </p:spPr>
      </p:pic>
      <p:sp>
        <p:nvSpPr>
          <p:cNvPr id="7" name="Rectangle 6"/>
          <p:cNvSpPr/>
          <p:nvPr/>
        </p:nvSpPr>
        <p:spPr>
          <a:xfrm>
            <a:off x="227780" y="6313868"/>
            <a:ext cx="4490119" cy="369332"/>
          </a:xfrm>
          <a:prstGeom prst="rect">
            <a:avLst/>
          </a:prstGeom>
        </p:spPr>
        <p:txBody>
          <a:bodyPr wrap="none">
            <a:spAutoFit/>
          </a:bodyPr>
          <a:lstStyle/>
          <a:p>
            <a:pPr fontAlgn="auto">
              <a:spcBef>
                <a:spcPts val="0"/>
              </a:spcBef>
              <a:spcAft>
                <a:spcPts val="0"/>
              </a:spcAft>
            </a:pPr>
            <a:r>
              <a:rPr lang="en-US" sz="1800">
                <a:solidFill>
                  <a:srgbClr val="000000"/>
                </a:solidFill>
                <a:latin typeface="Calisto MT"/>
                <a:ea typeface=""/>
              </a:rPr>
              <a:t>Marik et al. Annals of Intensive Care 2011, 1:1</a:t>
            </a:r>
          </a:p>
        </p:txBody>
      </p:sp>
    </p:spTree>
    <p:extLst>
      <p:ext uri="{BB962C8B-B14F-4D97-AF65-F5344CB8AC3E}">
        <p14:creationId xmlns="" xmlns:p14="http://schemas.microsoft.com/office/powerpoint/2010/main" val="78766697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1" name="TextBox 2"/>
          <p:cNvSpPr txBox="1">
            <a:spLocks noChangeArrowheads="1"/>
          </p:cNvSpPr>
          <p:nvPr/>
        </p:nvSpPr>
        <p:spPr bwMode="auto">
          <a:xfrm>
            <a:off x="2286000" y="228600"/>
            <a:ext cx="5463755"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pPr eaLnBrk="1" fontAlgn="auto" hangingPunct="1">
              <a:spcBef>
                <a:spcPts val="0"/>
              </a:spcBef>
              <a:spcAft>
                <a:spcPts val="0"/>
              </a:spcAft>
            </a:pPr>
            <a:r>
              <a:rPr lang="en-US" sz="2400" b="1">
                <a:solidFill>
                  <a:srgbClr val="0000FF"/>
                </a:solidFill>
              </a:rPr>
              <a:t>Pulse Pressure Variation (PPV, ΔPP)</a:t>
            </a:r>
          </a:p>
        </p:txBody>
      </p:sp>
      <p:sp>
        <p:nvSpPr>
          <p:cNvPr id="6" name="TextBox 5"/>
          <p:cNvSpPr txBox="1"/>
          <p:nvPr/>
        </p:nvSpPr>
        <p:spPr>
          <a:xfrm>
            <a:off x="1040751" y="3748965"/>
            <a:ext cx="7585089" cy="3065967"/>
          </a:xfrm>
          <a:prstGeom prst="rect">
            <a:avLst/>
          </a:prstGeom>
          <a:noFill/>
        </p:spPr>
        <p:txBody>
          <a:bodyPr wrap="square">
            <a:spAutoFit/>
          </a:bodyPr>
          <a:lstStyle/>
          <a:p>
            <a:pPr marL="342900" indent="-342900" fontAlgn="auto">
              <a:lnSpc>
                <a:spcPct val="110000"/>
              </a:lnSpc>
              <a:spcBef>
                <a:spcPts val="0"/>
              </a:spcBef>
              <a:spcAft>
                <a:spcPts val="0"/>
              </a:spcAft>
              <a:buFont typeface="Wingdings" charset="2"/>
              <a:buChar char="§"/>
              <a:defRPr/>
            </a:pPr>
            <a:r>
              <a:rPr lang="en-US" sz="2200" dirty="0" err="1">
                <a:solidFill>
                  <a:prstClr val="black"/>
                </a:solidFill>
                <a:latin typeface="Arial"/>
                <a:ea typeface=""/>
                <a:cs typeface="Arial"/>
              </a:rPr>
              <a:t>Tính</a:t>
            </a:r>
            <a:r>
              <a:rPr lang="en-US" sz="2200" dirty="0">
                <a:solidFill>
                  <a:prstClr val="black"/>
                </a:solidFill>
                <a:latin typeface="Arial"/>
                <a:ea typeface=""/>
                <a:cs typeface="Arial"/>
              </a:rPr>
              <a:t> PPV </a:t>
            </a:r>
            <a:r>
              <a:rPr lang="en-US" sz="2200" dirty="0" err="1">
                <a:solidFill>
                  <a:prstClr val="black"/>
                </a:solidFill>
                <a:latin typeface="Arial"/>
                <a:ea typeface=""/>
                <a:cs typeface="Arial"/>
              </a:rPr>
              <a:t>dựa</a:t>
            </a:r>
            <a:r>
              <a:rPr lang="en-US" sz="2200" dirty="0">
                <a:solidFill>
                  <a:prstClr val="black"/>
                </a:solidFill>
                <a:latin typeface="Arial"/>
                <a:ea typeface=""/>
                <a:cs typeface="Arial"/>
              </a:rPr>
              <a:t> </a:t>
            </a:r>
            <a:r>
              <a:rPr lang="en-US" sz="2200" dirty="0" err="1">
                <a:solidFill>
                  <a:prstClr val="black"/>
                </a:solidFill>
                <a:latin typeface="Arial"/>
                <a:ea typeface=""/>
                <a:cs typeface="Arial"/>
              </a:rPr>
              <a:t>vào</a:t>
            </a:r>
            <a:r>
              <a:rPr lang="en-US" sz="2200" dirty="0">
                <a:solidFill>
                  <a:prstClr val="black"/>
                </a:solidFill>
                <a:latin typeface="Arial"/>
                <a:ea typeface=""/>
                <a:cs typeface="Arial"/>
              </a:rPr>
              <a:t> </a:t>
            </a:r>
            <a:r>
              <a:rPr lang="en-US" sz="2200" dirty="0" err="1">
                <a:solidFill>
                  <a:prstClr val="black"/>
                </a:solidFill>
                <a:latin typeface="Arial"/>
                <a:ea typeface=""/>
                <a:cs typeface="Arial"/>
              </a:rPr>
              <a:t>sóng</a:t>
            </a:r>
            <a:r>
              <a:rPr lang="en-US" sz="2200" dirty="0">
                <a:solidFill>
                  <a:prstClr val="black"/>
                </a:solidFill>
                <a:latin typeface="Arial"/>
                <a:ea typeface=""/>
                <a:cs typeface="Arial"/>
              </a:rPr>
              <a:t> </a:t>
            </a:r>
            <a:r>
              <a:rPr lang="en-US" sz="2200" dirty="0" err="1">
                <a:solidFill>
                  <a:prstClr val="black"/>
                </a:solidFill>
                <a:latin typeface="Arial"/>
                <a:ea typeface=""/>
                <a:cs typeface="Arial"/>
              </a:rPr>
              <a:t>động</a:t>
            </a:r>
            <a:r>
              <a:rPr lang="en-US" sz="2200" dirty="0">
                <a:solidFill>
                  <a:prstClr val="black"/>
                </a:solidFill>
                <a:latin typeface="Arial"/>
                <a:ea typeface=""/>
                <a:cs typeface="Arial"/>
              </a:rPr>
              <a:t> </a:t>
            </a:r>
            <a:r>
              <a:rPr lang="en-US" sz="2200" dirty="0" err="1">
                <a:solidFill>
                  <a:prstClr val="black"/>
                </a:solidFill>
                <a:latin typeface="Arial"/>
                <a:ea typeface=""/>
                <a:cs typeface="Arial"/>
              </a:rPr>
              <a:t>mạch</a:t>
            </a:r>
            <a:r>
              <a:rPr lang="en-US" sz="2200" dirty="0">
                <a:solidFill>
                  <a:prstClr val="black"/>
                </a:solidFill>
                <a:latin typeface="Arial"/>
                <a:ea typeface=""/>
                <a:cs typeface="Arial"/>
              </a:rPr>
              <a:t> </a:t>
            </a:r>
            <a:r>
              <a:rPr lang="en-US" sz="2200" dirty="0" err="1">
                <a:solidFill>
                  <a:prstClr val="black"/>
                </a:solidFill>
                <a:latin typeface="Arial"/>
                <a:ea typeface=""/>
                <a:cs typeface="Arial"/>
              </a:rPr>
              <a:t>đo</a:t>
            </a:r>
            <a:r>
              <a:rPr lang="en-US" sz="2200" dirty="0">
                <a:solidFill>
                  <a:prstClr val="black"/>
                </a:solidFill>
                <a:latin typeface="Arial"/>
                <a:ea typeface=""/>
                <a:cs typeface="Arial"/>
              </a:rPr>
              <a:t> </a:t>
            </a:r>
            <a:r>
              <a:rPr lang="en-US" sz="2200" dirty="0" err="1">
                <a:solidFill>
                  <a:prstClr val="black"/>
                </a:solidFill>
                <a:latin typeface="Arial"/>
                <a:ea typeface=""/>
                <a:cs typeface="Arial"/>
              </a:rPr>
              <a:t>xâm</a:t>
            </a:r>
            <a:r>
              <a:rPr lang="en-US" sz="2200" dirty="0">
                <a:solidFill>
                  <a:prstClr val="black"/>
                </a:solidFill>
                <a:latin typeface="Arial"/>
                <a:ea typeface=""/>
                <a:cs typeface="Arial"/>
              </a:rPr>
              <a:t> </a:t>
            </a:r>
            <a:r>
              <a:rPr lang="en-US" sz="2200" dirty="0" err="1">
                <a:solidFill>
                  <a:prstClr val="black"/>
                </a:solidFill>
                <a:latin typeface="Arial"/>
                <a:ea typeface=""/>
                <a:cs typeface="Arial"/>
              </a:rPr>
              <a:t>lấn</a:t>
            </a:r>
            <a:r>
              <a:rPr lang="en-US" sz="2200" dirty="0">
                <a:solidFill>
                  <a:prstClr val="black"/>
                </a:solidFill>
                <a:latin typeface="Arial"/>
                <a:ea typeface=""/>
                <a:cs typeface="Arial"/>
              </a:rPr>
              <a:t> </a:t>
            </a:r>
          </a:p>
          <a:p>
            <a:pPr fontAlgn="auto">
              <a:lnSpc>
                <a:spcPct val="110000"/>
              </a:lnSpc>
              <a:spcBef>
                <a:spcPts val="0"/>
              </a:spcBef>
              <a:spcAft>
                <a:spcPts val="0"/>
              </a:spcAft>
              <a:defRPr/>
            </a:pPr>
            <a:r>
              <a:rPr lang="en-US" sz="2200" dirty="0">
                <a:solidFill>
                  <a:prstClr val="black"/>
                </a:solidFill>
                <a:latin typeface="Arial"/>
                <a:ea typeface=""/>
                <a:cs typeface="Arial"/>
              </a:rPr>
              <a:t>  	 </a:t>
            </a:r>
            <a:r>
              <a:rPr lang="en-US" sz="2200" dirty="0">
                <a:solidFill>
                  <a:srgbClr val="0000AC"/>
                </a:solidFill>
                <a:latin typeface="Arial"/>
                <a:ea typeface=""/>
                <a:cs typeface="Arial"/>
              </a:rPr>
              <a:t>PPV </a:t>
            </a:r>
            <a:r>
              <a:rPr lang="en-US" sz="2200" baseline="-25000" dirty="0">
                <a:solidFill>
                  <a:srgbClr val="0000AC"/>
                </a:solidFill>
                <a:latin typeface="Arial"/>
                <a:ea typeface=""/>
                <a:cs typeface="Arial"/>
              </a:rPr>
              <a:t>=</a:t>
            </a:r>
            <a:r>
              <a:rPr lang="en-US" sz="2200" dirty="0">
                <a:solidFill>
                  <a:srgbClr val="0000AC"/>
                </a:solidFill>
                <a:latin typeface="Arial"/>
                <a:ea typeface=""/>
                <a:cs typeface="Arial"/>
              </a:rPr>
              <a:t>   </a:t>
            </a:r>
            <a:r>
              <a:rPr lang="en-US" sz="2200" u="sng" dirty="0">
                <a:solidFill>
                  <a:srgbClr val="0000AC"/>
                </a:solidFill>
                <a:latin typeface="Arial"/>
                <a:ea typeface=""/>
                <a:cs typeface="Arial"/>
              </a:rPr>
              <a:t>100 (</a:t>
            </a:r>
            <a:r>
              <a:rPr lang="en-US" sz="2200" u="sng" dirty="0" err="1">
                <a:solidFill>
                  <a:srgbClr val="0000AC"/>
                </a:solidFill>
                <a:latin typeface="Arial"/>
                <a:ea typeface=""/>
                <a:cs typeface="Arial"/>
              </a:rPr>
              <a:t>PPmax</a:t>
            </a:r>
            <a:r>
              <a:rPr lang="en-US" sz="2200" u="sng" dirty="0">
                <a:solidFill>
                  <a:srgbClr val="0000AC"/>
                </a:solidFill>
                <a:latin typeface="Arial"/>
                <a:ea typeface=""/>
                <a:cs typeface="Arial"/>
              </a:rPr>
              <a:t> – </a:t>
            </a:r>
            <a:r>
              <a:rPr lang="en-US" sz="2200" u="sng" dirty="0" err="1">
                <a:solidFill>
                  <a:srgbClr val="0000AC"/>
                </a:solidFill>
                <a:latin typeface="Arial"/>
                <a:ea typeface=""/>
                <a:cs typeface="Arial"/>
              </a:rPr>
              <a:t>PPmin</a:t>
            </a:r>
            <a:r>
              <a:rPr lang="en-US" sz="2200" u="sng" dirty="0">
                <a:solidFill>
                  <a:srgbClr val="0000AC"/>
                </a:solidFill>
                <a:latin typeface="Arial"/>
                <a:ea typeface=""/>
                <a:cs typeface="Arial"/>
              </a:rPr>
              <a:t>) </a:t>
            </a:r>
          </a:p>
          <a:p>
            <a:pPr fontAlgn="auto">
              <a:lnSpc>
                <a:spcPct val="110000"/>
              </a:lnSpc>
              <a:spcBef>
                <a:spcPts val="0"/>
              </a:spcBef>
              <a:spcAft>
                <a:spcPts val="0"/>
              </a:spcAft>
              <a:defRPr/>
            </a:pPr>
            <a:r>
              <a:rPr lang="en-US" sz="2200" dirty="0">
                <a:solidFill>
                  <a:srgbClr val="0000AC"/>
                </a:solidFill>
                <a:latin typeface="Arial"/>
                <a:ea typeface=""/>
                <a:cs typeface="Arial"/>
              </a:rPr>
              <a:t>               	  (</a:t>
            </a:r>
            <a:r>
              <a:rPr lang="en-US" sz="2200" dirty="0" err="1">
                <a:solidFill>
                  <a:srgbClr val="0000AC"/>
                </a:solidFill>
                <a:latin typeface="Arial"/>
                <a:ea typeface=""/>
                <a:cs typeface="Arial"/>
              </a:rPr>
              <a:t>PPmax</a:t>
            </a:r>
            <a:r>
              <a:rPr lang="en-US" sz="2200" dirty="0">
                <a:solidFill>
                  <a:srgbClr val="0000AC"/>
                </a:solidFill>
                <a:latin typeface="Arial"/>
                <a:ea typeface=""/>
                <a:cs typeface="Arial"/>
              </a:rPr>
              <a:t> + </a:t>
            </a:r>
            <a:r>
              <a:rPr lang="en-US" sz="2200" dirty="0" err="1">
                <a:solidFill>
                  <a:srgbClr val="0000AC"/>
                </a:solidFill>
                <a:latin typeface="Arial"/>
                <a:ea typeface=""/>
                <a:cs typeface="Arial"/>
              </a:rPr>
              <a:t>PPmin</a:t>
            </a:r>
            <a:r>
              <a:rPr lang="en-US" sz="2200" dirty="0">
                <a:solidFill>
                  <a:srgbClr val="0000AC"/>
                </a:solidFill>
                <a:latin typeface="Arial"/>
                <a:ea typeface=""/>
                <a:cs typeface="Arial"/>
              </a:rPr>
              <a:t>) / 2</a:t>
            </a:r>
          </a:p>
          <a:p>
            <a:pPr marL="342900" indent="-342900" fontAlgn="auto">
              <a:lnSpc>
                <a:spcPct val="110000"/>
              </a:lnSpc>
              <a:spcBef>
                <a:spcPts val="0"/>
              </a:spcBef>
              <a:spcAft>
                <a:spcPts val="0"/>
              </a:spcAft>
              <a:buFont typeface="Wingdings" charset="2"/>
              <a:buChar char="§"/>
              <a:defRPr/>
            </a:pPr>
            <a:r>
              <a:rPr lang="en-US" sz="2200" dirty="0">
                <a:solidFill>
                  <a:prstClr val="black"/>
                </a:solidFill>
                <a:latin typeface="Arial"/>
                <a:ea typeface=""/>
                <a:cs typeface="Arial"/>
              </a:rPr>
              <a:t>PPV ≥ 13% </a:t>
            </a:r>
            <a:r>
              <a:rPr lang="en-US" sz="2200" dirty="0" err="1">
                <a:solidFill>
                  <a:prstClr val="black"/>
                </a:solidFill>
                <a:latin typeface="Arial"/>
                <a:ea typeface=""/>
                <a:cs typeface="Arial"/>
              </a:rPr>
              <a:t>dự</a:t>
            </a:r>
            <a:r>
              <a:rPr lang="en-US" sz="2200" dirty="0">
                <a:solidFill>
                  <a:prstClr val="black"/>
                </a:solidFill>
                <a:latin typeface="Arial"/>
                <a:ea typeface=""/>
                <a:cs typeface="Arial"/>
              </a:rPr>
              <a:t> </a:t>
            </a:r>
            <a:r>
              <a:rPr lang="en-US" sz="2200" dirty="0" err="1">
                <a:solidFill>
                  <a:prstClr val="black"/>
                </a:solidFill>
                <a:latin typeface="Arial"/>
                <a:ea typeface=""/>
                <a:cs typeface="Arial"/>
              </a:rPr>
              <a:t>đoán</a:t>
            </a:r>
            <a:r>
              <a:rPr lang="en-US" sz="2200" dirty="0">
                <a:solidFill>
                  <a:prstClr val="black"/>
                </a:solidFill>
                <a:latin typeface="Arial"/>
                <a:ea typeface=""/>
                <a:cs typeface="Arial"/>
              </a:rPr>
              <a:t> </a:t>
            </a:r>
            <a:r>
              <a:rPr lang="en-US" sz="2200" dirty="0" err="1">
                <a:solidFill>
                  <a:prstClr val="black"/>
                </a:solidFill>
                <a:latin typeface="Arial"/>
                <a:ea typeface=""/>
                <a:cs typeface="Arial"/>
              </a:rPr>
              <a:t>bn</a:t>
            </a:r>
            <a:r>
              <a:rPr lang="en-US" sz="2200" dirty="0">
                <a:solidFill>
                  <a:prstClr val="black"/>
                </a:solidFill>
                <a:latin typeface="Arial"/>
                <a:ea typeface=""/>
                <a:cs typeface="Arial"/>
              </a:rPr>
              <a:t> </a:t>
            </a:r>
            <a:r>
              <a:rPr lang="en-US" sz="2200" dirty="0" err="1">
                <a:solidFill>
                  <a:prstClr val="black"/>
                </a:solidFill>
                <a:latin typeface="Arial"/>
                <a:ea typeface=""/>
                <a:cs typeface="Arial"/>
              </a:rPr>
              <a:t>đáp</a:t>
            </a:r>
            <a:r>
              <a:rPr lang="en-US" sz="2200" dirty="0">
                <a:solidFill>
                  <a:prstClr val="black"/>
                </a:solidFill>
                <a:latin typeface="Arial"/>
                <a:ea typeface=""/>
                <a:cs typeface="Arial"/>
              </a:rPr>
              <a:t> </a:t>
            </a:r>
            <a:r>
              <a:rPr lang="en-US" sz="2200" dirty="0" err="1">
                <a:solidFill>
                  <a:prstClr val="black"/>
                </a:solidFill>
                <a:latin typeface="Arial"/>
                <a:ea typeface=""/>
                <a:cs typeface="Arial"/>
              </a:rPr>
              <a:t>ứng</a:t>
            </a:r>
            <a:r>
              <a:rPr lang="en-US" sz="2200" dirty="0">
                <a:solidFill>
                  <a:prstClr val="black"/>
                </a:solidFill>
                <a:latin typeface="Arial"/>
                <a:ea typeface=""/>
                <a:cs typeface="Arial"/>
              </a:rPr>
              <a:t> </a:t>
            </a:r>
            <a:r>
              <a:rPr lang="en-US" sz="2200" dirty="0" err="1">
                <a:solidFill>
                  <a:prstClr val="black"/>
                </a:solidFill>
                <a:latin typeface="Arial"/>
                <a:ea typeface=""/>
                <a:cs typeface="Arial"/>
              </a:rPr>
              <a:t>với</a:t>
            </a:r>
            <a:r>
              <a:rPr lang="en-US" sz="2200" dirty="0">
                <a:solidFill>
                  <a:prstClr val="black"/>
                </a:solidFill>
                <a:latin typeface="Arial"/>
                <a:ea typeface=""/>
                <a:cs typeface="Arial"/>
              </a:rPr>
              <a:t> </a:t>
            </a:r>
            <a:r>
              <a:rPr lang="en-US" sz="2200" dirty="0" err="1">
                <a:solidFill>
                  <a:prstClr val="black"/>
                </a:solidFill>
                <a:latin typeface="Arial"/>
                <a:ea typeface=""/>
                <a:cs typeface="Arial"/>
              </a:rPr>
              <a:t>bù</a:t>
            </a:r>
            <a:r>
              <a:rPr lang="en-US" sz="2200" dirty="0">
                <a:solidFill>
                  <a:prstClr val="black"/>
                </a:solidFill>
                <a:latin typeface="Arial"/>
                <a:ea typeface=""/>
                <a:cs typeface="Arial"/>
              </a:rPr>
              <a:t> </a:t>
            </a:r>
            <a:r>
              <a:rPr lang="en-US" sz="2200" dirty="0" err="1">
                <a:solidFill>
                  <a:prstClr val="black"/>
                </a:solidFill>
                <a:latin typeface="Arial"/>
                <a:ea typeface=""/>
                <a:cs typeface="Arial"/>
              </a:rPr>
              <a:t>dịch</a:t>
            </a:r>
            <a:endParaRPr lang="en-US" sz="2200" dirty="0">
              <a:solidFill>
                <a:prstClr val="black"/>
              </a:solidFill>
              <a:latin typeface="Arial"/>
              <a:ea typeface=""/>
              <a:cs typeface="Arial"/>
            </a:endParaRPr>
          </a:p>
          <a:p>
            <a:pPr marL="342900" indent="-342900" fontAlgn="auto">
              <a:lnSpc>
                <a:spcPct val="110000"/>
              </a:lnSpc>
              <a:spcBef>
                <a:spcPts val="0"/>
              </a:spcBef>
              <a:spcAft>
                <a:spcPts val="0"/>
              </a:spcAft>
              <a:buFont typeface="Wingdings" charset="2"/>
              <a:buChar char="§"/>
              <a:defRPr/>
            </a:pPr>
            <a:r>
              <a:rPr lang="en-US" sz="2200" dirty="0" err="1">
                <a:solidFill>
                  <a:prstClr val="black"/>
                </a:solidFill>
                <a:latin typeface="Arial"/>
                <a:ea typeface=""/>
                <a:cs typeface="Arial"/>
              </a:rPr>
              <a:t>Chú</a:t>
            </a:r>
            <a:r>
              <a:rPr lang="en-US" sz="2200" dirty="0">
                <a:solidFill>
                  <a:prstClr val="black"/>
                </a:solidFill>
                <a:latin typeface="Arial"/>
                <a:ea typeface=""/>
                <a:cs typeface="Arial"/>
              </a:rPr>
              <a:t> </a:t>
            </a:r>
            <a:r>
              <a:rPr lang="en-US" sz="2200" dirty="0" err="1">
                <a:solidFill>
                  <a:prstClr val="black"/>
                </a:solidFill>
                <a:latin typeface="Arial"/>
                <a:ea typeface=""/>
                <a:cs typeface="Arial"/>
              </a:rPr>
              <a:t>ý</a:t>
            </a:r>
            <a:r>
              <a:rPr lang="en-US" sz="2200" dirty="0">
                <a:solidFill>
                  <a:prstClr val="black"/>
                </a:solidFill>
                <a:latin typeface="Arial"/>
                <a:ea typeface=""/>
                <a:cs typeface="Arial"/>
              </a:rPr>
              <a:t> </a:t>
            </a:r>
            <a:r>
              <a:rPr lang="en-US" sz="2200" dirty="0" err="1">
                <a:solidFill>
                  <a:prstClr val="black"/>
                </a:solidFill>
                <a:latin typeface="Arial"/>
                <a:ea typeface=""/>
                <a:cs typeface="Arial"/>
              </a:rPr>
              <a:t>để</a:t>
            </a:r>
            <a:r>
              <a:rPr lang="en-US" sz="2200" dirty="0">
                <a:solidFill>
                  <a:prstClr val="black"/>
                </a:solidFill>
                <a:latin typeface="Arial"/>
                <a:ea typeface=""/>
                <a:cs typeface="Arial"/>
              </a:rPr>
              <a:t> PPV </a:t>
            </a:r>
            <a:r>
              <a:rPr lang="en-US" sz="2200" dirty="0" err="1">
                <a:solidFill>
                  <a:prstClr val="black"/>
                </a:solidFill>
                <a:latin typeface="Arial"/>
                <a:ea typeface=""/>
                <a:cs typeface="Arial"/>
              </a:rPr>
              <a:t>chính</a:t>
            </a:r>
            <a:r>
              <a:rPr lang="en-US" sz="2200" dirty="0">
                <a:solidFill>
                  <a:prstClr val="black"/>
                </a:solidFill>
                <a:latin typeface="Arial"/>
                <a:ea typeface=""/>
                <a:cs typeface="Arial"/>
              </a:rPr>
              <a:t> </a:t>
            </a:r>
            <a:r>
              <a:rPr lang="en-US" sz="2200" dirty="0" err="1">
                <a:solidFill>
                  <a:prstClr val="black"/>
                </a:solidFill>
                <a:latin typeface="Arial"/>
                <a:ea typeface=""/>
                <a:cs typeface="Arial"/>
              </a:rPr>
              <a:t>xác</a:t>
            </a:r>
            <a:endParaRPr lang="en-US" sz="2200" dirty="0">
              <a:solidFill>
                <a:prstClr val="black"/>
              </a:solidFill>
              <a:latin typeface="Arial"/>
              <a:ea typeface=""/>
              <a:cs typeface="Arial"/>
            </a:endParaRPr>
          </a:p>
          <a:p>
            <a:pPr marL="566738" indent="-342900" fontAlgn="auto">
              <a:lnSpc>
                <a:spcPct val="110000"/>
              </a:lnSpc>
              <a:spcBef>
                <a:spcPts val="0"/>
              </a:spcBef>
              <a:spcAft>
                <a:spcPts val="0"/>
              </a:spcAft>
              <a:buFont typeface="Arial"/>
              <a:buChar char="•"/>
              <a:defRPr/>
            </a:pPr>
            <a:r>
              <a:rPr lang="en-US" sz="2200" dirty="0" err="1">
                <a:solidFill>
                  <a:prstClr val="black"/>
                </a:solidFill>
                <a:latin typeface="Arial"/>
                <a:ea typeface=""/>
                <a:cs typeface="Arial"/>
              </a:rPr>
              <a:t>chuyển</a:t>
            </a:r>
            <a:r>
              <a:rPr lang="en-US" sz="2200" dirty="0">
                <a:solidFill>
                  <a:prstClr val="black"/>
                </a:solidFill>
                <a:latin typeface="Arial"/>
                <a:ea typeface=""/>
                <a:cs typeface="Arial"/>
              </a:rPr>
              <a:t> sang mode </a:t>
            </a:r>
            <a:r>
              <a:rPr lang="en-US" sz="2200" dirty="0" err="1">
                <a:solidFill>
                  <a:prstClr val="black"/>
                </a:solidFill>
                <a:latin typeface="Arial"/>
                <a:ea typeface=""/>
                <a:cs typeface="Arial"/>
              </a:rPr>
              <a:t>kiểm</a:t>
            </a:r>
            <a:r>
              <a:rPr lang="en-US" sz="2200" dirty="0">
                <a:solidFill>
                  <a:prstClr val="black"/>
                </a:solidFill>
                <a:latin typeface="Arial"/>
                <a:ea typeface=""/>
                <a:cs typeface="Arial"/>
              </a:rPr>
              <a:t> </a:t>
            </a:r>
            <a:r>
              <a:rPr lang="en-US" sz="2200" dirty="0" err="1">
                <a:solidFill>
                  <a:prstClr val="black"/>
                </a:solidFill>
                <a:latin typeface="Arial"/>
                <a:ea typeface=""/>
                <a:cs typeface="Arial"/>
              </a:rPr>
              <a:t>soát</a:t>
            </a:r>
            <a:endParaRPr lang="en-US" sz="2200" dirty="0">
              <a:solidFill>
                <a:prstClr val="black"/>
              </a:solidFill>
              <a:latin typeface="Arial"/>
              <a:ea typeface=""/>
              <a:cs typeface="Arial"/>
            </a:endParaRPr>
          </a:p>
          <a:p>
            <a:pPr marL="566738" indent="-342900" fontAlgn="auto">
              <a:lnSpc>
                <a:spcPct val="110000"/>
              </a:lnSpc>
              <a:spcBef>
                <a:spcPts val="0"/>
              </a:spcBef>
              <a:spcAft>
                <a:spcPts val="0"/>
              </a:spcAft>
              <a:buFont typeface="Arial"/>
              <a:buChar char="•"/>
              <a:defRPr/>
            </a:pPr>
            <a:r>
              <a:rPr lang="en-US" sz="2200" dirty="0" err="1">
                <a:solidFill>
                  <a:prstClr val="black"/>
                </a:solidFill>
                <a:latin typeface="Arial"/>
                <a:ea typeface=""/>
                <a:cs typeface="Arial"/>
              </a:rPr>
              <a:t>Vt</a:t>
            </a:r>
            <a:r>
              <a:rPr lang="en-US" sz="2200" dirty="0">
                <a:solidFill>
                  <a:prstClr val="black"/>
                </a:solidFill>
                <a:latin typeface="Arial"/>
                <a:ea typeface=""/>
                <a:cs typeface="Arial"/>
              </a:rPr>
              <a:t> </a:t>
            </a:r>
            <a:r>
              <a:rPr lang="en-US" sz="2200" dirty="0" err="1">
                <a:solidFill>
                  <a:prstClr val="black"/>
                </a:solidFill>
                <a:latin typeface="Arial"/>
                <a:ea typeface=""/>
                <a:cs typeface="Arial"/>
              </a:rPr>
              <a:t>từ</a:t>
            </a:r>
            <a:r>
              <a:rPr lang="en-US" sz="2200" dirty="0">
                <a:solidFill>
                  <a:prstClr val="black"/>
                </a:solidFill>
                <a:latin typeface="Arial"/>
                <a:ea typeface=""/>
                <a:cs typeface="Arial"/>
              </a:rPr>
              <a:t> 7 – 10ml/kg</a:t>
            </a:r>
          </a:p>
          <a:p>
            <a:pPr marL="566738" indent="-342900" fontAlgn="auto">
              <a:lnSpc>
                <a:spcPct val="110000"/>
              </a:lnSpc>
              <a:spcBef>
                <a:spcPts val="0"/>
              </a:spcBef>
              <a:spcAft>
                <a:spcPts val="0"/>
              </a:spcAft>
              <a:buFont typeface="Arial"/>
              <a:buChar char="•"/>
              <a:defRPr/>
            </a:pPr>
            <a:r>
              <a:rPr lang="en-US" sz="2200" dirty="0" err="1">
                <a:solidFill>
                  <a:prstClr val="black"/>
                </a:solidFill>
                <a:latin typeface="Arial"/>
                <a:ea typeface=""/>
                <a:cs typeface="Arial"/>
              </a:rPr>
              <a:t>bn</a:t>
            </a:r>
            <a:r>
              <a:rPr lang="en-US" sz="2200" dirty="0">
                <a:solidFill>
                  <a:prstClr val="black"/>
                </a:solidFill>
                <a:latin typeface="Arial"/>
                <a:ea typeface=""/>
                <a:cs typeface="Arial"/>
              </a:rPr>
              <a:t> </a:t>
            </a:r>
            <a:r>
              <a:rPr lang="en-US" sz="2200" dirty="0" err="1">
                <a:solidFill>
                  <a:prstClr val="black"/>
                </a:solidFill>
                <a:latin typeface="Arial"/>
                <a:ea typeface=""/>
                <a:cs typeface="Arial"/>
              </a:rPr>
              <a:t>không</a:t>
            </a:r>
            <a:r>
              <a:rPr lang="en-US" sz="2200" dirty="0">
                <a:solidFill>
                  <a:prstClr val="black"/>
                </a:solidFill>
                <a:latin typeface="Arial"/>
                <a:ea typeface=""/>
                <a:cs typeface="Arial"/>
              </a:rPr>
              <a:t> </a:t>
            </a:r>
            <a:r>
              <a:rPr lang="en-US" sz="2200" dirty="0" err="1">
                <a:solidFill>
                  <a:prstClr val="black"/>
                </a:solidFill>
                <a:latin typeface="Arial"/>
                <a:ea typeface=""/>
                <a:cs typeface="Arial"/>
              </a:rPr>
              <a:t>loạn</a:t>
            </a:r>
            <a:r>
              <a:rPr lang="en-US" sz="2200" dirty="0">
                <a:solidFill>
                  <a:prstClr val="black"/>
                </a:solidFill>
                <a:latin typeface="Arial"/>
                <a:ea typeface=""/>
                <a:cs typeface="Arial"/>
              </a:rPr>
              <a:t> </a:t>
            </a:r>
            <a:r>
              <a:rPr lang="en-US" sz="2200" dirty="0" err="1">
                <a:solidFill>
                  <a:prstClr val="black"/>
                </a:solidFill>
                <a:latin typeface="Arial"/>
                <a:ea typeface=""/>
                <a:cs typeface="Arial"/>
              </a:rPr>
              <a:t>nhịp</a:t>
            </a:r>
            <a:r>
              <a:rPr lang="en-US" sz="2200" dirty="0">
                <a:solidFill>
                  <a:prstClr val="black"/>
                </a:solidFill>
                <a:latin typeface="Arial"/>
                <a:ea typeface=""/>
                <a:cs typeface="Arial"/>
              </a:rPr>
              <a:t> </a:t>
            </a:r>
            <a:r>
              <a:rPr lang="en-US" sz="2200" dirty="0" err="1">
                <a:solidFill>
                  <a:prstClr val="black"/>
                </a:solidFill>
                <a:latin typeface="Arial"/>
                <a:ea typeface=""/>
                <a:cs typeface="Arial"/>
              </a:rPr>
              <a:t>tim</a:t>
            </a:r>
            <a:endParaRPr lang="en-US" sz="2200" dirty="0">
              <a:solidFill>
                <a:prstClr val="black"/>
              </a:solidFill>
              <a:latin typeface="Arial"/>
              <a:ea typeface=""/>
              <a:cs typeface="Arial"/>
            </a:endParaRPr>
          </a:p>
        </p:txBody>
      </p:sp>
      <p:grpSp>
        <p:nvGrpSpPr>
          <p:cNvPr id="2" name="Group 1"/>
          <p:cNvGrpSpPr/>
          <p:nvPr/>
        </p:nvGrpSpPr>
        <p:grpSpPr>
          <a:xfrm>
            <a:off x="1093680" y="670358"/>
            <a:ext cx="6861846" cy="3085493"/>
            <a:chOff x="1093680" y="670358"/>
            <a:chExt cx="6861846" cy="3085493"/>
          </a:xfrm>
        </p:grpSpPr>
        <p:pic>
          <p:nvPicPr>
            <p:cNvPr id="3" name="Picture 2" descr="Screen Shot 2015-10-01 at 9.06.28 AM.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093680" y="670358"/>
              <a:ext cx="6861846" cy="3085493"/>
            </a:xfrm>
            <a:prstGeom prst="rect">
              <a:avLst/>
            </a:prstGeom>
            <a:ln>
              <a:solidFill>
                <a:schemeClr val="bg1">
                  <a:lumMod val="65000"/>
                </a:schemeClr>
              </a:solidFill>
            </a:ln>
          </p:spPr>
        </p:pic>
        <p:sp>
          <p:nvSpPr>
            <p:cNvPr id="4" name="TextBox 3"/>
            <p:cNvSpPr txBox="1"/>
            <p:nvPr/>
          </p:nvSpPr>
          <p:spPr>
            <a:xfrm>
              <a:off x="4805917" y="670358"/>
              <a:ext cx="1637414" cy="758577"/>
            </a:xfrm>
            <a:prstGeom prst="rect">
              <a:avLst/>
            </a:prstGeom>
            <a:solidFill>
              <a:schemeClr val="bg1"/>
            </a:solidFill>
          </p:spPr>
          <p:txBody>
            <a:bodyPr wrap="square" rtlCol="0">
              <a:spAutoFit/>
            </a:bodyPr>
            <a:lstStyle/>
            <a:p>
              <a:pPr fontAlgn="auto">
                <a:spcBef>
                  <a:spcPts val="0"/>
                </a:spcBef>
                <a:spcAft>
                  <a:spcPts val="0"/>
                </a:spcAft>
              </a:pPr>
              <a:endParaRPr lang="en-US" sz="1800">
                <a:solidFill>
                  <a:prstClr val="black"/>
                </a:solidFill>
                <a:latin typeface="Calibri"/>
                <a:ea typeface=""/>
              </a:endParaRPr>
            </a:p>
          </p:txBody>
        </p:sp>
      </p:grpSp>
      <p:sp>
        <p:nvSpPr>
          <p:cNvPr id="8" name="Rectangle 7"/>
          <p:cNvSpPr/>
          <p:nvPr/>
        </p:nvSpPr>
        <p:spPr>
          <a:xfrm>
            <a:off x="4531940" y="6507919"/>
            <a:ext cx="4490119" cy="369332"/>
          </a:xfrm>
          <a:prstGeom prst="rect">
            <a:avLst/>
          </a:prstGeom>
        </p:spPr>
        <p:txBody>
          <a:bodyPr wrap="none">
            <a:spAutoFit/>
          </a:bodyPr>
          <a:lstStyle/>
          <a:p>
            <a:pPr fontAlgn="auto">
              <a:spcBef>
                <a:spcPts val="0"/>
              </a:spcBef>
              <a:spcAft>
                <a:spcPts val="0"/>
              </a:spcAft>
            </a:pPr>
            <a:r>
              <a:rPr lang="en-US" sz="1800">
                <a:solidFill>
                  <a:srgbClr val="000000"/>
                </a:solidFill>
                <a:latin typeface="Calisto MT"/>
                <a:ea typeface=""/>
              </a:rPr>
              <a:t>Marik et al. Annals of Intensive Care 2011, 1:1</a:t>
            </a:r>
          </a:p>
        </p:txBody>
      </p:sp>
    </p:spTree>
    <p:extLst>
      <p:ext uri="{BB962C8B-B14F-4D97-AF65-F5344CB8AC3E}">
        <p14:creationId xmlns="" xmlns:p14="http://schemas.microsoft.com/office/powerpoint/2010/main" val="17808824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3" name="Title 1"/>
          <p:cNvSpPr>
            <a:spLocks noGrp="1"/>
          </p:cNvSpPr>
          <p:nvPr>
            <p:ph type="title"/>
          </p:nvPr>
        </p:nvSpPr>
        <p:spPr>
          <a:xfrm>
            <a:off x="457200" y="76200"/>
            <a:ext cx="8229600" cy="1143000"/>
          </a:xfrm>
        </p:spPr>
        <p:txBody>
          <a:bodyPr/>
          <a:lstStyle/>
          <a:p>
            <a:pPr eaLnBrk="1" hangingPunct="1"/>
            <a:r>
              <a:rPr lang="en-US" sz="2800" dirty="0" err="1">
                <a:latin typeface="Arial" charset="0"/>
                <a:cs typeface="Arial" charset="0"/>
              </a:rPr>
              <a:t>Giá</a:t>
            </a:r>
            <a:r>
              <a:rPr lang="en-US" sz="2800" dirty="0">
                <a:latin typeface="Arial" charset="0"/>
                <a:cs typeface="Arial" charset="0"/>
              </a:rPr>
              <a:t> </a:t>
            </a:r>
            <a:r>
              <a:rPr lang="en-US" sz="2800" dirty="0" err="1">
                <a:latin typeface="Arial" charset="0"/>
                <a:cs typeface="Arial" charset="0"/>
              </a:rPr>
              <a:t>trị</a:t>
            </a:r>
            <a:r>
              <a:rPr lang="en-US" sz="2800" dirty="0">
                <a:latin typeface="Arial" charset="0"/>
                <a:cs typeface="Arial" charset="0"/>
              </a:rPr>
              <a:t> </a:t>
            </a:r>
            <a:r>
              <a:rPr lang="en-US" sz="2800" dirty="0" err="1">
                <a:latin typeface="Arial" charset="0"/>
                <a:cs typeface="Arial" charset="0"/>
              </a:rPr>
              <a:t>dự</a:t>
            </a:r>
            <a:r>
              <a:rPr lang="en-US" sz="2800" dirty="0">
                <a:latin typeface="Arial" charset="0"/>
                <a:cs typeface="Arial" charset="0"/>
              </a:rPr>
              <a:t> </a:t>
            </a:r>
            <a:r>
              <a:rPr lang="en-US" sz="2800" dirty="0" err="1">
                <a:latin typeface="Arial" charset="0"/>
                <a:cs typeface="Arial" charset="0"/>
              </a:rPr>
              <a:t>đoán</a:t>
            </a:r>
            <a:r>
              <a:rPr lang="en-US" sz="2800" dirty="0">
                <a:latin typeface="Arial" charset="0"/>
                <a:cs typeface="Arial" charset="0"/>
              </a:rPr>
              <a:t> </a:t>
            </a:r>
            <a:r>
              <a:rPr lang="en-US" sz="2800" dirty="0" err="1">
                <a:latin typeface="Arial" charset="0"/>
                <a:cs typeface="Arial" charset="0"/>
              </a:rPr>
              <a:t>của</a:t>
            </a:r>
            <a:r>
              <a:rPr lang="en-US" sz="2800" dirty="0">
                <a:latin typeface="Arial" charset="0"/>
                <a:cs typeface="Arial" charset="0"/>
              </a:rPr>
              <a:t> </a:t>
            </a:r>
            <a:r>
              <a:rPr lang="en-US" sz="2800" dirty="0" err="1">
                <a:latin typeface="Arial" charset="0"/>
                <a:cs typeface="Arial" charset="0"/>
              </a:rPr>
              <a:t>các</a:t>
            </a:r>
            <a:r>
              <a:rPr lang="en-US" sz="2800" dirty="0">
                <a:latin typeface="Arial" charset="0"/>
                <a:cs typeface="Arial" charset="0"/>
              </a:rPr>
              <a:t> </a:t>
            </a:r>
            <a:r>
              <a:rPr lang="en-US" sz="2800" dirty="0" err="1">
                <a:latin typeface="Arial" charset="0"/>
                <a:cs typeface="Arial" charset="0"/>
              </a:rPr>
              <a:t>phương</a:t>
            </a:r>
            <a:r>
              <a:rPr lang="en-US" sz="2800" dirty="0">
                <a:latin typeface="Arial" charset="0"/>
                <a:cs typeface="Arial" charset="0"/>
              </a:rPr>
              <a:t> </a:t>
            </a:r>
            <a:r>
              <a:rPr lang="en-US" sz="2800" dirty="0" err="1">
                <a:latin typeface="Arial" charset="0"/>
                <a:cs typeface="Arial" charset="0"/>
              </a:rPr>
              <a:t>pháp</a:t>
            </a:r>
            <a:r>
              <a:rPr lang="en-US" sz="2800" dirty="0">
                <a:latin typeface="Arial" charset="0"/>
                <a:cs typeface="Arial" charset="0"/>
              </a:rPr>
              <a:t> </a:t>
            </a:r>
            <a:r>
              <a:rPr lang="en-US" sz="2800" dirty="0" err="1">
                <a:latin typeface="Arial" charset="0"/>
                <a:cs typeface="Arial" charset="0"/>
              </a:rPr>
              <a:t>đánh</a:t>
            </a:r>
            <a:r>
              <a:rPr lang="en-US" sz="2800" dirty="0">
                <a:latin typeface="Arial" charset="0"/>
                <a:cs typeface="Arial" charset="0"/>
              </a:rPr>
              <a:t> </a:t>
            </a:r>
            <a:r>
              <a:rPr lang="en-US" sz="2800" dirty="0" err="1">
                <a:latin typeface="Arial" charset="0"/>
                <a:cs typeface="Arial" charset="0"/>
              </a:rPr>
              <a:t>giá</a:t>
            </a:r>
            <a:r>
              <a:rPr lang="en-US" sz="2800" dirty="0">
                <a:latin typeface="Arial" charset="0"/>
                <a:cs typeface="Arial" charset="0"/>
              </a:rPr>
              <a:t> </a:t>
            </a:r>
            <a:r>
              <a:rPr lang="en-US" sz="2800" dirty="0" err="1">
                <a:latin typeface="Arial" charset="0"/>
                <a:cs typeface="Arial" charset="0"/>
              </a:rPr>
              <a:t>đáp</a:t>
            </a:r>
            <a:r>
              <a:rPr lang="en-US" sz="2800" dirty="0">
                <a:latin typeface="Arial" charset="0"/>
                <a:cs typeface="Arial" charset="0"/>
              </a:rPr>
              <a:t> </a:t>
            </a:r>
            <a:r>
              <a:rPr lang="en-US" sz="2800" dirty="0" err="1">
                <a:latin typeface="Arial" charset="0"/>
                <a:cs typeface="Arial" charset="0"/>
              </a:rPr>
              <a:t>ứng</a:t>
            </a:r>
            <a:r>
              <a:rPr lang="en-US" sz="2800" dirty="0">
                <a:latin typeface="Arial" charset="0"/>
                <a:cs typeface="Arial" charset="0"/>
              </a:rPr>
              <a:t> </a:t>
            </a:r>
            <a:r>
              <a:rPr lang="en-US" sz="2800" dirty="0" err="1">
                <a:latin typeface="Arial" charset="0"/>
                <a:cs typeface="Arial" charset="0"/>
              </a:rPr>
              <a:t>với</a:t>
            </a:r>
            <a:r>
              <a:rPr lang="en-US" sz="2800" dirty="0">
                <a:latin typeface="Arial" charset="0"/>
                <a:cs typeface="Arial" charset="0"/>
              </a:rPr>
              <a:t> </a:t>
            </a:r>
            <a:r>
              <a:rPr lang="en-US" sz="2800" dirty="0" err="1">
                <a:latin typeface="Arial" charset="0"/>
                <a:cs typeface="Arial" charset="0"/>
              </a:rPr>
              <a:t>bù</a:t>
            </a:r>
            <a:r>
              <a:rPr lang="en-US" sz="2800" dirty="0">
                <a:latin typeface="Arial" charset="0"/>
                <a:cs typeface="Arial" charset="0"/>
              </a:rPr>
              <a:t> </a:t>
            </a:r>
            <a:r>
              <a:rPr lang="en-US" sz="2800" dirty="0" err="1">
                <a:latin typeface="Arial" charset="0"/>
                <a:cs typeface="Arial" charset="0"/>
              </a:rPr>
              <a:t>dịch</a:t>
            </a:r>
            <a:r>
              <a:rPr lang="en-US" sz="2800" dirty="0">
                <a:latin typeface="Arial" charset="0"/>
                <a:cs typeface="Arial" charset="0"/>
              </a:rPr>
              <a:t> </a:t>
            </a:r>
            <a:r>
              <a:rPr lang="en-US" sz="2800" dirty="0" err="1">
                <a:latin typeface="Arial" charset="0"/>
                <a:cs typeface="Arial" charset="0"/>
              </a:rPr>
              <a:t>ở</a:t>
            </a:r>
            <a:r>
              <a:rPr lang="en-US" sz="2800" dirty="0">
                <a:latin typeface="Arial" charset="0"/>
                <a:cs typeface="Arial" charset="0"/>
              </a:rPr>
              <a:t> </a:t>
            </a:r>
            <a:r>
              <a:rPr lang="en-US" sz="2800" dirty="0" err="1">
                <a:latin typeface="Arial" charset="0"/>
                <a:cs typeface="Arial" charset="0"/>
              </a:rPr>
              <a:t>bệnh</a:t>
            </a:r>
            <a:r>
              <a:rPr lang="en-US" sz="2800" dirty="0">
                <a:latin typeface="Arial" charset="0"/>
                <a:cs typeface="Arial" charset="0"/>
              </a:rPr>
              <a:t> </a:t>
            </a:r>
            <a:r>
              <a:rPr lang="en-US" sz="2800" dirty="0" err="1">
                <a:latin typeface="Arial" charset="0"/>
                <a:cs typeface="Arial" charset="0"/>
              </a:rPr>
              <a:t>nhân</a:t>
            </a:r>
            <a:r>
              <a:rPr lang="en-US" sz="2800" dirty="0">
                <a:latin typeface="Arial" charset="0"/>
                <a:cs typeface="Arial" charset="0"/>
              </a:rPr>
              <a:t> </a:t>
            </a:r>
            <a:r>
              <a:rPr lang="en-US" sz="2800" dirty="0" err="1">
                <a:latin typeface="Arial" charset="0"/>
                <a:cs typeface="Arial" charset="0"/>
              </a:rPr>
              <a:t>thở</a:t>
            </a:r>
            <a:r>
              <a:rPr lang="en-US" sz="2800" dirty="0">
                <a:latin typeface="Arial" charset="0"/>
                <a:cs typeface="Arial" charset="0"/>
              </a:rPr>
              <a:t> </a:t>
            </a:r>
            <a:r>
              <a:rPr lang="en-US" sz="2800" dirty="0" err="1">
                <a:latin typeface="Arial" charset="0"/>
                <a:cs typeface="Arial" charset="0"/>
              </a:rPr>
              <a:t>máy</a:t>
            </a:r>
            <a:endParaRPr lang="en-US" sz="2800" dirty="0">
              <a:latin typeface="Arial" charset="0"/>
              <a:cs typeface="Arial" charset="0"/>
            </a:endParaRPr>
          </a:p>
        </p:txBody>
      </p:sp>
      <p:graphicFrame>
        <p:nvGraphicFramePr>
          <p:cNvPr id="4" name="Content Placeholder 3"/>
          <p:cNvGraphicFramePr>
            <a:graphicFrameLocks noGrp="1"/>
          </p:cNvGraphicFramePr>
          <p:nvPr>
            <p:ph idx="1"/>
            <p:extLst>
              <p:ext uri="{D42A27DB-BD31-4B8C-83A1-F6EECF244321}">
                <p14:modId xmlns="" xmlns:p14="http://schemas.microsoft.com/office/powerpoint/2010/main" val="1453263618"/>
              </p:ext>
            </p:extLst>
          </p:nvPr>
        </p:nvGraphicFramePr>
        <p:xfrm>
          <a:off x="381000" y="1295400"/>
          <a:ext cx="8458201" cy="4664076"/>
        </p:xfrm>
        <a:graphic>
          <a:graphicData uri="http://schemas.openxmlformats.org/drawingml/2006/table">
            <a:tbl>
              <a:tblPr firstRow="1" bandRow="1">
                <a:tableStyleId>{5C22544A-7EE6-4342-B048-85BDC9FD1C3A}</a:tableStyleId>
              </a:tblPr>
              <a:tblGrid>
                <a:gridCol w="2897717"/>
                <a:gridCol w="2897717"/>
                <a:gridCol w="2662767"/>
              </a:tblGrid>
              <a:tr h="426778">
                <a:tc>
                  <a:txBody>
                    <a:bodyPr/>
                    <a:lstStyle/>
                    <a:p>
                      <a:r>
                        <a:rPr lang="en-US" sz="2000" b="1">
                          <a:latin typeface="Arial"/>
                          <a:cs typeface="Arial"/>
                        </a:rPr>
                        <a:t>Phương pháp </a:t>
                      </a:r>
                    </a:p>
                  </a:txBody>
                  <a:tcPr marT="45726" marB="45726"/>
                </a:tc>
                <a:tc>
                  <a:txBody>
                    <a:bodyPr/>
                    <a:lstStyle/>
                    <a:p>
                      <a:r>
                        <a:rPr lang="en-US" sz="2200" b="1">
                          <a:latin typeface="Arial"/>
                          <a:cs typeface="Arial"/>
                        </a:rPr>
                        <a:t>Kỹ thuật</a:t>
                      </a:r>
                    </a:p>
                  </a:txBody>
                  <a:tcPr marT="45726" marB="45726"/>
                </a:tc>
                <a:tc>
                  <a:txBody>
                    <a:bodyPr/>
                    <a:lstStyle/>
                    <a:p>
                      <a:r>
                        <a:rPr lang="en-US" sz="2200" b="1">
                          <a:latin typeface="Arial"/>
                          <a:cs typeface="Arial"/>
                        </a:rPr>
                        <a:t>AUC (95%  CI)</a:t>
                      </a:r>
                    </a:p>
                  </a:txBody>
                  <a:tcPr marT="45726" marB="45726"/>
                </a:tc>
              </a:tr>
              <a:tr h="762104">
                <a:tc>
                  <a:txBody>
                    <a:bodyPr/>
                    <a:lstStyle/>
                    <a:p>
                      <a:r>
                        <a:rPr lang="en-US" sz="2200">
                          <a:latin typeface="Arial"/>
                          <a:cs typeface="Arial"/>
                        </a:rPr>
                        <a:t>Pulse Pressure</a:t>
                      </a:r>
                      <a:r>
                        <a:rPr lang="en-US" sz="2200" baseline="0">
                          <a:latin typeface="Arial"/>
                          <a:cs typeface="Arial"/>
                        </a:rPr>
                        <a:t> Variation (PPV)</a:t>
                      </a:r>
                      <a:endParaRPr lang="en-US" sz="2200">
                        <a:latin typeface="Arial"/>
                        <a:cs typeface="Arial"/>
                      </a:endParaRPr>
                    </a:p>
                  </a:txBody>
                  <a:tcPr marT="45726" marB="45726"/>
                </a:tc>
                <a:tc>
                  <a:txBody>
                    <a:bodyPr/>
                    <a:lstStyle/>
                    <a:p>
                      <a:r>
                        <a:rPr lang="en-US" sz="2200">
                          <a:latin typeface="Arial"/>
                          <a:cs typeface="Arial"/>
                        </a:rPr>
                        <a:t>Sóng động mạch</a:t>
                      </a:r>
                    </a:p>
                  </a:txBody>
                  <a:tcPr marT="45726" marB="45726"/>
                </a:tc>
                <a:tc>
                  <a:txBody>
                    <a:bodyPr/>
                    <a:lstStyle/>
                    <a:p>
                      <a:r>
                        <a:rPr lang="en-US" sz="2200" dirty="0">
                          <a:latin typeface="Arial"/>
                          <a:cs typeface="Arial"/>
                        </a:rPr>
                        <a:t>0,94 (0,93 - 0,95)</a:t>
                      </a:r>
                    </a:p>
                  </a:txBody>
                  <a:tcPr marT="45726" marB="45726"/>
                </a:tc>
              </a:tr>
              <a:tr h="762104">
                <a:tc>
                  <a:txBody>
                    <a:bodyPr/>
                    <a:lstStyle/>
                    <a:p>
                      <a:r>
                        <a:rPr lang="en-US" sz="2200">
                          <a:latin typeface="Arial"/>
                          <a:cs typeface="Arial"/>
                        </a:rPr>
                        <a:t>Systolic Pressure Variation</a:t>
                      </a:r>
                      <a:r>
                        <a:rPr lang="en-US" sz="2200" baseline="0">
                          <a:latin typeface="Arial"/>
                          <a:cs typeface="Arial"/>
                        </a:rPr>
                        <a:t> </a:t>
                      </a:r>
                      <a:r>
                        <a:rPr lang="en-US" sz="2200">
                          <a:latin typeface="Arial"/>
                          <a:cs typeface="Arial"/>
                        </a:rPr>
                        <a:t>(SPV)</a:t>
                      </a:r>
                    </a:p>
                  </a:txBody>
                  <a:tcPr marT="45726" marB="45726"/>
                </a:tc>
                <a:tc>
                  <a:txBody>
                    <a:bodyPr/>
                    <a:lstStyle/>
                    <a:p>
                      <a:r>
                        <a:rPr lang="en-US" sz="2200">
                          <a:latin typeface="Arial"/>
                          <a:cs typeface="Arial"/>
                        </a:rPr>
                        <a:t>Sóng động mạch</a:t>
                      </a:r>
                    </a:p>
                  </a:txBody>
                  <a:tcPr marT="45726" marB="45726"/>
                </a:tc>
                <a:tc>
                  <a:txBody>
                    <a:bodyPr/>
                    <a:lstStyle/>
                    <a:p>
                      <a:r>
                        <a:rPr lang="en-US" sz="2200" dirty="0">
                          <a:latin typeface="Arial"/>
                          <a:cs typeface="Arial"/>
                        </a:rPr>
                        <a:t>0,86 (0,82 - 0,90)</a:t>
                      </a:r>
                    </a:p>
                  </a:txBody>
                  <a:tcPr marT="45726" marB="45726"/>
                </a:tc>
              </a:tr>
              <a:tr h="762104">
                <a:tc>
                  <a:txBody>
                    <a:bodyPr/>
                    <a:lstStyle/>
                    <a:p>
                      <a:r>
                        <a:rPr lang="en-US" sz="2200">
                          <a:latin typeface="Arial"/>
                          <a:cs typeface="Arial"/>
                        </a:rPr>
                        <a:t>Stroke Volume Variation (SVV)</a:t>
                      </a:r>
                    </a:p>
                  </a:txBody>
                  <a:tcPr marT="45726" marB="45726"/>
                </a:tc>
                <a:tc>
                  <a:txBody>
                    <a:bodyPr/>
                    <a:lstStyle/>
                    <a:p>
                      <a:r>
                        <a:rPr lang="en-US" sz="2200">
                          <a:latin typeface="Arial"/>
                          <a:cs typeface="Arial"/>
                        </a:rPr>
                        <a:t>Phân tích đường viền của sóng mạch</a:t>
                      </a:r>
                    </a:p>
                  </a:txBody>
                  <a:tcPr marT="45726" marB="45726"/>
                </a:tc>
                <a:tc>
                  <a:txBody>
                    <a:bodyPr/>
                    <a:lstStyle/>
                    <a:p>
                      <a:r>
                        <a:rPr lang="en-US" sz="2200" dirty="0">
                          <a:latin typeface="Arial"/>
                          <a:cs typeface="Arial"/>
                        </a:rPr>
                        <a:t>0,84 (0,78 - 0,88)</a:t>
                      </a:r>
                    </a:p>
                  </a:txBody>
                  <a:tcPr marT="45726" marB="45726"/>
                </a:tc>
              </a:tr>
              <a:tr h="762104">
                <a:tc>
                  <a:txBody>
                    <a:bodyPr/>
                    <a:lstStyle/>
                    <a:p>
                      <a:r>
                        <a:rPr lang="en-US" sz="2200">
                          <a:latin typeface="Arial"/>
                          <a:cs typeface="Arial"/>
                        </a:rPr>
                        <a:t>Left ventricular end diastolic area</a:t>
                      </a:r>
                    </a:p>
                  </a:txBody>
                  <a:tcPr marT="45726" marB="45726"/>
                </a:tc>
                <a:tc>
                  <a:txBody>
                    <a:bodyPr/>
                    <a:lstStyle/>
                    <a:p>
                      <a:r>
                        <a:rPr lang="en-US" sz="2200">
                          <a:latin typeface="Arial"/>
                          <a:cs typeface="Arial"/>
                        </a:rPr>
                        <a:t>Siêu âm tim</a:t>
                      </a:r>
                    </a:p>
                  </a:txBody>
                  <a:tcPr marT="45726" marB="45726"/>
                </a:tc>
                <a:tc>
                  <a:txBody>
                    <a:bodyPr/>
                    <a:lstStyle/>
                    <a:p>
                      <a:r>
                        <a:rPr lang="en-US" sz="2200" dirty="0">
                          <a:latin typeface="Arial"/>
                          <a:cs typeface="Arial"/>
                        </a:rPr>
                        <a:t>0,64 (0,53 – 0,74)</a:t>
                      </a:r>
                    </a:p>
                  </a:txBody>
                  <a:tcPr marT="45726" marB="45726"/>
                </a:tc>
              </a:tr>
              <a:tr h="762104">
                <a:tc>
                  <a:txBody>
                    <a:bodyPr/>
                    <a:lstStyle/>
                    <a:p>
                      <a:r>
                        <a:rPr lang="en-US" sz="2200">
                          <a:latin typeface="Arial"/>
                          <a:cs typeface="Arial"/>
                        </a:rPr>
                        <a:t>Global</a:t>
                      </a:r>
                      <a:r>
                        <a:rPr lang="en-US" sz="2200" baseline="0">
                          <a:latin typeface="Arial"/>
                          <a:cs typeface="Arial"/>
                        </a:rPr>
                        <a:t> End Diastolic Volume</a:t>
                      </a:r>
                      <a:endParaRPr lang="en-US" sz="2200">
                        <a:latin typeface="Arial"/>
                        <a:cs typeface="Arial"/>
                      </a:endParaRPr>
                    </a:p>
                  </a:txBody>
                  <a:tcPr marT="45726" marB="45726"/>
                </a:tc>
                <a:tc>
                  <a:txBody>
                    <a:bodyPr/>
                    <a:lstStyle/>
                    <a:p>
                      <a:r>
                        <a:rPr lang="en-US" sz="2200" dirty="0" err="1">
                          <a:latin typeface="Arial"/>
                          <a:cs typeface="Arial"/>
                        </a:rPr>
                        <a:t>Pha</a:t>
                      </a:r>
                      <a:r>
                        <a:rPr lang="en-US" sz="2200" dirty="0">
                          <a:latin typeface="Arial"/>
                          <a:cs typeface="Arial"/>
                        </a:rPr>
                        <a:t> </a:t>
                      </a:r>
                      <a:r>
                        <a:rPr lang="en-US" sz="2200" dirty="0" err="1">
                          <a:latin typeface="Arial"/>
                          <a:cs typeface="Arial"/>
                        </a:rPr>
                        <a:t>loãng</a:t>
                      </a:r>
                      <a:r>
                        <a:rPr lang="en-US" sz="2200" dirty="0">
                          <a:latin typeface="Arial"/>
                          <a:cs typeface="Arial"/>
                        </a:rPr>
                        <a:t> </a:t>
                      </a:r>
                      <a:r>
                        <a:rPr lang="en-US" sz="2200" dirty="0" err="1">
                          <a:latin typeface="Arial"/>
                          <a:cs typeface="Arial"/>
                        </a:rPr>
                        <a:t>nhiệt</a:t>
                      </a:r>
                      <a:r>
                        <a:rPr lang="en-US" sz="2200" dirty="0">
                          <a:latin typeface="Arial"/>
                          <a:cs typeface="Arial"/>
                        </a:rPr>
                        <a:t> </a:t>
                      </a:r>
                      <a:r>
                        <a:rPr lang="en-US" sz="2200" dirty="0" smtClean="0">
                          <a:latin typeface="Arial"/>
                          <a:cs typeface="Arial"/>
                        </a:rPr>
                        <a:t>qua </a:t>
                      </a:r>
                      <a:r>
                        <a:rPr lang="en-US" sz="2200" dirty="0" err="1">
                          <a:latin typeface="Arial"/>
                          <a:cs typeface="Arial"/>
                        </a:rPr>
                        <a:t>phổi</a:t>
                      </a:r>
                      <a:endParaRPr lang="en-US" sz="2200" dirty="0">
                        <a:latin typeface="Arial"/>
                        <a:cs typeface="Arial"/>
                      </a:endParaRPr>
                    </a:p>
                  </a:txBody>
                  <a:tcPr marT="45726" marB="45726"/>
                </a:tc>
                <a:tc>
                  <a:txBody>
                    <a:bodyPr/>
                    <a:lstStyle/>
                    <a:p>
                      <a:r>
                        <a:rPr lang="en-US" sz="2200" dirty="0">
                          <a:latin typeface="Arial"/>
                          <a:cs typeface="Arial"/>
                        </a:rPr>
                        <a:t>0,56 (0,37 – 0,67)</a:t>
                      </a:r>
                    </a:p>
                  </a:txBody>
                  <a:tcPr marT="45726" marB="45726"/>
                </a:tc>
              </a:tr>
              <a:tr h="426778">
                <a:tc>
                  <a:txBody>
                    <a:bodyPr/>
                    <a:lstStyle/>
                    <a:p>
                      <a:r>
                        <a:rPr lang="en-US" sz="2200">
                          <a:latin typeface="Arial"/>
                          <a:cs typeface="Arial"/>
                        </a:rPr>
                        <a:t>CVP</a:t>
                      </a:r>
                    </a:p>
                  </a:txBody>
                  <a:tcPr marT="45726" marB="45726"/>
                </a:tc>
                <a:tc>
                  <a:txBody>
                    <a:bodyPr/>
                    <a:lstStyle/>
                    <a:p>
                      <a:r>
                        <a:rPr lang="en-US" sz="2200">
                          <a:latin typeface="Arial"/>
                          <a:cs typeface="Arial"/>
                        </a:rPr>
                        <a:t>CVC</a:t>
                      </a:r>
                    </a:p>
                  </a:txBody>
                  <a:tcPr marT="45726" marB="45726"/>
                </a:tc>
                <a:tc>
                  <a:txBody>
                    <a:bodyPr/>
                    <a:lstStyle/>
                    <a:p>
                      <a:r>
                        <a:rPr lang="en-US" sz="2200" dirty="0">
                          <a:latin typeface="Arial"/>
                          <a:cs typeface="Arial"/>
                        </a:rPr>
                        <a:t>0,55 (0,18 – 0,62)</a:t>
                      </a:r>
                    </a:p>
                  </a:txBody>
                  <a:tcPr marT="45726" marB="45726"/>
                </a:tc>
              </a:tr>
            </a:tbl>
          </a:graphicData>
        </a:graphic>
      </p:graphicFrame>
      <p:sp>
        <p:nvSpPr>
          <p:cNvPr id="458788" name="TextBox 5"/>
          <p:cNvSpPr txBox="1">
            <a:spLocks noChangeArrowheads="1"/>
          </p:cNvSpPr>
          <p:nvPr/>
        </p:nvSpPr>
        <p:spPr bwMode="auto">
          <a:xfrm>
            <a:off x="76200" y="6096000"/>
            <a:ext cx="8836025" cy="738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pPr eaLnBrk="1" hangingPunct="1"/>
            <a:r>
              <a:rPr lang="en-US" sz="1400" i="1"/>
              <a:t>Marik PE,Cavallazzi R,Vasu T,et al. Dynamic changes in arterial waveform derived variables and fluid </a:t>
            </a:r>
          </a:p>
          <a:p>
            <a:pPr eaLnBrk="1" hangingPunct="1"/>
            <a:r>
              <a:rPr lang="en-US" sz="1400" i="1"/>
              <a:t>responsiveness in mechanically ventilated patients. A systematic review of the literature. CritCare Med 2009; </a:t>
            </a:r>
          </a:p>
          <a:p>
            <a:pPr eaLnBrk="1" hangingPunct="1"/>
            <a:r>
              <a:rPr lang="en-US" sz="1400" i="1"/>
              <a:t>37: 2642–7. </a:t>
            </a:r>
          </a:p>
        </p:txBody>
      </p:sp>
    </p:spTree>
    <p:extLst>
      <p:ext uri="{BB962C8B-B14F-4D97-AF65-F5344CB8AC3E}">
        <p14:creationId xmlns="" xmlns:p14="http://schemas.microsoft.com/office/powerpoint/2010/main" val="174979019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3" name="TextBox 3"/>
          <p:cNvSpPr txBox="1">
            <a:spLocks noChangeArrowheads="1"/>
          </p:cNvSpPr>
          <p:nvPr/>
        </p:nvSpPr>
        <p:spPr bwMode="auto">
          <a:xfrm>
            <a:off x="1806965" y="321708"/>
            <a:ext cx="5594951"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pPr algn="ctr" eaLnBrk="1" hangingPunct="1"/>
            <a:r>
              <a:rPr lang="en-US" sz="2800"/>
              <a:t>Nghiệm pháp nâng chân thụ động </a:t>
            </a:r>
          </a:p>
          <a:p>
            <a:pPr algn="ctr" eaLnBrk="1" hangingPunct="1"/>
            <a:r>
              <a:rPr lang="en-US" sz="2800"/>
              <a:t>(passive leg raising)</a:t>
            </a:r>
          </a:p>
        </p:txBody>
      </p:sp>
      <p:pic>
        <p:nvPicPr>
          <p:cNvPr id="463874" name="Picture 4" descr="Screen Shot 2015-07-08 at 2.00.01 PM.png"/>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1562100" y="1295400"/>
            <a:ext cx="6057900" cy="22987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sp>
        <p:nvSpPr>
          <p:cNvPr id="463875" name="TextBox 5"/>
          <p:cNvSpPr txBox="1">
            <a:spLocks noChangeArrowheads="1"/>
          </p:cNvSpPr>
          <p:nvPr/>
        </p:nvSpPr>
        <p:spPr bwMode="auto">
          <a:xfrm>
            <a:off x="381000" y="3810000"/>
            <a:ext cx="8305800" cy="2462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223838" indent="-223838"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pPr eaLnBrk="1" hangingPunct="1">
              <a:buFont typeface="Arial" charset="0"/>
              <a:buChar char="•"/>
            </a:pPr>
            <a:r>
              <a:rPr lang="en-US" sz="2200">
                <a:solidFill>
                  <a:srgbClr val="000090"/>
                </a:solidFill>
              </a:rPr>
              <a:t>Sử dụng cho bn tự thở lẫn thở máy (cả Vt &lt;8ml/kg), bn loạn nhịp tim, bn có giảm độ giãn nở của phổi</a:t>
            </a:r>
          </a:p>
          <a:p>
            <a:pPr eaLnBrk="1" hangingPunct="1">
              <a:buFont typeface="Arial" charset="0"/>
              <a:buChar char="•"/>
            </a:pPr>
            <a:r>
              <a:rPr lang="en-US" sz="2200">
                <a:solidFill>
                  <a:srgbClr val="000090"/>
                </a:solidFill>
              </a:rPr>
              <a:t>Nâng chân khoảng 1 phút đưa 300 ml máu từ chi dưới về tim</a:t>
            </a:r>
          </a:p>
          <a:p>
            <a:pPr eaLnBrk="1" hangingPunct="1">
              <a:buFont typeface="Arial" charset="0"/>
              <a:buChar char="•"/>
            </a:pPr>
            <a:r>
              <a:rPr lang="en-US" sz="2200">
                <a:solidFill>
                  <a:srgbClr val="000090"/>
                </a:solidFill>
              </a:rPr>
              <a:t>Nếu CO tăng ≥ 10% sau 60–90 giây nâng chân bn, có độ nhạy cảm và độ đặc hiệu &gt; 90% trong dự đoán đáp ứng với bù dịch</a:t>
            </a:r>
          </a:p>
          <a:p>
            <a:pPr eaLnBrk="1" hangingPunct="1">
              <a:buFont typeface="Arial" charset="0"/>
              <a:buChar char="•"/>
            </a:pPr>
            <a:r>
              <a:rPr lang="en-US" sz="2200"/>
              <a:t>Cần có phương tiện theo dõi huyết động liên tục để đánh giá sự thay đổi thể tích nhát bóp </a:t>
            </a:r>
          </a:p>
        </p:txBody>
      </p:sp>
      <p:sp>
        <p:nvSpPr>
          <p:cNvPr id="6" name="TextBox 5"/>
          <p:cNvSpPr txBox="1"/>
          <p:nvPr/>
        </p:nvSpPr>
        <p:spPr>
          <a:xfrm>
            <a:off x="123478" y="6504168"/>
            <a:ext cx="3843946" cy="307777"/>
          </a:xfrm>
          <a:prstGeom prst="rect">
            <a:avLst/>
          </a:prstGeom>
          <a:noFill/>
        </p:spPr>
        <p:txBody>
          <a:bodyPr wrap="none" rtlCol="0">
            <a:spAutoFit/>
          </a:bodyPr>
          <a:lstStyle/>
          <a:p>
            <a:r>
              <a:rPr lang="en-US" sz="1400">
                <a:latin typeface="Arial"/>
                <a:cs typeface="Arial"/>
              </a:rPr>
              <a:t>Marik et al. Annals of Intensive Care 2011, 1:1 </a:t>
            </a:r>
          </a:p>
        </p:txBody>
      </p:sp>
    </p:spTree>
    <p:extLst>
      <p:ext uri="{BB962C8B-B14F-4D97-AF65-F5344CB8AC3E}">
        <p14:creationId xmlns="" xmlns:p14="http://schemas.microsoft.com/office/powerpoint/2010/main" val="38919539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65921" name="Picture 3" descr="Screen Shot 2015-07-08 at 2.44.32 PM.png"/>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0" y="966788"/>
            <a:ext cx="9144000" cy="4824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65922" name="TextBox 4"/>
          <p:cNvSpPr txBox="1">
            <a:spLocks noChangeArrowheads="1"/>
          </p:cNvSpPr>
          <p:nvPr/>
        </p:nvSpPr>
        <p:spPr bwMode="auto">
          <a:xfrm>
            <a:off x="375068" y="314325"/>
            <a:ext cx="8887794"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pPr eaLnBrk="1" hangingPunct="1"/>
            <a:r>
              <a:rPr lang="en-US" sz="2800"/>
              <a:t>Nghiệm pháp nâng chân thụ động (passive leg raising)</a:t>
            </a:r>
          </a:p>
        </p:txBody>
      </p:sp>
      <p:sp>
        <p:nvSpPr>
          <p:cNvPr id="465923" name="TextBox 5"/>
          <p:cNvSpPr txBox="1">
            <a:spLocks noChangeArrowheads="1"/>
          </p:cNvSpPr>
          <p:nvPr/>
        </p:nvSpPr>
        <p:spPr bwMode="auto">
          <a:xfrm>
            <a:off x="228600" y="6477000"/>
            <a:ext cx="3184525"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pPr eaLnBrk="1" hangingPunct="1"/>
            <a:r>
              <a:rPr lang="en-US"/>
              <a:t>Monnet et al, 2015, Critical Care, </a:t>
            </a:r>
          </a:p>
        </p:txBody>
      </p:sp>
    </p:spTree>
    <p:extLst>
      <p:ext uri="{BB962C8B-B14F-4D97-AF65-F5344CB8AC3E}">
        <p14:creationId xmlns="" xmlns:p14="http://schemas.microsoft.com/office/powerpoint/2010/main" val="162374881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0112" y="1745498"/>
            <a:ext cx="7345363" cy="4655301"/>
          </a:xfrm>
        </p:spPr>
        <p:txBody>
          <a:bodyPr>
            <a:noAutofit/>
          </a:bodyPr>
          <a:lstStyle/>
          <a:p>
            <a:pPr marL="0" indent="0">
              <a:spcBef>
                <a:spcPts val="800"/>
              </a:spcBef>
              <a:buFont typeface="Arial" charset="0"/>
              <a:buNone/>
              <a:defRPr/>
            </a:pPr>
            <a:r>
              <a:rPr lang="en-US" sz="2800">
                <a:latin typeface="Arial"/>
                <a:cs typeface="Arial"/>
              </a:rPr>
              <a:t>Chú ý:</a:t>
            </a:r>
          </a:p>
          <a:p>
            <a:pPr>
              <a:spcBef>
                <a:spcPts val="800"/>
              </a:spcBef>
              <a:buFont typeface="Arial"/>
              <a:buChar char="•"/>
              <a:defRPr/>
            </a:pPr>
            <a:r>
              <a:rPr lang="en-US" sz="2800">
                <a:latin typeface="Arial"/>
                <a:cs typeface="Arial"/>
              </a:rPr>
              <a:t>Nguy cơ tăng áp lực nội sọ -&gt; không sử dụng ở bn tăng áp lực nội sọ</a:t>
            </a:r>
          </a:p>
          <a:p>
            <a:pPr>
              <a:spcBef>
                <a:spcPts val="800"/>
              </a:spcBef>
              <a:buFont typeface="Arial"/>
              <a:buChar char="•"/>
              <a:defRPr/>
            </a:pPr>
            <a:r>
              <a:rPr lang="en-US" sz="2800">
                <a:latin typeface="Arial"/>
                <a:cs typeface="Arial"/>
              </a:rPr>
              <a:t>Nguy cơ viêm phổi hít</a:t>
            </a:r>
          </a:p>
          <a:p>
            <a:pPr>
              <a:spcBef>
                <a:spcPts val="800"/>
              </a:spcBef>
              <a:buFont typeface="Arial"/>
              <a:buChar char="•"/>
              <a:defRPr/>
            </a:pPr>
            <a:r>
              <a:rPr lang="en-US" sz="2800">
                <a:latin typeface="Arial"/>
                <a:cs typeface="Arial"/>
              </a:rPr>
              <a:t>Tăng áp lực ổ bụng không nên làm vì kết quả không chính xác</a:t>
            </a:r>
          </a:p>
          <a:p>
            <a:pPr>
              <a:spcBef>
                <a:spcPts val="800"/>
              </a:spcBef>
              <a:buFont typeface="Arial"/>
              <a:buChar char="•"/>
              <a:defRPr/>
            </a:pPr>
            <a:r>
              <a:rPr lang="en-US" sz="2800">
                <a:latin typeface="Arial"/>
                <a:cs typeface="Arial"/>
              </a:rPr>
              <a:t>Mang vớ ép ngừa huyết khối, sốc mất máu, sốc tim: giảm đáp ứng với nghiệm pháp   </a:t>
            </a:r>
          </a:p>
        </p:txBody>
      </p:sp>
      <p:sp>
        <p:nvSpPr>
          <p:cNvPr id="467970" name="Title 3"/>
          <p:cNvSpPr>
            <a:spLocks noGrp="1"/>
          </p:cNvSpPr>
          <p:nvPr>
            <p:ph type="title"/>
          </p:nvPr>
        </p:nvSpPr>
        <p:spPr>
          <a:xfrm>
            <a:off x="1724645" y="593172"/>
            <a:ext cx="5694713" cy="954107"/>
          </a:xfrm>
        </p:spPr>
        <p:txBody>
          <a:bodyPr wrap="none">
            <a:spAutoFit/>
          </a:bodyPr>
          <a:lstStyle/>
          <a:p>
            <a:r>
              <a:rPr lang="en-US" sz="2800">
                <a:latin typeface="Arial"/>
                <a:cs typeface="Arial"/>
              </a:rPr>
              <a:t>Nghiệm pháp </a:t>
            </a:r>
            <a:r>
              <a:rPr lang="en-US" sz="2800">
                <a:latin typeface="Arial" charset="0"/>
                <a:cs typeface="Arial" charset="0"/>
              </a:rPr>
              <a:t>nâng chân thụ động</a:t>
            </a:r>
            <a:br>
              <a:rPr lang="en-US" sz="2800">
                <a:latin typeface="Arial" charset="0"/>
                <a:cs typeface="Arial" charset="0"/>
              </a:rPr>
            </a:br>
            <a:r>
              <a:rPr lang="en-US" sz="2800">
                <a:latin typeface="Arial" charset="0"/>
                <a:cs typeface="Arial" charset="0"/>
              </a:rPr>
              <a:t> (passive leg raising)</a:t>
            </a:r>
          </a:p>
        </p:txBody>
      </p:sp>
      <p:sp>
        <p:nvSpPr>
          <p:cNvPr id="467971" name="TextBox 4"/>
          <p:cNvSpPr txBox="1">
            <a:spLocks noChangeArrowheads="1"/>
          </p:cNvSpPr>
          <p:nvPr/>
        </p:nvSpPr>
        <p:spPr bwMode="auto">
          <a:xfrm>
            <a:off x="228600" y="6344778"/>
            <a:ext cx="4576763"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pPr eaLnBrk="1" hangingPunct="1"/>
            <a:r>
              <a:rPr lang="en-US">
                <a:solidFill>
                  <a:srgbClr val="000000"/>
                </a:solidFill>
              </a:rPr>
              <a:t>Sabatien et al, Med Intensiva 2012, 36(1), 45-55   </a:t>
            </a:r>
          </a:p>
        </p:txBody>
      </p:sp>
    </p:spTree>
    <p:extLst>
      <p:ext uri="{BB962C8B-B14F-4D97-AF65-F5344CB8AC3E}">
        <p14:creationId xmlns="" xmlns:p14="http://schemas.microsoft.com/office/powerpoint/2010/main" val="207768676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85800" y="266700"/>
            <a:ext cx="7772400" cy="6057900"/>
          </a:xfrm>
          <a:prstGeom prst="rect">
            <a:avLst/>
          </a:prstGeom>
        </p:spPr>
      </p:pic>
      <p:sp>
        <p:nvSpPr>
          <p:cNvPr id="2" name="Rectangle 1"/>
          <p:cNvSpPr/>
          <p:nvPr/>
        </p:nvSpPr>
        <p:spPr>
          <a:xfrm>
            <a:off x="685800" y="6380946"/>
            <a:ext cx="6629400" cy="477054"/>
          </a:xfrm>
          <a:prstGeom prst="rect">
            <a:avLst/>
          </a:prstGeom>
        </p:spPr>
        <p:txBody>
          <a:bodyPr wrap="square">
            <a:spAutoFit/>
          </a:bodyPr>
          <a:lstStyle/>
          <a:p>
            <a:pPr>
              <a:lnSpc>
                <a:spcPts val="1500"/>
              </a:lnSpc>
              <a:spcAft>
                <a:spcPts val="1200"/>
              </a:spcAft>
            </a:pPr>
            <a:r>
              <a:rPr lang="en-US" sz="1400" dirty="0">
                <a:solidFill>
                  <a:srgbClr val="000000"/>
                </a:solidFill>
                <a:ea typeface="Calibri" charset="0"/>
                <a:cs typeface="Times New Roman" charset="0"/>
              </a:rPr>
              <a:t>Dellinger</a:t>
            </a:r>
            <a:r>
              <a:rPr lang="en-US" sz="1400" dirty="0">
                <a:solidFill>
                  <a:srgbClr val="000000"/>
                </a:solidFill>
                <a:ea typeface="MS Mincho" charset="-128"/>
                <a:cs typeface="Times New Roman" charset="0"/>
              </a:rPr>
              <a:t> RP, </a:t>
            </a:r>
            <a:r>
              <a:rPr lang="en-US" sz="1400" dirty="0">
                <a:solidFill>
                  <a:srgbClr val="000000"/>
                </a:solidFill>
                <a:ea typeface="Calibri" charset="0"/>
                <a:cs typeface="Times New Roman" charset="0"/>
              </a:rPr>
              <a:t>Levy MM, A Users’ Guide to the 2016 Surviving Sepsis Guidelines, </a:t>
            </a:r>
            <a:r>
              <a:rPr lang="en-US" sz="1400" dirty="0" err="1">
                <a:solidFill>
                  <a:srgbClr val="000000"/>
                </a:solidFill>
                <a:ea typeface="Calibri" charset="0"/>
                <a:cs typeface="Times New Roman" charset="0"/>
              </a:rPr>
              <a:t>Crit</a:t>
            </a:r>
            <a:r>
              <a:rPr lang="en-US" sz="1400" dirty="0">
                <a:solidFill>
                  <a:srgbClr val="000000"/>
                </a:solidFill>
                <a:ea typeface="Calibri" charset="0"/>
                <a:cs typeface="Times New Roman" charset="0"/>
              </a:rPr>
              <a:t> Care Med, 2017 45:3 381-385.</a:t>
            </a:r>
            <a:endParaRPr lang="en-US" sz="1400" dirty="0">
              <a:solidFill>
                <a:srgbClr val="000000"/>
              </a:solidFill>
              <a:latin typeface="Calibri" charset="0"/>
              <a:ea typeface="Calibri" charset="0"/>
              <a:cs typeface="Times New Roman" charset="0"/>
            </a:endParaRPr>
          </a:p>
        </p:txBody>
      </p:sp>
    </p:spTree>
    <p:extLst>
      <p:ext uri="{BB962C8B-B14F-4D97-AF65-F5344CB8AC3E}">
        <p14:creationId xmlns="" xmlns:p14="http://schemas.microsoft.com/office/powerpoint/2010/main" val="204097765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5329" name="Rectangle 2"/>
          <p:cNvSpPr>
            <a:spLocks noGrp="1" noChangeArrowheads="1"/>
          </p:cNvSpPr>
          <p:nvPr>
            <p:ph type="title"/>
          </p:nvPr>
        </p:nvSpPr>
        <p:spPr>
          <a:xfrm>
            <a:off x="152400" y="2057400"/>
            <a:ext cx="8839200" cy="838200"/>
          </a:xfrm>
        </p:spPr>
        <p:txBody>
          <a:bodyPr/>
          <a:lstStyle/>
          <a:p>
            <a:pPr eaLnBrk="1" hangingPunct="1"/>
            <a:r>
              <a:rPr lang="en-US" altLang="en-US" sz="2800" dirty="0">
                <a:solidFill>
                  <a:schemeClr val="tx1"/>
                </a:solidFill>
                <a:latin typeface="VNI-Helve-Condense" charset="0"/>
                <a:ea typeface="ＭＳ Ｐゴシック" charset="-128"/>
              </a:rPr>
              <a:t/>
            </a:r>
            <a:br>
              <a:rPr lang="en-US" altLang="en-US" sz="2800" dirty="0">
                <a:solidFill>
                  <a:schemeClr val="tx1"/>
                </a:solidFill>
                <a:latin typeface="VNI-Helve-Condense" charset="0"/>
                <a:ea typeface="ＭＳ Ｐゴシック" charset="-128"/>
              </a:rPr>
            </a:br>
            <a:r>
              <a:rPr lang="en-US" altLang="en-US" sz="2800" dirty="0">
                <a:solidFill>
                  <a:schemeClr val="tx1"/>
                </a:solidFill>
                <a:latin typeface="VNI-Helve-Condense" charset="0"/>
                <a:ea typeface="ＭＳ Ｐゴシック" charset="-128"/>
              </a:rPr>
              <a:t/>
            </a:r>
            <a:br>
              <a:rPr lang="en-US" altLang="en-US" sz="2800" dirty="0">
                <a:solidFill>
                  <a:schemeClr val="tx1"/>
                </a:solidFill>
                <a:latin typeface="VNI-Helve-Condense" charset="0"/>
                <a:ea typeface="ＭＳ Ｐゴシック" charset="-128"/>
              </a:rPr>
            </a:br>
            <a:r>
              <a:rPr lang="en-US" altLang="en-US" sz="2800" dirty="0">
                <a:solidFill>
                  <a:schemeClr val="tx1"/>
                </a:solidFill>
                <a:latin typeface="VNI-Helve-Condense" charset="0"/>
                <a:ea typeface="ＭＳ Ｐゴシック" charset="-128"/>
              </a:rPr>
              <a:t/>
            </a:r>
            <a:br>
              <a:rPr lang="en-US" altLang="en-US" sz="2800" dirty="0">
                <a:solidFill>
                  <a:schemeClr val="tx1"/>
                </a:solidFill>
                <a:latin typeface="VNI-Helve-Condense" charset="0"/>
                <a:ea typeface="ＭＳ Ｐゴシック" charset="-128"/>
              </a:rPr>
            </a:br>
            <a:r>
              <a:rPr lang="en-US" altLang="en-US" sz="2800" dirty="0">
                <a:solidFill>
                  <a:schemeClr val="tx1"/>
                </a:solidFill>
                <a:latin typeface="VNI-Helve-Condense" charset="0"/>
                <a:ea typeface="ＭＳ Ｐゴシック" charset="-128"/>
              </a:rPr>
              <a:t/>
            </a:r>
            <a:br>
              <a:rPr lang="en-US" altLang="en-US" sz="2800" dirty="0">
                <a:solidFill>
                  <a:schemeClr val="tx1"/>
                </a:solidFill>
                <a:latin typeface="VNI-Helve-Condense" charset="0"/>
                <a:ea typeface="ＭＳ Ｐゴシック" charset="-128"/>
              </a:rPr>
            </a:br>
            <a:r>
              <a:rPr lang="en-US" altLang="en-US" sz="2800" dirty="0">
                <a:solidFill>
                  <a:schemeClr val="tx1"/>
                </a:solidFill>
                <a:latin typeface="VNI-Helve-Condense" charset="0"/>
                <a:ea typeface="ＭＳ Ｐゴシック" charset="-128"/>
              </a:rPr>
              <a:t/>
            </a:r>
            <a:br>
              <a:rPr lang="en-US" altLang="en-US" sz="2800" dirty="0">
                <a:solidFill>
                  <a:schemeClr val="tx1"/>
                </a:solidFill>
                <a:latin typeface="VNI-Helve-Condense" charset="0"/>
                <a:ea typeface="ＭＳ Ｐゴシック" charset="-128"/>
              </a:rPr>
            </a:br>
            <a:r>
              <a:rPr lang="en-US" altLang="en-US" sz="2800" dirty="0">
                <a:solidFill>
                  <a:schemeClr val="tx1"/>
                </a:solidFill>
                <a:latin typeface="VNI-Helve-Condense" charset="0"/>
                <a:ea typeface="ＭＳ Ｐゴシック" charset="-128"/>
              </a:rPr>
              <a:t/>
            </a:r>
            <a:br>
              <a:rPr lang="en-US" altLang="en-US" sz="2800" dirty="0">
                <a:solidFill>
                  <a:schemeClr val="tx1"/>
                </a:solidFill>
                <a:latin typeface="VNI-Helve-Condense" charset="0"/>
                <a:ea typeface="ＭＳ Ｐゴシック" charset="-128"/>
              </a:rPr>
            </a:br>
            <a:r>
              <a:rPr lang="en-US" altLang="en-US" sz="2800" dirty="0">
                <a:solidFill>
                  <a:schemeClr val="tx1"/>
                </a:solidFill>
                <a:latin typeface="VNI-Helve-Condense" charset="0"/>
                <a:ea typeface="ＭＳ Ｐゴシック" charset="-128"/>
              </a:rPr>
              <a:t/>
            </a:r>
            <a:br>
              <a:rPr lang="en-US" altLang="en-US" sz="2800" dirty="0">
                <a:solidFill>
                  <a:schemeClr val="tx1"/>
                </a:solidFill>
                <a:latin typeface="VNI-Helve-Condense" charset="0"/>
                <a:ea typeface="ＭＳ Ｐゴシック" charset="-128"/>
              </a:rPr>
            </a:br>
            <a:r>
              <a:rPr lang="en-US" altLang="en-US" sz="2800" dirty="0" err="1">
                <a:solidFill>
                  <a:schemeClr val="tx1"/>
                </a:solidFill>
                <a:ea typeface="ＭＳ Ｐゴシック" charset="-128"/>
              </a:rPr>
              <a:t>Tiêu</a:t>
            </a:r>
            <a:r>
              <a:rPr lang="en-US" altLang="en-US" sz="2800" dirty="0">
                <a:solidFill>
                  <a:schemeClr val="tx1"/>
                </a:solidFill>
                <a:ea typeface="ＭＳ Ｐゴシック" charset="-128"/>
              </a:rPr>
              <a:t> </a:t>
            </a:r>
            <a:r>
              <a:rPr lang="en-US" altLang="en-US" sz="2800" dirty="0" err="1">
                <a:solidFill>
                  <a:schemeClr val="tx1"/>
                </a:solidFill>
                <a:ea typeface="ＭＳ Ｐゴシック" charset="-128"/>
              </a:rPr>
              <a:t>chuẩn</a:t>
            </a:r>
            <a:r>
              <a:rPr lang="en-US" altLang="en-US" sz="2800" dirty="0">
                <a:solidFill>
                  <a:schemeClr val="tx1"/>
                </a:solidFill>
                <a:ea typeface="ＭＳ Ｐゴシック" charset="-128"/>
              </a:rPr>
              <a:t> </a:t>
            </a:r>
            <a:r>
              <a:rPr lang="en-US" altLang="en-US" sz="2800" dirty="0" err="1">
                <a:solidFill>
                  <a:schemeClr val="tx1"/>
                </a:solidFill>
                <a:ea typeface="ＭＳ Ｐゴシック" charset="-128"/>
              </a:rPr>
              <a:t>chẩn</a:t>
            </a:r>
            <a:r>
              <a:rPr lang="en-US" altLang="en-US" sz="2800" dirty="0">
                <a:solidFill>
                  <a:schemeClr val="tx1"/>
                </a:solidFill>
                <a:ea typeface="ＭＳ Ｐゴシック" charset="-128"/>
              </a:rPr>
              <a:t> </a:t>
            </a:r>
            <a:r>
              <a:rPr lang="en-US" altLang="en-US" sz="2800" dirty="0" err="1">
                <a:solidFill>
                  <a:schemeClr val="tx1"/>
                </a:solidFill>
                <a:ea typeface="ＭＳ Ｐゴシック" charset="-128"/>
              </a:rPr>
              <a:t>đoán</a:t>
            </a:r>
            <a:r>
              <a:rPr lang="en-US" altLang="en-US" sz="2800" dirty="0">
                <a:solidFill>
                  <a:schemeClr val="tx1"/>
                </a:solidFill>
                <a:ea typeface="ＭＳ Ｐゴシック" charset="-128"/>
              </a:rPr>
              <a:t> </a:t>
            </a:r>
            <a:r>
              <a:rPr lang="en-US" altLang="en-US" sz="2800" dirty="0" smtClean="0">
                <a:solidFill>
                  <a:schemeClr val="tx1"/>
                </a:solidFill>
                <a:ea typeface="ＭＳ Ｐゴシック" charset="-128"/>
              </a:rPr>
              <a:t>NTH </a:t>
            </a:r>
            <a:endParaRPr lang="en-US" altLang="en-US" sz="2800" dirty="0">
              <a:solidFill>
                <a:schemeClr val="tx1"/>
              </a:solidFill>
              <a:latin typeface="VNI-Times" charset="0"/>
              <a:ea typeface="ＭＳ Ｐゴシック" charset="-128"/>
            </a:endParaRPr>
          </a:p>
        </p:txBody>
      </p:sp>
      <p:sp>
        <p:nvSpPr>
          <p:cNvPr id="355330" name="Rectangle 3"/>
          <p:cNvSpPr>
            <a:spLocks noGrp="1" noChangeArrowheads="1"/>
          </p:cNvSpPr>
          <p:nvPr>
            <p:ph type="body" idx="1"/>
          </p:nvPr>
        </p:nvSpPr>
        <p:spPr>
          <a:xfrm>
            <a:off x="685800" y="2895600"/>
            <a:ext cx="7772400" cy="3657600"/>
          </a:xfrm>
        </p:spPr>
        <p:txBody>
          <a:bodyPr/>
          <a:lstStyle/>
          <a:p>
            <a:pPr algn="just" eaLnBrk="1" hangingPunct="1">
              <a:lnSpc>
                <a:spcPct val="90000"/>
              </a:lnSpc>
              <a:buFont typeface="Wingdings" charset="2"/>
              <a:buNone/>
            </a:pPr>
            <a:r>
              <a:rPr lang="en-US" altLang="en-US" sz="2800" dirty="0" err="1">
                <a:ea typeface="ＭＳ Ｐゴシック" charset="-128"/>
              </a:rPr>
              <a:t>Nhiễm</a:t>
            </a:r>
            <a:r>
              <a:rPr lang="en-US" altLang="en-US" sz="2800" dirty="0">
                <a:ea typeface="ＭＳ Ｐゴシック" charset="-128"/>
              </a:rPr>
              <a:t> </a:t>
            </a:r>
            <a:r>
              <a:rPr lang="en-US" altLang="en-US" sz="2800" dirty="0" err="1">
                <a:ea typeface="ＭＳ Ｐゴシック" charset="-128"/>
              </a:rPr>
              <a:t>trùng</a:t>
            </a:r>
            <a:r>
              <a:rPr lang="en-US" altLang="en-US" sz="2800" dirty="0">
                <a:ea typeface="ＭＳ Ｐゴシック" charset="-128"/>
              </a:rPr>
              <a:t> (</a:t>
            </a:r>
            <a:r>
              <a:rPr lang="en-US" altLang="en-US" sz="2800" dirty="0" err="1">
                <a:ea typeface="ＭＳ Ｐゴシック" charset="-128"/>
              </a:rPr>
              <a:t>có</a:t>
            </a:r>
            <a:r>
              <a:rPr lang="en-US" altLang="en-US" sz="2800" dirty="0">
                <a:ea typeface="ＭＳ Ｐゴシック" charset="-128"/>
              </a:rPr>
              <a:t> </a:t>
            </a:r>
            <a:r>
              <a:rPr lang="en-US" altLang="en-US" sz="2800" dirty="0" err="1">
                <a:ea typeface="ＭＳ Ｐゴシック" charset="-128"/>
              </a:rPr>
              <a:t>bằng</a:t>
            </a:r>
            <a:r>
              <a:rPr lang="en-US" altLang="en-US" sz="2800" dirty="0">
                <a:ea typeface="ＭＳ Ｐゴシック" charset="-128"/>
              </a:rPr>
              <a:t> </a:t>
            </a:r>
            <a:r>
              <a:rPr lang="en-US" altLang="en-US" sz="2800" dirty="0" err="1">
                <a:ea typeface="ＭＳ Ｐゴシック" charset="-128"/>
              </a:rPr>
              <a:t>chứng</a:t>
            </a:r>
            <a:r>
              <a:rPr lang="en-US" altLang="en-US" sz="2800" dirty="0">
                <a:ea typeface="ＭＳ Ｐゴシック" charset="-128"/>
              </a:rPr>
              <a:t> </a:t>
            </a:r>
            <a:r>
              <a:rPr lang="en-US" altLang="en-US" sz="2800" dirty="0" err="1">
                <a:ea typeface="ＭＳ Ｐゴシック" charset="-128"/>
              </a:rPr>
              <a:t>hoặc</a:t>
            </a:r>
            <a:r>
              <a:rPr lang="en-US" altLang="en-US" sz="2800" dirty="0">
                <a:ea typeface="ＭＳ Ｐゴシック" charset="-128"/>
              </a:rPr>
              <a:t> </a:t>
            </a:r>
            <a:r>
              <a:rPr lang="en-US" altLang="en-US" sz="2800" dirty="0" err="1">
                <a:ea typeface="ＭＳ Ｐゴシック" charset="-128"/>
              </a:rPr>
              <a:t>nghi</a:t>
            </a:r>
            <a:r>
              <a:rPr lang="en-US" altLang="en-US" sz="2800" dirty="0">
                <a:ea typeface="ＭＳ Ｐゴシック" charset="-128"/>
              </a:rPr>
              <a:t> </a:t>
            </a:r>
            <a:r>
              <a:rPr lang="en-US" altLang="en-US" sz="2800" dirty="0" err="1">
                <a:ea typeface="ＭＳ Ｐゴシック" charset="-128"/>
              </a:rPr>
              <a:t>ngờ</a:t>
            </a:r>
            <a:r>
              <a:rPr lang="en-US" altLang="en-US" sz="2800" dirty="0">
                <a:ea typeface="ＭＳ Ｐゴシック" charset="-128"/>
              </a:rPr>
              <a:t>) </a:t>
            </a:r>
            <a:r>
              <a:rPr lang="en-US" altLang="en-US" sz="2800" dirty="0" err="1">
                <a:ea typeface="ＭＳ Ｐゴシック" charset="-128"/>
              </a:rPr>
              <a:t>và</a:t>
            </a:r>
            <a:r>
              <a:rPr lang="en-US" altLang="en-US" sz="2800" dirty="0">
                <a:ea typeface="ＭＳ Ｐゴシック" charset="-128"/>
              </a:rPr>
              <a:t> </a:t>
            </a:r>
            <a:r>
              <a:rPr lang="en-US" altLang="en-US" sz="2800" dirty="0" err="1">
                <a:ea typeface="ＭＳ Ｐゴシック" charset="-128"/>
              </a:rPr>
              <a:t>có</a:t>
            </a:r>
            <a:r>
              <a:rPr lang="en-US" altLang="en-US" sz="2800" dirty="0">
                <a:ea typeface="ＭＳ Ｐゴシック" charset="-128"/>
              </a:rPr>
              <a:t> </a:t>
            </a:r>
            <a:r>
              <a:rPr lang="en-US" altLang="en-US" sz="2800" dirty="0" err="1">
                <a:ea typeface="ＭＳ Ｐゴシック" charset="-128"/>
              </a:rPr>
              <a:t>một</a:t>
            </a:r>
            <a:r>
              <a:rPr lang="en-US" altLang="en-US" sz="2800" dirty="0">
                <a:ea typeface="ＭＳ Ｐゴシック" charset="-128"/>
              </a:rPr>
              <a:t> </a:t>
            </a:r>
            <a:r>
              <a:rPr lang="en-US" altLang="en-US" sz="2800" dirty="0" err="1">
                <a:ea typeface="ＭＳ Ｐゴシック" charset="-128"/>
              </a:rPr>
              <a:t>số</a:t>
            </a:r>
            <a:r>
              <a:rPr lang="en-US" altLang="en-US" sz="2800" dirty="0">
                <a:ea typeface="ＭＳ Ｐゴシック" charset="-128"/>
              </a:rPr>
              <a:t> </a:t>
            </a:r>
            <a:r>
              <a:rPr lang="en-US" altLang="en-US" sz="2800" dirty="0" err="1">
                <a:ea typeface="ＭＳ Ｐゴシック" charset="-128"/>
              </a:rPr>
              <a:t>biểu</a:t>
            </a:r>
            <a:r>
              <a:rPr lang="en-US" altLang="en-US" sz="2800" dirty="0">
                <a:ea typeface="ＭＳ Ｐゴシック" charset="-128"/>
              </a:rPr>
              <a:t> </a:t>
            </a:r>
            <a:r>
              <a:rPr lang="en-US" altLang="en-US" sz="2800" dirty="0" err="1">
                <a:ea typeface="ＭＳ Ｐゴシック" charset="-128"/>
              </a:rPr>
              <a:t>hiện</a:t>
            </a:r>
            <a:r>
              <a:rPr lang="en-US" altLang="en-US" sz="2800" dirty="0">
                <a:ea typeface="ＭＳ Ｐゴシック" charset="-128"/>
              </a:rPr>
              <a:t> </a:t>
            </a:r>
            <a:r>
              <a:rPr lang="en-US" altLang="en-US" sz="2800" dirty="0" err="1">
                <a:ea typeface="ＭＳ Ｐゴシック" charset="-128"/>
              </a:rPr>
              <a:t>sau</a:t>
            </a:r>
            <a:r>
              <a:rPr lang="en-US" altLang="en-US" sz="2800" dirty="0">
                <a:ea typeface="ＭＳ Ｐゴシック" charset="-128"/>
              </a:rPr>
              <a:t>:</a:t>
            </a:r>
          </a:p>
          <a:p>
            <a:pPr algn="just" eaLnBrk="1" hangingPunct="1">
              <a:lnSpc>
                <a:spcPct val="90000"/>
              </a:lnSpc>
              <a:buClr>
                <a:srgbClr val="1E13AD"/>
              </a:buClr>
              <a:buFont typeface="Wingdings" charset="2"/>
              <a:buAutoNum type="arabicPeriod"/>
            </a:pPr>
            <a:r>
              <a:rPr lang="en-US" altLang="en-US" sz="2800" dirty="0" err="1">
                <a:solidFill>
                  <a:srgbClr val="0000FF"/>
                </a:solidFill>
                <a:ea typeface="ＭＳ Ｐゴシック" charset="-128"/>
              </a:rPr>
              <a:t>Các</a:t>
            </a:r>
            <a:r>
              <a:rPr lang="en-US" altLang="en-US" sz="2800" dirty="0">
                <a:solidFill>
                  <a:srgbClr val="0000FF"/>
                </a:solidFill>
                <a:ea typeface="ＭＳ Ｐゴシック" charset="-128"/>
              </a:rPr>
              <a:t> </a:t>
            </a:r>
            <a:r>
              <a:rPr lang="en-US" altLang="en-US" sz="2800" dirty="0" err="1">
                <a:solidFill>
                  <a:srgbClr val="0000FF"/>
                </a:solidFill>
                <a:ea typeface="ＭＳ Ｐゴシック" charset="-128"/>
              </a:rPr>
              <a:t>dấu</a:t>
            </a:r>
            <a:r>
              <a:rPr lang="en-US" altLang="en-US" sz="2800" dirty="0">
                <a:solidFill>
                  <a:srgbClr val="0000FF"/>
                </a:solidFill>
                <a:ea typeface="ＭＳ Ｐゴシック" charset="-128"/>
              </a:rPr>
              <a:t> </a:t>
            </a:r>
            <a:r>
              <a:rPr lang="en-US" altLang="en-US" sz="2800" dirty="0" err="1">
                <a:solidFill>
                  <a:srgbClr val="0000FF"/>
                </a:solidFill>
                <a:ea typeface="ＭＳ Ｐゴシック" charset="-128"/>
              </a:rPr>
              <a:t>hiệu</a:t>
            </a:r>
            <a:r>
              <a:rPr lang="en-US" altLang="en-US" sz="2800" dirty="0">
                <a:solidFill>
                  <a:srgbClr val="0000FF"/>
                </a:solidFill>
                <a:ea typeface="ＭＳ Ｐゴシック" charset="-128"/>
              </a:rPr>
              <a:t> </a:t>
            </a:r>
            <a:r>
              <a:rPr lang="en-US" altLang="en-US" sz="2800" dirty="0" err="1">
                <a:solidFill>
                  <a:srgbClr val="0000FF"/>
                </a:solidFill>
                <a:ea typeface="ＭＳ Ｐゴシック" charset="-128"/>
              </a:rPr>
              <a:t>chung</a:t>
            </a:r>
            <a:endParaRPr lang="en-US" altLang="en-US" sz="2800" dirty="0">
              <a:solidFill>
                <a:srgbClr val="0000FF"/>
              </a:solidFill>
              <a:ea typeface="ＭＳ Ｐゴシック" charset="-128"/>
            </a:endParaRPr>
          </a:p>
          <a:p>
            <a:pPr algn="just" eaLnBrk="1" hangingPunct="1">
              <a:lnSpc>
                <a:spcPct val="90000"/>
              </a:lnSpc>
              <a:buClr>
                <a:srgbClr val="1E13AD"/>
              </a:buClr>
              <a:buFont typeface="Wingdings" charset="2"/>
              <a:buAutoNum type="arabicPeriod"/>
            </a:pPr>
            <a:r>
              <a:rPr lang="en-US" altLang="en-US" sz="2800" dirty="0" err="1">
                <a:solidFill>
                  <a:srgbClr val="0000FF"/>
                </a:solidFill>
                <a:ea typeface="ＭＳ Ｐゴシック" charset="-128"/>
              </a:rPr>
              <a:t>Các</a:t>
            </a:r>
            <a:r>
              <a:rPr lang="en-US" altLang="en-US" sz="2800" dirty="0">
                <a:solidFill>
                  <a:srgbClr val="0000FF"/>
                </a:solidFill>
                <a:ea typeface="ＭＳ Ｐゴシック" charset="-128"/>
              </a:rPr>
              <a:t> </a:t>
            </a:r>
            <a:r>
              <a:rPr lang="en-US" altLang="en-US" sz="2800" dirty="0" err="1">
                <a:solidFill>
                  <a:srgbClr val="0000FF"/>
                </a:solidFill>
                <a:ea typeface="ＭＳ Ｐゴシック" charset="-128"/>
              </a:rPr>
              <a:t>dấu</a:t>
            </a:r>
            <a:r>
              <a:rPr lang="en-US" altLang="en-US" sz="2800" dirty="0">
                <a:solidFill>
                  <a:srgbClr val="0000FF"/>
                </a:solidFill>
                <a:ea typeface="ＭＳ Ｐゴシック" charset="-128"/>
              </a:rPr>
              <a:t> </a:t>
            </a:r>
            <a:r>
              <a:rPr lang="en-US" altLang="en-US" sz="2800" dirty="0" err="1">
                <a:solidFill>
                  <a:srgbClr val="0000FF"/>
                </a:solidFill>
                <a:ea typeface="ＭＳ Ｐゴシック" charset="-128"/>
              </a:rPr>
              <a:t>hiệu</a:t>
            </a:r>
            <a:r>
              <a:rPr lang="en-US" altLang="en-US" sz="2800" dirty="0">
                <a:solidFill>
                  <a:srgbClr val="0000FF"/>
                </a:solidFill>
                <a:ea typeface="ＭＳ Ｐゴシック" charset="-128"/>
              </a:rPr>
              <a:t> </a:t>
            </a:r>
            <a:r>
              <a:rPr lang="en-US" altLang="en-US" sz="2800" dirty="0" err="1">
                <a:solidFill>
                  <a:srgbClr val="0000FF"/>
                </a:solidFill>
                <a:ea typeface="ＭＳ Ｐゴシック" charset="-128"/>
              </a:rPr>
              <a:t>của</a:t>
            </a:r>
            <a:r>
              <a:rPr lang="en-US" altLang="en-US" sz="2800" dirty="0">
                <a:solidFill>
                  <a:srgbClr val="0000FF"/>
                </a:solidFill>
                <a:ea typeface="ＭＳ Ｐゴシック" charset="-128"/>
              </a:rPr>
              <a:t> </a:t>
            </a:r>
            <a:r>
              <a:rPr lang="en-US" altLang="en-US" sz="2800" dirty="0" err="1">
                <a:solidFill>
                  <a:srgbClr val="0000FF"/>
                </a:solidFill>
                <a:ea typeface="ＭＳ Ｐゴシック" charset="-128"/>
              </a:rPr>
              <a:t>phản</a:t>
            </a:r>
            <a:r>
              <a:rPr lang="en-US" altLang="en-US" sz="2800" dirty="0">
                <a:solidFill>
                  <a:srgbClr val="0000FF"/>
                </a:solidFill>
                <a:ea typeface="ＭＳ Ｐゴシック" charset="-128"/>
              </a:rPr>
              <a:t> </a:t>
            </a:r>
            <a:r>
              <a:rPr lang="en-US" altLang="en-US" sz="2800" dirty="0" err="1">
                <a:solidFill>
                  <a:srgbClr val="0000FF"/>
                </a:solidFill>
                <a:ea typeface="ＭＳ Ｐゴシック" charset="-128"/>
              </a:rPr>
              <a:t>ứng</a:t>
            </a:r>
            <a:r>
              <a:rPr lang="en-US" altLang="en-US" sz="2800" dirty="0">
                <a:solidFill>
                  <a:srgbClr val="0000FF"/>
                </a:solidFill>
                <a:ea typeface="ＭＳ Ｐゴシック" charset="-128"/>
              </a:rPr>
              <a:t> </a:t>
            </a:r>
            <a:r>
              <a:rPr lang="en-US" altLang="en-US" sz="2800" dirty="0" err="1">
                <a:solidFill>
                  <a:srgbClr val="0000FF"/>
                </a:solidFill>
                <a:ea typeface="ＭＳ Ｐゴシック" charset="-128"/>
              </a:rPr>
              <a:t>viêm</a:t>
            </a:r>
            <a:endParaRPr lang="en-US" altLang="en-US" sz="2800" dirty="0">
              <a:solidFill>
                <a:srgbClr val="0000FF"/>
              </a:solidFill>
              <a:ea typeface="ＭＳ Ｐゴシック" charset="-128"/>
            </a:endParaRPr>
          </a:p>
          <a:p>
            <a:pPr algn="just" eaLnBrk="1" hangingPunct="1">
              <a:lnSpc>
                <a:spcPct val="90000"/>
              </a:lnSpc>
              <a:buClr>
                <a:srgbClr val="1E13AD"/>
              </a:buClr>
              <a:buFont typeface="Wingdings" charset="2"/>
              <a:buAutoNum type="arabicPeriod"/>
            </a:pPr>
            <a:r>
              <a:rPr lang="en-US" altLang="en-US" sz="2800" dirty="0" err="1">
                <a:solidFill>
                  <a:srgbClr val="0000FF"/>
                </a:solidFill>
                <a:ea typeface="ＭＳ Ｐゴシック" charset="-128"/>
              </a:rPr>
              <a:t>Các</a:t>
            </a:r>
            <a:r>
              <a:rPr lang="en-US" altLang="en-US" sz="2800" dirty="0">
                <a:solidFill>
                  <a:srgbClr val="0000FF"/>
                </a:solidFill>
                <a:ea typeface="ＭＳ Ｐゴシック" charset="-128"/>
              </a:rPr>
              <a:t> </a:t>
            </a:r>
            <a:r>
              <a:rPr lang="en-US" altLang="en-US" sz="2800" dirty="0" err="1">
                <a:solidFill>
                  <a:srgbClr val="0000FF"/>
                </a:solidFill>
                <a:ea typeface="ＭＳ Ｐゴシック" charset="-128"/>
              </a:rPr>
              <a:t>thông</a:t>
            </a:r>
            <a:r>
              <a:rPr lang="en-US" altLang="en-US" sz="2800" dirty="0">
                <a:solidFill>
                  <a:srgbClr val="0000FF"/>
                </a:solidFill>
                <a:ea typeface="ＭＳ Ｐゴシック" charset="-128"/>
              </a:rPr>
              <a:t> </a:t>
            </a:r>
            <a:r>
              <a:rPr lang="en-US" altLang="en-US" sz="2800" dirty="0" err="1">
                <a:solidFill>
                  <a:srgbClr val="0000FF"/>
                </a:solidFill>
                <a:ea typeface="ＭＳ Ｐゴシック" charset="-128"/>
              </a:rPr>
              <a:t>số</a:t>
            </a:r>
            <a:r>
              <a:rPr lang="en-US" altLang="en-US" sz="2800" dirty="0">
                <a:solidFill>
                  <a:srgbClr val="0000FF"/>
                </a:solidFill>
                <a:ea typeface="ＭＳ Ｐゴシック" charset="-128"/>
              </a:rPr>
              <a:t> </a:t>
            </a:r>
            <a:r>
              <a:rPr lang="en-US" altLang="en-US" sz="2800" dirty="0" err="1">
                <a:solidFill>
                  <a:srgbClr val="0000FF"/>
                </a:solidFill>
                <a:ea typeface="ＭＳ Ｐゴシック" charset="-128"/>
              </a:rPr>
              <a:t>về</a:t>
            </a:r>
            <a:r>
              <a:rPr lang="en-US" altLang="en-US" sz="2800" dirty="0">
                <a:solidFill>
                  <a:srgbClr val="0000FF"/>
                </a:solidFill>
                <a:ea typeface="ＭＳ Ｐゴシック" charset="-128"/>
              </a:rPr>
              <a:t> </a:t>
            </a:r>
            <a:r>
              <a:rPr lang="en-US" altLang="en-US" sz="2800" dirty="0" err="1">
                <a:solidFill>
                  <a:srgbClr val="0000FF"/>
                </a:solidFill>
                <a:ea typeface="ＭＳ Ｐゴシック" charset="-128"/>
              </a:rPr>
              <a:t>huyết</a:t>
            </a:r>
            <a:r>
              <a:rPr lang="en-US" altLang="en-US" sz="2800" dirty="0">
                <a:solidFill>
                  <a:srgbClr val="0000FF"/>
                </a:solidFill>
                <a:ea typeface="ＭＳ Ｐゴシック" charset="-128"/>
              </a:rPr>
              <a:t> </a:t>
            </a:r>
            <a:r>
              <a:rPr lang="en-US" altLang="en-US" sz="2800" dirty="0" err="1">
                <a:solidFill>
                  <a:srgbClr val="0000FF"/>
                </a:solidFill>
                <a:ea typeface="ＭＳ Ｐゴシック" charset="-128"/>
              </a:rPr>
              <a:t>động</a:t>
            </a:r>
            <a:endParaRPr lang="en-US" altLang="en-US" sz="2800" dirty="0">
              <a:solidFill>
                <a:srgbClr val="0000FF"/>
              </a:solidFill>
              <a:ea typeface="ＭＳ Ｐゴシック" charset="-128"/>
            </a:endParaRPr>
          </a:p>
          <a:p>
            <a:pPr algn="just" eaLnBrk="1" hangingPunct="1">
              <a:lnSpc>
                <a:spcPct val="90000"/>
              </a:lnSpc>
              <a:buClr>
                <a:srgbClr val="1E13AD"/>
              </a:buClr>
              <a:buFont typeface="Wingdings" charset="2"/>
              <a:buAutoNum type="arabicPeriod"/>
            </a:pPr>
            <a:r>
              <a:rPr lang="en-US" altLang="en-US" sz="2800" dirty="0" err="1">
                <a:solidFill>
                  <a:srgbClr val="0000FF"/>
                </a:solidFill>
                <a:ea typeface="ＭＳ Ｐゴシック" charset="-128"/>
              </a:rPr>
              <a:t>Các</a:t>
            </a:r>
            <a:r>
              <a:rPr lang="en-US" altLang="en-US" sz="2800" dirty="0">
                <a:solidFill>
                  <a:srgbClr val="0000FF"/>
                </a:solidFill>
                <a:ea typeface="ＭＳ Ｐゴシック" charset="-128"/>
              </a:rPr>
              <a:t> </a:t>
            </a:r>
            <a:r>
              <a:rPr lang="en-US" altLang="en-US" sz="2800" dirty="0" err="1">
                <a:solidFill>
                  <a:srgbClr val="0000FF"/>
                </a:solidFill>
                <a:ea typeface="ＭＳ Ｐゴシック" charset="-128"/>
              </a:rPr>
              <a:t>dấu</a:t>
            </a:r>
            <a:r>
              <a:rPr lang="en-US" altLang="en-US" sz="2800" dirty="0">
                <a:solidFill>
                  <a:srgbClr val="0000FF"/>
                </a:solidFill>
                <a:ea typeface="ＭＳ Ｐゴシック" charset="-128"/>
              </a:rPr>
              <a:t> </a:t>
            </a:r>
            <a:r>
              <a:rPr lang="en-US" altLang="en-US" sz="2800" dirty="0" err="1">
                <a:solidFill>
                  <a:srgbClr val="0000FF"/>
                </a:solidFill>
                <a:ea typeface="ＭＳ Ｐゴシック" charset="-128"/>
              </a:rPr>
              <a:t>hiệu</a:t>
            </a:r>
            <a:r>
              <a:rPr lang="en-US" altLang="en-US" sz="2800" dirty="0">
                <a:solidFill>
                  <a:srgbClr val="0000FF"/>
                </a:solidFill>
                <a:ea typeface="ＭＳ Ｐゴシック" charset="-128"/>
              </a:rPr>
              <a:t> </a:t>
            </a:r>
            <a:r>
              <a:rPr lang="en-US" altLang="en-US" sz="2800" dirty="0" err="1">
                <a:solidFill>
                  <a:srgbClr val="0000FF"/>
                </a:solidFill>
                <a:ea typeface="ＭＳ Ｐゴシック" charset="-128"/>
              </a:rPr>
              <a:t>rối</a:t>
            </a:r>
            <a:r>
              <a:rPr lang="en-US" altLang="en-US" sz="2800" dirty="0">
                <a:solidFill>
                  <a:srgbClr val="0000FF"/>
                </a:solidFill>
                <a:ea typeface="ＭＳ Ｐゴシック" charset="-128"/>
              </a:rPr>
              <a:t> </a:t>
            </a:r>
            <a:r>
              <a:rPr lang="en-US" altLang="en-US" sz="2800" dirty="0" err="1">
                <a:solidFill>
                  <a:srgbClr val="0000FF"/>
                </a:solidFill>
                <a:ea typeface="ＭＳ Ｐゴシック" charset="-128"/>
              </a:rPr>
              <a:t>loạn</a:t>
            </a:r>
            <a:r>
              <a:rPr lang="en-US" altLang="en-US" sz="2800" dirty="0">
                <a:solidFill>
                  <a:srgbClr val="0000FF"/>
                </a:solidFill>
                <a:ea typeface="ＭＳ Ｐゴシック" charset="-128"/>
              </a:rPr>
              <a:t> </a:t>
            </a:r>
            <a:r>
              <a:rPr lang="en-US" altLang="en-US" sz="2800" dirty="0" err="1">
                <a:solidFill>
                  <a:srgbClr val="0000FF"/>
                </a:solidFill>
                <a:ea typeface="ＭＳ Ｐゴシック" charset="-128"/>
              </a:rPr>
              <a:t>chức</a:t>
            </a:r>
            <a:r>
              <a:rPr lang="en-US" altLang="en-US" sz="2800" dirty="0">
                <a:solidFill>
                  <a:srgbClr val="0000FF"/>
                </a:solidFill>
                <a:ea typeface="ＭＳ Ｐゴシック" charset="-128"/>
              </a:rPr>
              <a:t> </a:t>
            </a:r>
            <a:r>
              <a:rPr lang="en-US" altLang="en-US" sz="2800" dirty="0" err="1">
                <a:solidFill>
                  <a:srgbClr val="0000FF"/>
                </a:solidFill>
                <a:ea typeface="ＭＳ Ｐゴシック" charset="-128"/>
              </a:rPr>
              <a:t>năng</a:t>
            </a:r>
            <a:r>
              <a:rPr lang="en-US" altLang="en-US" sz="2800" dirty="0">
                <a:solidFill>
                  <a:srgbClr val="0000FF"/>
                </a:solidFill>
                <a:ea typeface="ＭＳ Ｐゴシック" charset="-128"/>
              </a:rPr>
              <a:t> </a:t>
            </a:r>
            <a:r>
              <a:rPr lang="en-US" altLang="en-US" sz="2800" dirty="0" err="1">
                <a:solidFill>
                  <a:srgbClr val="0000FF"/>
                </a:solidFill>
                <a:ea typeface="ＭＳ Ｐゴシック" charset="-128"/>
              </a:rPr>
              <a:t>đa</a:t>
            </a:r>
            <a:r>
              <a:rPr lang="en-US" altLang="en-US" sz="2800" dirty="0">
                <a:solidFill>
                  <a:srgbClr val="0000FF"/>
                </a:solidFill>
                <a:ea typeface="ＭＳ Ｐゴシック" charset="-128"/>
              </a:rPr>
              <a:t> </a:t>
            </a:r>
            <a:r>
              <a:rPr lang="en-US" altLang="en-US" sz="2800" dirty="0" err="1">
                <a:solidFill>
                  <a:srgbClr val="0000FF"/>
                </a:solidFill>
                <a:ea typeface="ＭＳ Ｐゴシック" charset="-128"/>
              </a:rPr>
              <a:t>cơ</a:t>
            </a:r>
            <a:r>
              <a:rPr lang="en-US" altLang="en-US" sz="2800" dirty="0">
                <a:solidFill>
                  <a:srgbClr val="0000FF"/>
                </a:solidFill>
                <a:ea typeface="ＭＳ Ｐゴシック" charset="-128"/>
              </a:rPr>
              <a:t> </a:t>
            </a:r>
            <a:r>
              <a:rPr lang="en-US" altLang="en-US" sz="2800" dirty="0" err="1">
                <a:solidFill>
                  <a:srgbClr val="0000FF"/>
                </a:solidFill>
                <a:ea typeface="ＭＳ Ｐゴシック" charset="-128"/>
              </a:rPr>
              <a:t>quan</a:t>
            </a:r>
            <a:endParaRPr lang="en-US" altLang="en-US" sz="2800" dirty="0">
              <a:solidFill>
                <a:srgbClr val="0000FF"/>
              </a:solidFill>
              <a:ea typeface="ＭＳ Ｐゴシック" charset="-128"/>
            </a:endParaRPr>
          </a:p>
          <a:p>
            <a:pPr algn="just" eaLnBrk="1" hangingPunct="1">
              <a:lnSpc>
                <a:spcPct val="90000"/>
              </a:lnSpc>
              <a:buClr>
                <a:srgbClr val="1E13AD"/>
              </a:buClr>
              <a:buFont typeface="Wingdings" charset="2"/>
              <a:buAutoNum type="arabicPeriod"/>
            </a:pPr>
            <a:r>
              <a:rPr lang="en-US" altLang="en-US" sz="2800" dirty="0" err="1">
                <a:solidFill>
                  <a:srgbClr val="0000FF"/>
                </a:solidFill>
                <a:ea typeface="ＭＳ Ｐゴシック" charset="-128"/>
              </a:rPr>
              <a:t>Các</a:t>
            </a:r>
            <a:r>
              <a:rPr lang="en-US" altLang="en-US" sz="2800" dirty="0">
                <a:solidFill>
                  <a:srgbClr val="0000FF"/>
                </a:solidFill>
                <a:ea typeface="ＭＳ Ｐゴシック" charset="-128"/>
              </a:rPr>
              <a:t> </a:t>
            </a:r>
            <a:r>
              <a:rPr lang="en-US" altLang="en-US" sz="2800" dirty="0" err="1">
                <a:solidFill>
                  <a:srgbClr val="0000FF"/>
                </a:solidFill>
                <a:ea typeface="ＭＳ Ｐゴシック" charset="-128"/>
              </a:rPr>
              <a:t>dấu</a:t>
            </a:r>
            <a:r>
              <a:rPr lang="en-US" altLang="en-US" sz="2800" dirty="0">
                <a:solidFill>
                  <a:srgbClr val="0000FF"/>
                </a:solidFill>
                <a:ea typeface="ＭＳ Ｐゴシック" charset="-128"/>
              </a:rPr>
              <a:t> </a:t>
            </a:r>
            <a:r>
              <a:rPr lang="en-US" altLang="en-US" sz="2800" dirty="0" err="1">
                <a:solidFill>
                  <a:srgbClr val="0000FF"/>
                </a:solidFill>
                <a:ea typeface="ＭＳ Ｐゴシック" charset="-128"/>
              </a:rPr>
              <a:t>hiệu</a:t>
            </a:r>
            <a:r>
              <a:rPr lang="en-US" altLang="en-US" sz="2800" dirty="0">
                <a:solidFill>
                  <a:srgbClr val="0000FF"/>
                </a:solidFill>
                <a:ea typeface="ＭＳ Ｐゴシック" charset="-128"/>
              </a:rPr>
              <a:t> </a:t>
            </a:r>
            <a:r>
              <a:rPr lang="en-US" altLang="en-US" sz="2800" dirty="0" err="1">
                <a:solidFill>
                  <a:srgbClr val="0000FF"/>
                </a:solidFill>
                <a:ea typeface="ＭＳ Ｐゴシック" charset="-128"/>
              </a:rPr>
              <a:t>giảm</a:t>
            </a:r>
            <a:r>
              <a:rPr lang="en-US" altLang="en-US" sz="2800" dirty="0">
                <a:solidFill>
                  <a:srgbClr val="0000FF"/>
                </a:solidFill>
                <a:ea typeface="ＭＳ Ｐゴシック" charset="-128"/>
              </a:rPr>
              <a:t> </a:t>
            </a:r>
            <a:r>
              <a:rPr lang="en-US" altLang="en-US" sz="2800" dirty="0" err="1">
                <a:solidFill>
                  <a:srgbClr val="0000FF"/>
                </a:solidFill>
                <a:ea typeface="ＭＳ Ｐゴシック" charset="-128"/>
              </a:rPr>
              <a:t>tưới</a:t>
            </a:r>
            <a:r>
              <a:rPr lang="en-US" altLang="en-US" sz="2800" dirty="0">
                <a:solidFill>
                  <a:srgbClr val="0000FF"/>
                </a:solidFill>
                <a:ea typeface="ＭＳ Ｐゴシック" charset="-128"/>
              </a:rPr>
              <a:t> </a:t>
            </a:r>
            <a:r>
              <a:rPr lang="en-US" altLang="en-US" sz="2800" dirty="0" err="1">
                <a:solidFill>
                  <a:srgbClr val="0000FF"/>
                </a:solidFill>
                <a:ea typeface="ＭＳ Ｐゴシック" charset="-128"/>
              </a:rPr>
              <a:t>máu</a:t>
            </a:r>
            <a:r>
              <a:rPr lang="en-US" altLang="en-US" sz="2800" dirty="0">
                <a:solidFill>
                  <a:srgbClr val="0000FF"/>
                </a:solidFill>
                <a:ea typeface="ＭＳ Ｐゴシック" charset="-128"/>
              </a:rPr>
              <a:t> </a:t>
            </a:r>
            <a:r>
              <a:rPr lang="en-US" altLang="en-US" sz="2800" dirty="0" err="1" smtClean="0">
                <a:solidFill>
                  <a:srgbClr val="0000FF"/>
                </a:solidFill>
                <a:ea typeface="ＭＳ Ｐゴシック" charset="-128"/>
              </a:rPr>
              <a:t>mô</a:t>
            </a:r>
            <a:endParaRPr lang="en-US" altLang="en-US" sz="1900" dirty="0">
              <a:latin typeface="VNI-Helve-Condense" charset="0"/>
              <a:ea typeface="ＭＳ Ｐゴシック" charset="-128"/>
            </a:endParaRPr>
          </a:p>
          <a:p>
            <a:pPr eaLnBrk="1" hangingPunct="1">
              <a:lnSpc>
                <a:spcPct val="90000"/>
              </a:lnSpc>
              <a:buFont typeface="Wingdings" charset="2"/>
              <a:buNone/>
            </a:pPr>
            <a:endParaRPr lang="en-US" altLang="en-US" sz="1200" dirty="0" smtClean="0">
              <a:ea typeface="ＭＳ Ｐゴシック" charset="-128"/>
            </a:endParaRPr>
          </a:p>
          <a:p>
            <a:pPr eaLnBrk="1" hangingPunct="1">
              <a:lnSpc>
                <a:spcPct val="90000"/>
              </a:lnSpc>
              <a:buFont typeface="Wingdings" charset="2"/>
              <a:buNone/>
            </a:pPr>
            <a:r>
              <a:rPr lang="en-US" altLang="en-US" sz="1200" dirty="0" smtClean="0">
                <a:ea typeface="ＭＳ Ｐゴシック" charset="-128"/>
              </a:rPr>
              <a:t>2001 </a:t>
            </a:r>
            <a:r>
              <a:rPr lang="en-US" altLang="en-US" sz="1200" dirty="0">
                <a:ea typeface="ＭＳ Ｐゴシック" charset="-128"/>
              </a:rPr>
              <a:t>SCCM/ESICM/ACCP/ATS/SIS international sepsis definitions conference. </a:t>
            </a:r>
            <a:r>
              <a:rPr lang="en-US" altLang="en-US" sz="1200" i="1" dirty="0" err="1">
                <a:ea typeface="ＭＳ Ｐゴシック" charset="-128"/>
              </a:rPr>
              <a:t>Crit</a:t>
            </a:r>
            <a:r>
              <a:rPr lang="en-US" altLang="en-US" sz="1200" i="1" dirty="0">
                <a:ea typeface="ＭＳ Ｐゴシック" charset="-128"/>
              </a:rPr>
              <a:t> Care Med 2003.</a:t>
            </a:r>
          </a:p>
        </p:txBody>
      </p:sp>
      <p:pic>
        <p:nvPicPr>
          <p:cNvPr id="4" name="Picture 4" descr="C:\Users\TUYETT~1\AppData\Local\Temp\SNAGHTMLcf866f3.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40968" y="228600"/>
            <a:ext cx="8953501" cy="223497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9513228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1066800"/>
            <a:ext cx="9144000" cy="4721412"/>
          </a:xfrm>
          <a:prstGeom prst="rect">
            <a:avLst/>
          </a:prstGeom>
        </p:spPr>
      </p:pic>
      <p:sp>
        <p:nvSpPr>
          <p:cNvPr id="5" name="Rectangle 4"/>
          <p:cNvSpPr/>
          <p:nvPr/>
        </p:nvSpPr>
        <p:spPr>
          <a:xfrm>
            <a:off x="685800" y="6380946"/>
            <a:ext cx="6629400" cy="477054"/>
          </a:xfrm>
          <a:prstGeom prst="rect">
            <a:avLst/>
          </a:prstGeom>
        </p:spPr>
        <p:txBody>
          <a:bodyPr wrap="square">
            <a:spAutoFit/>
          </a:bodyPr>
          <a:lstStyle/>
          <a:p>
            <a:pPr>
              <a:lnSpc>
                <a:spcPts val="1500"/>
              </a:lnSpc>
              <a:spcAft>
                <a:spcPts val="1200"/>
              </a:spcAft>
            </a:pPr>
            <a:r>
              <a:rPr lang="en-US" sz="1400" dirty="0">
                <a:solidFill>
                  <a:srgbClr val="000000"/>
                </a:solidFill>
                <a:ea typeface="Calibri" charset="0"/>
                <a:cs typeface="Times New Roman" charset="0"/>
              </a:rPr>
              <a:t>Dellinger</a:t>
            </a:r>
            <a:r>
              <a:rPr lang="en-US" sz="1400" dirty="0">
                <a:solidFill>
                  <a:srgbClr val="000000"/>
                </a:solidFill>
                <a:ea typeface="MS Mincho" charset="-128"/>
                <a:cs typeface="Times New Roman" charset="0"/>
              </a:rPr>
              <a:t> RP, </a:t>
            </a:r>
            <a:r>
              <a:rPr lang="en-US" sz="1400" dirty="0">
                <a:solidFill>
                  <a:srgbClr val="000000"/>
                </a:solidFill>
                <a:ea typeface="Calibri" charset="0"/>
                <a:cs typeface="Times New Roman" charset="0"/>
              </a:rPr>
              <a:t>Levy MM, A Users’ Guide to the 2016 Surviving Sepsis Guidelines, </a:t>
            </a:r>
            <a:r>
              <a:rPr lang="en-US" sz="1400" dirty="0" err="1">
                <a:solidFill>
                  <a:srgbClr val="000000"/>
                </a:solidFill>
                <a:ea typeface="Calibri" charset="0"/>
                <a:cs typeface="Times New Roman" charset="0"/>
              </a:rPr>
              <a:t>Crit</a:t>
            </a:r>
            <a:r>
              <a:rPr lang="en-US" sz="1400" dirty="0">
                <a:solidFill>
                  <a:srgbClr val="000000"/>
                </a:solidFill>
                <a:ea typeface="Calibri" charset="0"/>
                <a:cs typeface="Times New Roman" charset="0"/>
              </a:rPr>
              <a:t> Care Med, 2017 45:3 381-385.</a:t>
            </a:r>
            <a:endParaRPr lang="en-US" sz="1400" dirty="0">
              <a:solidFill>
                <a:srgbClr val="000000"/>
              </a:solidFill>
              <a:latin typeface="Calibri" charset="0"/>
              <a:ea typeface="Calibri" charset="0"/>
              <a:cs typeface="Times New Roman" charset="0"/>
            </a:endParaRPr>
          </a:p>
        </p:txBody>
      </p:sp>
    </p:spTree>
    <p:extLst>
      <p:ext uri="{BB962C8B-B14F-4D97-AF65-F5344CB8AC3E}">
        <p14:creationId xmlns="" xmlns:p14="http://schemas.microsoft.com/office/powerpoint/2010/main" val="95512044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7200" y="6172200"/>
            <a:ext cx="6629400" cy="477054"/>
          </a:xfrm>
          <a:prstGeom prst="rect">
            <a:avLst/>
          </a:prstGeom>
        </p:spPr>
        <p:txBody>
          <a:bodyPr wrap="square">
            <a:spAutoFit/>
          </a:bodyPr>
          <a:lstStyle/>
          <a:p>
            <a:pPr>
              <a:lnSpc>
                <a:spcPts val="1500"/>
              </a:lnSpc>
              <a:spcAft>
                <a:spcPts val="1200"/>
              </a:spcAft>
            </a:pPr>
            <a:r>
              <a:rPr lang="en-US" sz="1400" dirty="0">
                <a:solidFill>
                  <a:srgbClr val="000000"/>
                </a:solidFill>
                <a:ea typeface="Calibri" charset="0"/>
                <a:cs typeface="Times New Roman" charset="0"/>
              </a:rPr>
              <a:t>Dellinger</a:t>
            </a:r>
            <a:r>
              <a:rPr lang="en-US" sz="1400" dirty="0">
                <a:solidFill>
                  <a:srgbClr val="000000"/>
                </a:solidFill>
                <a:ea typeface="MS Mincho" charset="-128"/>
                <a:cs typeface="Times New Roman" charset="0"/>
              </a:rPr>
              <a:t> RP, </a:t>
            </a:r>
            <a:r>
              <a:rPr lang="en-US" sz="1400" dirty="0">
                <a:solidFill>
                  <a:srgbClr val="000000"/>
                </a:solidFill>
                <a:ea typeface="Calibri" charset="0"/>
                <a:cs typeface="Times New Roman" charset="0"/>
              </a:rPr>
              <a:t>Levy MM, A Users’ Guide to the 2016 Surviving Sepsis Guidelines, </a:t>
            </a:r>
            <a:r>
              <a:rPr lang="en-US" sz="1400" dirty="0" err="1">
                <a:solidFill>
                  <a:srgbClr val="000000"/>
                </a:solidFill>
                <a:ea typeface="Calibri" charset="0"/>
                <a:cs typeface="Times New Roman" charset="0"/>
              </a:rPr>
              <a:t>Crit</a:t>
            </a:r>
            <a:r>
              <a:rPr lang="en-US" sz="1400" dirty="0">
                <a:solidFill>
                  <a:srgbClr val="000000"/>
                </a:solidFill>
                <a:ea typeface="Calibri" charset="0"/>
                <a:cs typeface="Times New Roman" charset="0"/>
              </a:rPr>
              <a:t> Care Med, 2017 45:3 381-385.</a:t>
            </a:r>
            <a:endParaRPr lang="en-US" sz="1400" dirty="0">
              <a:solidFill>
                <a:srgbClr val="000000"/>
              </a:solidFill>
              <a:latin typeface="Calibri" charset="0"/>
              <a:ea typeface="Calibri" charset="0"/>
              <a:cs typeface="Times New Roman" charset="0"/>
            </a:endParaRPr>
          </a:p>
        </p:txBody>
      </p:sp>
      <p:sp>
        <p:nvSpPr>
          <p:cNvPr id="2" name="TextBox 1"/>
          <p:cNvSpPr txBox="1"/>
          <p:nvPr/>
        </p:nvSpPr>
        <p:spPr>
          <a:xfrm>
            <a:off x="762000" y="533400"/>
            <a:ext cx="7848600" cy="5632310"/>
          </a:xfrm>
          <a:prstGeom prst="rect">
            <a:avLst/>
          </a:prstGeom>
          <a:noFill/>
        </p:spPr>
        <p:txBody>
          <a:bodyPr wrap="square" rtlCol="0">
            <a:spAutoFit/>
          </a:bodyPr>
          <a:lstStyle/>
          <a:p>
            <a:pPr algn="ctr"/>
            <a:r>
              <a:rPr lang="en-US" sz="2400" noProof="1" smtClean="0">
                <a:solidFill>
                  <a:srgbClr val="0000FF"/>
                </a:solidFill>
              </a:rPr>
              <a:t>Sau khi bù 30ml/kg dịch tinh thể</a:t>
            </a:r>
          </a:p>
          <a:p>
            <a:pPr marL="317500" indent="-317500"/>
            <a:r>
              <a:rPr lang="en-US" sz="2400" noProof="1" smtClean="0">
                <a:solidFill>
                  <a:srgbClr val="000000"/>
                </a:solidFill>
              </a:rPr>
              <a:t>1. Tiếp tục cân bằng giữa bù dịch và thuốc vận mạch để duy trì tưới máu mô và giảm thiểu phù mô kẽ. </a:t>
            </a:r>
          </a:p>
          <a:p>
            <a:pPr marL="317500" indent="-317500"/>
            <a:r>
              <a:rPr lang="en-US" sz="2400" noProof="1" smtClean="0">
                <a:solidFill>
                  <a:srgbClr val="000000"/>
                </a:solidFill>
              </a:rPr>
              <a:t>2. Các yếu tố giúp quyết định bù dịch thêm hoặc dùng thuốc tăng sức co bóp cơ tim</a:t>
            </a:r>
          </a:p>
          <a:p>
            <a:pPr marL="719138" indent="-360363">
              <a:buFont typeface="Arial"/>
              <a:buChar char="•"/>
            </a:pPr>
            <a:r>
              <a:rPr lang="en-US" sz="2400" noProof="1" smtClean="0">
                <a:solidFill>
                  <a:srgbClr val="0000AC"/>
                </a:solidFill>
              </a:rPr>
              <a:t>Đáp ứng của mạch, huyết áp</a:t>
            </a:r>
          </a:p>
          <a:p>
            <a:pPr marL="719138" indent="-360363">
              <a:buFont typeface="Arial"/>
              <a:buChar char="•"/>
            </a:pPr>
            <a:r>
              <a:rPr lang="en-US" sz="2400" noProof="1" smtClean="0">
                <a:solidFill>
                  <a:srgbClr val="0000AC"/>
                </a:solidFill>
              </a:rPr>
              <a:t>Thể tích nước tiểu</a:t>
            </a:r>
          </a:p>
          <a:p>
            <a:pPr marL="719138" indent="-360363">
              <a:buFont typeface="Arial"/>
              <a:buChar char="•"/>
            </a:pPr>
            <a:r>
              <a:rPr lang="en-US" sz="2400" noProof="1" smtClean="0">
                <a:solidFill>
                  <a:srgbClr val="0000AC"/>
                </a:solidFill>
              </a:rPr>
              <a:t>Siêu âm tim</a:t>
            </a:r>
          </a:p>
          <a:p>
            <a:pPr marL="719138" indent="-360363">
              <a:buFont typeface="Arial"/>
              <a:buChar char="•"/>
            </a:pPr>
            <a:r>
              <a:rPr lang="en-US" sz="2400" noProof="1" smtClean="0">
                <a:solidFill>
                  <a:srgbClr val="0000AC"/>
                </a:solidFill>
              </a:rPr>
              <a:t>CVP, ScvO</a:t>
            </a:r>
            <a:r>
              <a:rPr lang="en-US" sz="2400" baseline="-25000" noProof="1" smtClean="0">
                <a:solidFill>
                  <a:srgbClr val="0000AC"/>
                </a:solidFill>
              </a:rPr>
              <a:t>2</a:t>
            </a:r>
          </a:p>
          <a:p>
            <a:pPr marL="719138" indent="-360363">
              <a:buFont typeface="Arial"/>
              <a:buChar char="•"/>
            </a:pPr>
            <a:r>
              <a:rPr lang="en-US" sz="2400" noProof="1" smtClean="0">
                <a:solidFill>
                  <a:srgbClr val="0000AC"/>
                </a:solidFill>
              </a:rPr>
              <a:t>PPV (biến thiên áp lực mạch)</a:t>
            </a:r>
          </a:p>
          <a:p>
            <a:pPr marL="719138" indent="-360363">
              <a:buFont typeface="Arial"/>
              <a:buChar char="•"/>
            </a:pPr>
            <a:r>
              <a:rPr lang="en-US" sz="2400" noProof="1" smtClean="0">
                <a:solidFill>
                  <a:srgbClr val="0000AC"/>
                </a:solidFill>
              </a:rPr>
              <a:t>Xu hướng thay đổi nồng độ lactate máu</a:t>
            </a:r>
          </a:p>
          <a:p>
            <a:pPr marL="719138" indent="-360363">
              <a:buFont typeface="Arial"/>
              <a:buChar char="•"/>
            </a:pPr>
            <a:r>
              <a:rPr lang="en-US" sz="2400" noProof="1" smtClean="0">
                <a:solidFill>
                  <a:srgbClr val="0000AC"/>
                </a:solidFill>
              </a:rPr>
              <a:t>Thông số động: đáp ứng với bù dịch hoặc nghiệm pháp nâng chân thụ động</a:t>
            </a:r>
          </a:p>
          <a:p>
            <a:pPr marL="358775" indent="-358775"/>
            <a:r>
              <a:rPr lang="en-US" sz="2400" noProof="1" smtClean="0">
                <a:solidFill>
                  <a:srgbClr val="000000"/>
                </a:solidFill>
              </a:rPr>
              <a:t>3. Cân nhắc dùng albumin nếu cần truyền lượng lớn dịch tinh thể để duy trì thể tích lòng mạch.</a:t>
            </a:r>
            <a:endParaRPr lang="en-US" sz="2400" noProof="1">
              <a:solidFill>
                <a:srgbClr val="000000"/>
              </a:solidFill>
            </a:endParaRPr>
          </a:p>
        </p:txBody>
      </p:sp>
    </p:spTree>
    <p:extLst>
      <p:ext uri="{BB962C8B-B14F-4D97-AF65-F5344CB8AC3E}">
        <p14:creationId xmlns="" xmlns:p14="http://schemas.microsoft.com/office/powerpoint/2010/main" val="26897375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6049" name="Title 1"/>
          <p:cNvSpPr>
            <a:spLocks noGrp="1"/>
          </p:cNvSpPr>
          <p:nvPr>
            <p:ph type="title"/>
          </p:nvPr>
        </p:nvSpPr>
        <p:spPr>
          <a:xfrm>
            <a:off x="533400" y="274638"/>
            <a:ext cx="8153400" cy="868362"/>
          </a:xfrm>
        </p:spPr>
        <p:txBody>
          <a:bodyPr/>
          <a:lstStyle/>
          <a:p>
            <a:r>
              <a:rPr lang="en-US" altLang="en-US" sz="2600" dirty="0">
                <a:solidFill>
                  <a:srgbClr val="0000AC"/>
                </a:solidFill>
                <a:ea typeface="ＭＳ Ｐゴシック" charset="-128"/>
              </a:rPr>
              <a:t>KHUYẾN CÁO SSC </a:t>
            </a:r>
            <a:r>
              <a:rPr lang="en-US" altLang="en-US" sz="2600" smtClean="0">
                <a:solidFill>
                  <a:srgbClr val="0000AC"/>
                </a:solidFill>
                <a:ea typeface="ＭＳ Ｐゴシック" charset="-128"/>
              </a:rPr>
              <a:t>2016 VỀ </a:t>
            </a:r>
            <a:r>
              <a:rPr lang="en-US" altLang="en-US" sz="2600" dirty="0">
                <a:solidFill>
                  <a:srgbClr val="0000AC"/>
                </a:solidFill>
                <a:ea typeface="ＭＳ Ｐゴシック" charset="-128"/>
              </a:rPr>
              <a:t>THUỐC VẬN MẠCH</a:t>
            </a:r>
            <a:endParaRPr lang="en-US" altLang="en-US" sz="2600" dirty="0">
              <a:solidFill>
                <a:srgbClr val="0000AC"/>
              </a:solidFill>
              <a:latin typeface="Verdana" charset="0"/>
              <a:ea typeface="ＭＳ Ｐゴシック" charset="-128"/>
            </a:endParaRPr>
          </a:p>
        </p:txBody>
      </p:sp>
      <p:sp>
        <p:nvSpPr>
          <p:cNvPr id="386050" name="Content Placeholder 2"/>
          <p:cNvSpPr>
            <a:spLocks noGrp="1"/>
          </p:cNvSpPr>
          <p:nvPr>
            <p:ph idx="1"/>
          </p:nvPr>
        </p:nvSpPr>
        <p:spPr>
          <a:xfrm>
            <a:off x="457200" y="1219200"/>
            <a:ext cx="8229600" cy="5257800"/>
          </a:xfrm>
        </p:spPr>
        <p:txBody>
          <a:bodyPr/>
          <a:lstStyle/>
          <a:p>
            <a:pPr lvl="0">
              <a:buFont typeface="Arial" charset="0"/>
              <a:buChar char="•"/>
            </a:pPr>
            <a:r>
              <a:rPr lang="en-US" sz="2800" dirty="0" err="1">
                <a:solidFill>
                  <a:srgbClr val="0000FF"/>
                </a:solidFill>
              </a:rPr>
              <a:t>Norepinephrin</a:t>
            </a:r>
            <a:r>
              <a:rPr lang="en-US" sz="2800" dirty="0">
                <a:solidFill>
                  <a:srgbClr val="0000FF"/>
                </a:solidFill>
              </a:rPr>
              <a:t> </a:t>
            </a:r>
            <a:r>
              <a:rPr lang="en-US" sz="2800" dirty="0" err="1">
                <a:solidFill>
                  <a:srgbClr val="0000FF"/>
                </a:solidFill>
              </a:rPr>
              <a:t>là</a:t>
            </a:r>
            <a:r>
              <a:rPr lang="en-US" sz="2800" dirty="0">
                <a:solidFill>
                  <a:srgbClr val="0000FF"/>
                </a:solidFill>
              </a:rPr>
              <a:t> </a:t>
            </a:r>
            <a:r>
              <a:rPr lang="en-US" sz="2800" dirty="0" err="1">
                <a:solidFill>
                  <a:srgbClr val="0000FF"/>
                </a:solidFill>
              </a:rPr>
              <a:t>thuốc</a:t>
            </a:r>
            <a:r>
              <a:rPr lang="en-US" sz="2800" dirty="0">
                <a:solidFill>
                  <a:srgbClr val="0000FF"/>
                </a:solidFill>
              </a:rPr>
              <a:t> </a:t>
            </a:r>
            <a:r>
              <a:rPr lang="en-US" sz="2800" dirty="0" err="1">
                <a:solidFill>
                  <a:srgbClr val="0000FF"/>
                </a:solidFill>
              </a:rPr>
              <a:t>vận</a:t>
            </a:r>
            <a:r>
              <a:rPr lang="en-US" sz="2800" dirty="0">
                <a:solidFill>
                  <a:srgbClr val="0000FF"/>
                </a:solidFill>
              </a:rPr>
              <a:t> </a:t>
            </a:r>
            <a:r>
              <a:rPr lang="en-US" sz="2800" dirty="0" err="1">
                <a:solidFill>
                  <a:srgbClr val="0000FF"/>
                </a:solidFill>
              </a:rPr>
              <a:t>mạch</a:t>
            </a:r>
            <a:r>
              <a:rPr lang="en-US" sz="2800" dirty="0">
                <a:solidFill>
                  <a:srgbClr val="0000FF"/>
                </a:solidFill>
              </a:rPr>
              <a:t> </a:t>
            </a:r>
            <a:r>
              <a:rPr lang="en-US" sz="2800" dirty="0" err="1">
                <a:solidFill>
                  <a:srgbClr val="0000FF"/>
                </a:solidFill>
              </a:rPr>
              <a:t>được</a:t>
            </a:r>
            <a:r>
              <a:rPr lang="en-US" sz="2800" dirty="0">
                <a:solidFill>
                  <a:srgbClr val="0000FF"/>
                </a:solidFill>
              </a:rPr>
              <a:t> </a:t>
            </a:r>
            <a:r>
              <a:rPr lang="en-US" sz="2800" dirty="0" err="1">
                <a:solidFill>
                  <a:srgbClr val="0000FF"/>
                </a:solidFill>
              </a:rPr>
              <a:t>chọn</a:t>
            </a:r>
            <a:r>
              <a:rPr lang="en-US" sz="2800" dirty="0">
                <a:solidFill>
                  <a:srgbClr val="0000FF"/>
                </a:solidFill>
              </a:rPr>
              <a:t> </a:t>
            </a:r>
            <a:r>
              <a:rPr lang="en-US" sz="2800" dirty="0" err="1">
                <a:solidFill>
                  <a:srgbClr val="0000FF"/>
                </a:solidFill>
              </a:rPr>
              <a:t>đầu</a:t>
            </a:r>
            <a:r>
              <a:rPr lang="en-US" sz="2800" dirty="0">
                <a:solidFill>
                  <a:srgbClr val="0000FF"/>
                </a:solidFill>
              </a:rPr>
              <a:t> </a:t>
            </a:r>
            <a:r>
              <a:rPr lang="en-US" sz="2800" dirty="0" err="1">
                <a:solidFill>
                  <a:srgbClr val="0000FF"/>
                </a:solidFill>
              </a:rPr>
              <a:t>tiên</a:t>
            </a:r>
            <a:r>
              <a:rPr lang="en-US" sz="2800" dirty="0">
                <a:solidFill>
                  <a:srgbClr val="0000FF"/>
                </a:solidFill>
              </a:rPr>
              <a:t> (</a:t>
            </a:r>
            <a:r>
              <a:rPr lang="en-US" sz="2800" dirty="0" err="1">
                <a:solidFill>
                  <a:srgbClr val="0000FF"/>
                </a:solidFill>
              </a:rPr>
              <a:t>khuyến</a:t>
            </a:r>
            <a:r>
              <a:rPr lang="en-US" sz="2800" dirty="0">
                <a:solidFill>
                  <a:srgbClr val="0000FF"/>
                </a:solidFill>
              </a:rPr>
              <a:t> </a:t>
            </a:r>
            <a:r>
              <a:rPr lang="en-US" sz="2800" dirty="0" err="1">
                <a:solidFill>
                  <a:srgbClr val="0000FF"/>
                </a:solidFill>
              </a:rPr>
              <a:t>cáo</a:t>
            </a:r>
            <a:r>
              <a:rPr lang="en-US" sz="2800" dirty="0">
                <a:solidFill>
                  <a:srgbClr val="0000FF"/>
                </a:solidFill>
              </a:rPr>
              <a:t> </a:t>
            </a:r>
            <a:r>
              <a:rPr lang="en-US" sz="2800" dirty="0" err="1">
                <a:solidFill>
                  <a:srgbClr val="0000FF"/>
                </a:solidFill>
              </a:rPr>
              <a:t>mạnh</a:t>
            </a:r>
            <a:r>
              <a:rPr lang="en-US" sz="2800" dirty="0">
                <a:solidFill>
                  <a:srgbClr val="0000FF"/>
                </a:solidFill>
              </a:rPr>
              <a:t>, </a:t>
            </a:r>
            <a:r>
              <a:rPr lang="en-US" sz="2800" dirty="0" err="1">
                <a:solidFill>
                  <a:srgbClr val="0000FF"/>
                </a:solidFill>
              </a:rPr>
              <a:t>mức</a:t>
            </a:r>
            <a:r>
              <a:rPr lang="en-US" sz="2800" dirty="0">
                <a:solidFill>
                  <a:srgbClr val="0000FF"/>
                </a:solidFill>
              </a:rPr>
              <a:t> </a:t>
            </a:r>
            <a:r>
              <a:rPr lang="en-US" sz="2800" dirty="0" err="1">
                <a:solidFill>
                  <a:srgbClr val="0000FF"/>
                </a:solidFill>
              </a:rPr>
              <a:t>độ</a:t>
            </a:r>
            <a:r>
              <a:rPr lang="en-US" sz="2800" dirty="0">
                <a:solidFill>
                  <a:srgbClr val="0000FF"/>
                </a:solidFill>
              </a:rPr>
              <a:t> </a:t>
            </a:r>
            <a:r>
              <a:rPr lang="en-US" sz="2800" dirty="0" err="1">
                <a:solidFill>
                  <a:srgbClr val="0000FF"/>
                </a:solidFill>
              </a:rPr>
              <a:t>bằng</a:t>
            </a:r>
            <a:r>
              <a:rPr lang="en-US" sz="2800" dirty="0">
                <a:solidFill>
                  <a:srgbClr val="0000FF"/>
                </a:solidFill>
              </a:rPr>
              <a:t> </a:t>
            </a:r>
            <a:r>
              <a:rPr lang="en-US" sz="2800" dirty="0" err="1">
                <a:solidFill>
                  <a:srgbClr val="0000FF"/>
                </a:solidFill>
              </a:rPr>
              <a:t>chứng</a:t>
            </a:r>
            <a:r>
              <a:rPr lang="en-US" sz="2800" dirty="0">
                <a:solidFill>
                  <a:srgbClr val="0000FF"/>
                </a:solidFill>
              </a:rPr>
              <a:t> </a:t>
            </a:r>
            <a:r>
              <a:rPr lang="en-US" sz="2800" dirty="0" err="1">
                <a:solidFill>
                  <a:srgbClr val="0000FF"/>
                </a:solidFill>
              </a:rPr>
              <a:t>trung</a:t>
            </a:r>
            <a:r>
              <a:rPr lang="en-US" sz="2800" dirty="0">
                <a:solidFill>
                  <a:srgbClr val="0000FF"/>
                </a:solidFill>
              </a:rPr>
              <a:t> </a:t>
            </a:r>
            <a:r>
              <a:rPr lang="en-US" sz="2800" dirty="0" err="1">
                <a:solidFill>
                  <a:srgbClr val="0000FF"/>
                </a:solidFill>
              </a:rPr>
              <a:t>bình</a:t>
            </a:r>
            <a:r>
              <a:rPr lang="en-US" sz="2800" dirty="0">
                <a:solidFill>
                  <a:srgbClr val="0000FF"/>
                </a:solidFill>
              </a:rPr>
              <a:t>).</a:t>
            </a:r>
          </a:p>
          <a:p>
            <a:pPr lvl="0">
              <a:buFont typeface="Arial" charset="0"/>
              <a:buChar char="•"/>
            </a:pPr>
            <a:r>
              <a:rPr lang="en-US" sz="2800" dirty="0" err="1"/>
              <a:t>Có</a:t>
            </a:r>
            <a:r>
              <a:rPr lang="en-US" sz="2800" dirty="0"/>
              <a:t> </a:t>
            </a:r>
            <a:r>
              <a:rPr lang="en-US" sz="2800" dirty="0" err="1"/>
              <a:t>thể</a:t>
            </a:r>
            <a:r>
              <a:rPr lang="en-US" sz="2800" dirty="0"/>
              <a:t> </a:t>
            </a:r>
            <a:r>
              <a:rPr lang="en-US" sz="2800" dirty="0" err="1"/>
              <a:t>phối</a:t>
            </a:r>
            <a:r>
              <a:rPr lang="en-US" sz="2800" dirty="0"/>
              <a:t> </a:t>
            </a:r>
            <a:r>
              <a:rPr lang="en-US" sz="2800" dirty="0" err="1"/>
              <a:t>hợp</a:t>
            </a:r>
            <a:r>
              <a:rPr lang="en-US" sz="2800" dirty="0"/>
              <a:t> </a:t>
            </a:r>
            <a:r>
              <a:rPr lang="en-US" sz="2800" dirty="0">
                <a:solidFill>
                  <a:srgbClr val="0000FF"/>
                </a:solidFill>
              </a:rPr>
              <a:t>vasopressin</a:t>
            </a:r>
            <a:r>
              <a:rPr lang="en-US" sz="2800" dirty="0"/>
              <a:t> (</a:t>
            </a:r>
            <a:r>
              <a:rPr lang="en-US" sz="2800" dirty="0" err="1"/>
              <a:t>lên</a:t>
            </a:r>
            <a:r>
              <a:rPr lang="en-US" sz="2800" dirty="0"/>
              <a:t> </a:t>
            </a:r>
            <a:r>
              <a:rPr lang="en-US" sz="2800" dirty="0" err="1"/>
              <a:t>đến</a:t>
            </a:r>
            <a:r>
              <a:rPr lang="en-US" sz="2800" dirty="0"/>
              <a:t> 0,03 </a:t>
            </a:r>
            <a:r>
              <a:rPr lang="en-US" sz="2800" dirty="0" err="1"/>
              <a:t>đơn</a:t>
            </a:r>
            <a:r>
              <a:rPr lang="en-US" sz="2800" dirty="0"/>
              <a:t> </a:t>
            </a:r>
            <a:r>
              <a:rPr lang="en-US" sz="2800" dirty="0" err="1"/>
              <a:t>vị</a:t>
            </a:r>
            <a:r>
              <a:rPr lang="en-US" sz="2800" dirty="0"/>
              <a:t>/</a:t>
            </a:r>
            <a:r>
              <a:rPr lang="en-US" sz="2800" dirty="0" err="1"/>
              <a:t>phút</a:t>
            </a:r>
            <a:r>
              <a:rPr lang="en-US" sz="2800" dirty="0"/>
              <a:t>) (</a:t>
            </a:r>
            <a:r>
              <a:rPr lang="en-US" sz="2800" dirty="0" err="1"/>
              <a:t>khuyến</a:t>
            </a:r>
            <a:r>
              <a:rPr lang="en-US" sz="2800" dirty="0"/>
              <a:t> </a:t>
            </a:r>
            <a:r>
              <a:rPr lang="en-US" sz="2800" dirty="0" err="1"/>
              <a:t>cáo</a:t>
            </a:r>
            <a:r>
              <a:rPr lang="en-US" sz="2800" dirty="0"/>
              <a:t> </a:t>
            </a:r>
            <a:r>
              <a:rPr lang="en-US" sz="2800" dirty="0" err="1"/>
              <a:t>yếu</a:t>
            </a:r>
            <a:r>
              <a:rPr lang="en-US" sz="2800" dirty="0"/>
              <a:t>, </a:t>
            </a:r>
            <a:r>
              <a:rPr lang="en-US" sz="2800" dirty="0" err="1"/>
              <a:t>mức</a:t>
            </a:r>
            <a:r>
              <a:rPr lang="en-US" sz="2800" dirty="0"/>
              <a:t> </a:t>
            </a:r>
            <a:r>
              <a:rPr lang="en-US" sz="2800" dirty="0" err="1"/>
              <a:t>độ</a:t>
            </a:r>
            <a:r>
              <a:rPr lang="en-US" sz="2800" dirty="0"/>
              <a:t> </a:t>
            </a:r>
            <a:r>
              <a:rPr lang="en-US" sz="2800" dirty="0" err="1"/>
              <a:t>bằng</a:t>
            </a:r>
            <a:r>
              <a:rPr lang="en-US" sz="2800" dirty="0"/>
              <a:t> </a:t>
            </a:r>
            <a:r>
              <a:rPr lang="en-US" sz="2800" dirty="0" err="1"/>
              <a:t>chứng</a:t>
            </a:r>
            <a:r>
              <a:rPr lang="en-US" sz="2800" dirty="0"/>
              <a:t> </a:t>
            </a:r>
            <a:r>
              <a:rPr lang="en-US" sz="2800" dirty="0" err="1"/>
              <a:t>trung</a:t>
            </a:r>
            <a:r>
              <a:rPr lang="en-US" sz="2800" dirty="0"/>
              <a:t> </a:t>
            </a:r>
            <a:r>
              <a:rPr lang="en-US" sz="2800" dirty="0" err="1"/>
              <a:t>bình</a:t>
            </a:r>
            <a:r>
              <a:rPr lang="en-US" sz="2800" dirty="0"/>
              <a:t>) </a:t>
            </a:r>
            <a:r>
              <a:rPr lang="en-US" sz="2800" dirty="0" err="1"/>
              <a:t>hoặc</a:t>
            </a:r>
            <a:r>
              <a:rPr lang="en-US" sz="2800" dirty="0"/>
              <a:t> </a:t>
            </a:r>
            <a:r>
              <a:rPr lang="en-US" sz="2800" dirty="0" err="1">
                <a:solidFill>
                  <a:srgbClr val="0000FF"/>
                </a:solidFill>
              </a:rPr>
              <a:t>epinephrin</a:t>
            </a:r>
            <a:r>
              <a:rPr lang="en-US" sz="2800" dirty="0"/>
              <a:t> (</a:t>
            </a:r>
            <a:r>
              <a:rPr lang="en-US" sz="2800" dirty="0" err="1"/>
              <a:t>khuyến</a:t>
            </a:r>
            <a:r>
              <a:rPr lang="en-US" sz="2800" dirty="0"/>
              <a:t> </a:t>
            </a:r>
            <a:r>
              <a:rPr lang="en-US" sz="2800" dirty="0" err="1"/>
              <a:t>cáo</a:t>
            </a:r>
            <a:r>
              <a:rPr lang="en-US" sz="2800" dirty="0"/>
              <a:t> </a:t>
            </a:r>
            <a:r>
              <a:rPr lang="en-US" sz="2800" dirty="0" err="1"/>
              <a:t>yếu</a:t>
            </a:r>
            <a:r>
              <a:rPr lang="en-US" sz="2800" dirty="0"/>
              <a:t>, </a:t>
            </a:r>
            <a:r>
              <a:rPr lang="en-US" sz="2800" dirty="0" err="1"/>
              <a:t>mức</a:t>
            </a:r>
            <a:r>
              <a:rPr lang="en-US" sz="2800" dirty="0"/>
              <a:t> </a:t>
            </a:r>
            <a:r>
              <a:rPr lang="en-US" sz="2800" dirty="0" err="1"/>
              <a:t>độ</a:t>
            </a:r>
            <a:r>
              <a:rPr lang="en-US" sz="2800" dirty="0"/>
              <a:t> </a:t>
            </a:r>
            <a:r>
              <a:rPr lang="en-US" sz="2800" dirty="0" err="1"/>
              <a:t>bằng</a:t>
            </a:r>
            <a:r>
              <a:rPr lang="en-US" sz="2800" dirty="0"/>
              <a:t> </a:t>
            </a:r>
            <a:r>
              <a:rPr lang="en-US" sz="2800" dirty="0" err="1"/>
              <a:t>chứng</a:t>
            </a:r>
            <a:r>
              <a:rPr lang="en-US" sz="2800" dirty="0"/>
              <a:t> </a:t>
            </a:r>
            <a:r>
              <a:rPr lang="en-US" sz="2800" dirty="0" err="1"/>
              <a:t>thấp</a:t>
            </a:r>
            <a:r>
              <a:rPr lang="en-US" sz="2800" dirty="0"/>
              <a:t>) </a:t>
            </a:r>
            <a:r>
              <a:rPr lang="en-US" sz="2800" dirty="0" err="1"/>
              <a:t>với</a:t>
            </a:r>
            <a:r>
              <a:rPr lang="en-US" sz="2800" dirty="0"/>
              <a:t> </a:t>
            </a:r>
            <a:r>
              <a:rPr lang="en-US" sz="2800" dirty="0" err="1"/>
              <a:t>norepinephrin</a:t>
            </a:r>
            <a:r>
              <a:rPr lang="en-US" sz="2800" dirty="0"/>
              <a:t> </a:t>
            </a:r>
            <a:r>
              <a:rPr lang="en-US" sz="2800" dirty="0" err="1"/>
              <a:t>để</a:t>
            </a:r>
            <a:r>
              <a:rPr lang="en-US" sz="2800" dirty="0"/>
              <a:t> </a:t>
            </a:r>
            <a:r>
              <a:rPr lang="en-US" sz="2800" dirty="0" err="1"/>
              <a:t>đạt</a:t>
            </a:r>
            <a:r>
              <a:rPr lang="en-US" sz="2800" dirty="0"/>
              <a:t> </a:t>
            </a:r>
            <a:r>
              <a:rPr lang="en-US" sz="2800" dirty="0" err="1"/>
              <a:t>mục</a:t>
            </a:r>
            <a:r>
              <a:rPr lang="en-US" sz="2800" dirty="0"/>
              <a:t> </a:t>
            </a:r>
            <a:r>
              <a:rPr lang="en-US" sz="2800" dirty="0" err="1"/>
              <a:t>tiêu</a:t>
            </a:r>
            <a:r>
              <a:rPr lang="en-US" sz="2800" dirty="0"/>
              <a:t> </a:t>
            </a:r>
            <a:r>
              <a:rPr lang="en-US" sz="2800" dirty="0" err="1"/>
              <a:t>huyết</a:t>
            </a:r>
            <a:r>
              <a:rPr lang="en-US" sz="2800" dirty="0"/>
              <a:t> </a:t>
            </a:r>
            <a:r>
              <a:rPr lang="en-US" sz="2800" dirty="0" err="1"/>
              <a:t>áp</a:t>
            </a:r>
            <a:r>
              <a:rPr lang="en-US" sz="2800" dirty="0"/>
              <a:t> </a:t>
            </a:r>
            <a:r>
              <a:rPr lang="en-US" sz="2800" dirty="0" err="1"/>
              <a:t>trung</a:t>
            </a:r>
            <a:r>
              <a:rPr lang="en-US" sz="2800" dirty="0"/>
              <a:t> </a:t>
            </a:r>
            <a:r>
              <a:rPr lang="en-US" sz="2800" dirty="0" err="1"/>
              <a:t>bình</a:t>
            </a:r>
            <a:r>
              <a:rPr lang="en-US" sz="2800" dirty="0"/>
              <a:t>, </a:t>
            </a:r>
            <a:r>
              <a:rPr lang="en-US" sz="2800" dirty="0" err="1"/>
              <a:t>hoặc</a:t>
            </a:r>
            <a:r>
              <a:rPr lang="en-US" sz="2800" dirty="0"/>
              <a:t> </a:t>
            </a:r>
            <a:r>
              <a:rPr lang="en-US" sz="2800" dirty="0" err="1"/>
              <a:t>phối</a:t>
            </a:r>
            <a:r>
              <a:rPr lang="en-US" sz="2800" dirty="0"/>
              <a:t> </a:t>
            </a:r>
            <a:r>
              <a:rPr lang="en-US" sz="2800" dirty="0" err="1"/>
              <a:t>hợp</a:t>
            </a:r>
            <a:r>
              <a:rPr lang="en-US" sz="2800" dirty="0"/>
              <a:t> </a:t>
            </a:r>
            <a:r>
              <a:rPr lang="en-US" sz="2800" dirty="0" err="1"/>
              <a:t>với</a:t>
            </a:r>
            <a:r>
              <a:rPr lang="en-US" sz="2800" dirty="0"/>
              <a:t> vasopressin (</a:t>
            </a:r>
            <a:r>
              <a:rPr lang="en-US" sz="2800" dirty="0" err="1"/>
              <a:t>lên</a:t>
            </a:r>
            <a:r>
              <a:rPr lang="en-US" sz="2800" dirty="0"/>
              <a:t> </a:t>
            </a:r>
            <a:r>
              <a:rPr lang="en-US" sz="2800" dirty="0" err="1"/>
              <a:t>đến</a:t>
            </a:r>
            <a:r>
              <a:rPr lang="en-US" sz="2800" dirty="0"/>
              <a:t> 0,03 </a:t>
            </a:r>
            <a:r>
              <a:rPr lang="en-US" sz="2800" dirty="0" err="1"/>
              <a:t>đơn</a:t>
            </a:r>
            <a:r>
              <a:rPr lang="en-US" sz="2800" dirty="0"/>
              <a:t> </a:t>
            </a:r>
            <a:r>
              <a:rPr lang="en-US" sz="2800" dirty="0" err="1"/>
              <a:t>vị</a:t>
            </a:r>
            <a:r>
              <a:rPr lang="en-US" sz="2800" dirty="0"/>
              <a:t>/</a:t>
            </a:r>
            <a:r>
              <a:rPr lang="en-US" sz="2800" dirty="0" err="1"/>
              <a:t>phút</a:t>
            </a:r>
            <a:r>
              <a:rPr lang="en-US" sz="2800" dirty="0"/>
              <a:t>) </a:t>
            </a:r>
            <a:r>
              <a:rPr lang="en-US" sz="2800" dirty="0" err="1"/>
              <a:t>để</a:t>
            </a:r>
            <a:r>
              <a:rPr lang="en-US" sz="2800" dirty="0"/>
              <a:t> </a:t>
            </a:r>
            <a:r>
              <a:rPr lang="en-US" sz="2800" dirty="0" err="1"/>
              <a:t>giảm</a:t>
            </a:r>
            <a:r>
              <a:rPr lang="en-US" sz="2800" dirty="0"/>
              <a:t> </a:t>
            </a:r>
            <a:r>
              <a:rPr lang="en-US" sz="2800" dirty="0" err="1"/>
              <a:t>liều</a:t>
            </a:r>
            <a:r>
              <a:rPr lang="en-US" sz="2800" dirty="0"/>
              <a:t> </a:t>
            </a:r>
            <a:r>
              <a:rPr lang="en-US" sz="2800" dirty="0" err="1"/>
              <a:t>norepinephrin</a:t>
            </a:r>
            <a:r>
              <a:rPr lang="en-US" sz="2800" dirty="0"/>
              <a:t> (</a:t>
            </a:r>
            <a:r>
              <a:rPr lang="en-US" sz="2800" dirty="0" err="1"/>
              <a:t>khuyến</a:t>
            </a:r>
            <a:r>
              <a:rPr lang="en-US" sz="2800" dirty="0"/>
              <a:t> </a:t>
            </a:r>
            <a:r>
              <a:rPr lang="en-US" sz="2800" dirty="0" err="1"/>
              <a:t>cáo</a:t>
            </a:r>
            <a:r>
              <a:rPr lang="en-US" sz="2800" dirty="0"/>
              <a:t> </a:t>
            </a:r>
            <a:r>
              <a:rPr lang="en-US" sz="2800" dirty="0" err="1"/>
              <a:t>yếu</a:t>
            </a:r>
            <a:r>
              <a:rPr lang="en-US" sz="2800" dirty="0"/>
              <a:t>, </a:t>
            </a:r>
            <a:r>
              <a:rPr lang="en-US" sz="2800" dirty="0" err="1"/>
              <a:t>mức</a:t>
            </a:r>
            <a:r>
              <a:rPr lang="en-US" sz="2800" dirty="0"/>
              <a:t> </a:t>
            </a:r>
            <a:r>
              <a:rPr lang="en-US" sz="2800" dirty="0" err="1"/>
              <a:t>độ</a:t>
            </a:r>
            <a:r>
              <a:rPr lang="en-US" sz="2800" dirty="0"/>
              <a:t> </a:t>
            </a:r>
            <a:r>
              <a:rPr lang="en-US" sz="2800" dirty="0" err="1"/>
              <a:t>bằng</a:t>
            </a:r>
            <a:r>
              <a:rPr lang="en-US" sz="2800" dirty="0"/>
              <a:t> </a:t>
            </a:r>
            <a:r>
              <a:rPr lang="en-US" sz="2800" dirty="0" err="1"/>
              <a:t>chứng</a:t>
            </a:r>
            <a:r>
              <a:rPr lang="en-US" sz="2800" dirty="0"/>
              <a:t> </a:t>
            </a:r>
            <a:r>
              <a:rPr lang="en-US" sz="2800" dirty="0" err="1"/>
              <a:t>trung</a:t>
            </a:r>
            <a:r>
              <a:rPr lang="en-US" sz="2800" dirty="0"/>
              <a:t> </a:t>
            </a:r>
            <a:r>
              <a:rPr lang="en-US" sz="2800" dirty="0" err="1"/>
              <a:t>bình</a:t>
            </a:r>
            <a:r>
              <a:rPr lang="en-US" sz="2800" dirty="0" smtClean="0"/>
              <a:t>).</a:t>
            </a:r>
            <a:endParaRPr lang="en-US" sz="2800" dirty="0"/>
          </a:p>
        </p:txBody>
      </p:sp>
      <p:cxnSp>
        <p:nvCxnSpPr>
          <p:cNvPr id="4" name="Straight Connector 3"/>
          <p:cNvCxnSpPr/>
          <p:nvPr/>
        </p:nvCxnSpPr>
        <p:spPr>
          <a:xfrm>
            <a:off x="533400" y="1219200"/>
            <a:ext cx="7924800"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65129609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7073" name="Title 1"/>
          <p:cNvSpPr>
            <a:spLocks noGrp="1"/>
          </p:cNvSpPr>
          <p:nvPr>
            <p:ph type="title"/>
          </p:nvPr>
        </p:nvSpPr>
        <p:spPr>
          <a:xfrm>
            <a:off x="533400" y="274638"/>
            <a:ext cx="7543800" cy="868362"/>
          </a:xfrm>
        </p:spPr>
        <p:txBody>
          <a:bodyPr/>
          <a:lstStyle/>
          <a:p>
            <a:r>
              <a:rPr lang="en-US" altLang="en-US" sz="3200">
                <a:solidFill>
                  <a:srgbClr val="FF0000"/>
                </a:solidFill>
                <a:latin typeface="Times New Roman" charset="0"/>
                <a:ea typeface="ＭＳ Ｐゴシック" charset="-128"/>
              </a:rPr>
              <a:t>Dopamine vs norepinephrine </a:t>
            </a:r>
            <a:endParaRPr lang="en-US" altLang="en-US" sz="3200">
              <a:solidFill>
                <a:srgbClr val="FF0000"/>
              </a:solidFill>
              <a:ea typeface="ＭＳ Ｐゴシック" charset="-128"/>
            </a:endParaRPr>
          </a:p>
        </p:txBody>
      </p:sp>
      <p:sp>
        <p:nvSpPr>
          <p:cNvPr id="57346" name="Content Placeholder 2"/>
          <p:cNvSpPr>
            <a:spLocks noGrp="1"/>
          </p:cNvSpPr>
          <p:nvPr>
            <p:ph idx="1"/>
          </p:nvPr>
        </p:nvSpPr>
        <p:spPr>
          <a:xfrm>
            <a:off x="381000" y="1295400"/>
            <a:ext cx="8077200" cy="4648200"/>
          </a:xfrm>
        </p:spPr>
        <p:txBody>
          <a:bodyPr/>
          <a:lstStyle/>
          <a:p>
            <a:pPr marL="0" indent="0">
              <a:buFont typeface="Wingdings" charset="2"/>
              <a:buNone/>
            </a:pPr>
            <a:r>
              <a:rPr lang="en-US" altLang="en-US" sz="2800" b="1" dirty="0">
                <a:solidFill>
                  <a:srgbClr val="000000"/>
                </a:solidFill>
                <a:latin typeface="Times New Roman" charset="0"/>
                <a:ea typeface="ＭＳ Ｐゴシック" charset="-128"/>
              </a:rPr>
              <a:t>Dopamine versus norepinephrine in the treatment of septic shock: A meta-analysis</a:t>
            </a:r>
          </a:p>
          <a:p>
            <a:pPr marL="0" indent="0">
              <a:buFont typeface="Wingdings" charset="2"/>
              <a:buNone/>
            </a:pPr>
            <a:r>
              <a:rPr lang="en-US" altLang="en-US" sz="2800" dirty="0">
                <a:solidFill>
                  <a:srgbClr val="000000"/>
                </a:solidFill>
                <a:latin typeface="Times New Roman" charset="0"/>
                <a:ea typeface="ＭＳ Ｐゴシック" charset="-128"/>
              </a:rPr>
              <a:t>De Backer D; </a:t>
            </a:r>
            <a:r>
              <a:rPr lang="en-US" altLang="en-US" sz="2800" dirty="0" err="1">
                <a:solidFill>
                  <a:srgbClr val="000000"/>
                </a:solidFill>
                <a:latin typeface="Times New Roman" charset="0"/>
                <a:ea typeface="ＭＳ Ｐゴシック" charset="-128"/>
              </a:rPr>
              <a:t>Aldecoa</a:t>
            </a:r>
            <a:r>
              <a:rPr lang="en-US" altLang="en-US" sz="2800" dirty="0">
                <a:solidFill>
                  <a:srgbClr val="000000"/>
                </a:solidFill>
                <a:latin typeface="Times New Roman" charset="0"/>
                <a:ea typeface="ＭＳ Ｐゴシック" charset="-128"/>
              </a:rPr>
              <a:t> C; </a:t>
            </a:r>
            <a:r>
              <a:rPr lang="en-US" altLang="en-US" sz="2800" dirty="0" err="1">
                <a:solidFill>
                  <a:srgbClr val="000000"/>
                </a:solidFill>
                <a:latin typeface="Times New Roman" charset="0"/>
                <a:ea typeface="ＭＳ Ｐゴシック" charset="-128"/>
              </a:rPr>
              <a:t>Njimi</a:t>
            </a:r>
            <a:r>
              <a:rPr lang="en-US" altLang="en-US" sz="2800" dirty="0">
                <a:solidFill>
                  <a:srgbClr val="000000"/>
                </a:solidFill>
                <a:latin typeface="Times New Roman" charset="0"/>
                <a:ea typeface="ＭＳ Ｐゴシック" charset="-128"/>
              </a:rPr>
              <a:t> H; Vincent  JL</a:t>
            </a:r>
          </a:p>
          <a:p>
            <a:pPr>
              <a:buFont typeface="Arial" charset="0"/>
              <a:buChar char="•"/>
            </a:pPr>
            <a:r>
              <a:rPr lang="en-US" altLang="en-US" sz="2800" dirty="0" err="1">
                <a:solidFill>
                  <a:srgbClr val="0000FF"/>
                </a:solidFill>
                <a:ea typeface="ＭＳ Ｐゴシック" charset="-128"/>
              </a:rPr>
              <a:t>Phân</a:t>
            </a:r>
            <a:r>
              <a:rPr lang="en-US" altLang="en-US" sz="2800" dirty="0">
                <a:solidFill>
                  <a:srgbClr val="0000FF"/>
                </a:solidFill>
                <a:ea typeface="ＭＳ Ｐゴシック" charset="-128"/>
              </a:rPr>
              <a:t> </a:t>
            </a:r>
            <a:r>
              <a:rPr lang="en-US" altLang="en-US" sz="2800" dirty="0" err="1">
                <a:solidFill>
                  <a:srgbClr val="0000FF"/>
                </a:solidFill>
                <a:ea typeface="ＭＳ Ｐゴシック" charset="-128"/>
              </a:rPr>
              <a:t>tích</a:t>
            </a:r>
            <a:r>
              <a:rPr lang="en-US" altLang="en-US" sz="2800" dirty="0">
                <a:solidFill>
                  <a:srgbClr val="0000FF"/>
                </a:solidFill>
                <a:ea typeface="ＭＳ Ｐゴシック" charset="-128"/>
              </a:rPr>
              <a:t> </a:t>
            </a:r>
            <a:r>
              <a:rPr lang="en-US" altLang="en-US" sz="2800" dirty="0" err="1">
                <a:solidFill>
                  <a:srgbClr val="0000FF"/>
                </a:solidFill>
                <a:ea typeface="ＭＳ Ｐゴシック" charset="-128"/>
              </a:rPr>
              <a:t>gộp</a:t>
            </a:r>
            <a:r>
              <a:rPr lang="en-US" altLang="en-US" sz="2800" dirty="0">
                <a:solidFill>
                  <a:srgbClr val="0000FF"/>
                </a:solidFill>
                <a:ea typeface="ＭＳ Ｐゴシック" charset="-128"/>
              </a:rPr>
              <a:t> 5 NC </a:t>
            </a:r>
            <a:r>
              <a:rPr lang="en-US" altLang="en-US" sz="2800" dirty="0" err="1">
                <a:solidFill>
                  <a:srgbClr val="0000FF"/>
                </a:solidFill>
                <a:ea typeface="ＭＳ Ｐゴシック" charset="-128"/>
              </a:rPr>
              <a:t>quan</a:t>
            </a:r>
            <a:r>
              <a:rPr lang="en-US" altLang="en-US" sz="2800" dirty="0">
                <a:solidFill>
                  <a:srgbClr val="0000FF"/>
                </a:solidFill>
                <a:ea typeface="ＭＳ Ｐゴシック" charset="-128"/>
              </a:rPr>
              <a:t> </a:t>
            </a:r>
            <a:r>
              <a:rPr lang="en-US" altLang="en-US" sz="2800" dirty="0" err="1">
                <a:solidFill>
                  <a:srgbClr val="0000FF"/>
                </a:solidFill>
                <a:ea typeface="ＭＳ Ｐゴシック" charset="-128"/>
              </a:rPr>
              <a:t>sát</a:t>
            </a:r>
            <a:r>
              <a:rPr lang="en-US" altLang="en-US" sz="2800" dirty="0">
                <a:solidFill>
                  <a:srgbClr val="0000FF"/>
                </a:solidFill>
                <a:ea typeface="ＭＳ Ｐゴシック" charset="-128"/>
              </a:rPr>
              <a:t> (1.360 </a:t>
            </a:r>
            <a:r>
              <a:rPr lang="en-US" altLang="en-US" sz="2800" dirty="0" err="1">
                <a:solidFill>
                  <a:srgbClr val="0000FF"/>
                </a:solidFill>
                <a:ea typeface="ＭＳ Ｐゴシック" charset="-128"/>
              </a:rPr>
              <a:t>bn</a:t>
            </a:r>
            <a:r>
              <a:rPr lang="en-US" altLang="en-US" sz="2800" dirty="0">
                <a:solidFill>
                  <a:srgbClr val="0000FF"/>
                </a:solidFill>
                <a:ea typeface="ＭＳ Ｐゴシック" charset="-128"/>
              </a:rPr>
              <a:t>) </a:t>
            </a:r>
            <a:r>
              <a:rPr lang="en-US" altLang="en-US" sz="2800" dirty="0" err="1">
                <a:solidFill>
                  <a:srgbClr val="0000FF"/>
                </a:solidFill>
                <a:ea typeface="ＭＳ Ｐゴシック" charset="-128"/>
              </a:rPr>
              <a:t>và</a:t>
            </a:r>
            <a:r>
              <a:rPr lang="en-US" altLang="en-US" sz="2800" dirty="0">
                <a:solidFill>
                  <a:srgbClr val="0000FF"/>
                </a:solidFill>
                <a:ea typeface="ＭＳ Ｐゴシック" charset="-128"/>
              </a:rPr>
              <a:t> 6 TNLS </a:t>
            </a:r>
            <a:r>
              <a:rPr lang="en-US" altLang="en-US" sz="2800" dirty="0" err="1">
                <a:solidFill>
                  <a:srgbClr val="0000FF"/>
                </a:solidFill>
                <a:ea typeface="ＭＳ Ｐゴシック" charset="-128"/>
              </a:rPr>
              <a:t>phân</a:t>
            </a:r>
            <a:r>
              <a:rPr lang="en-US" altLang="en-US" sz="2800" dirty="0">
                <a:solidFill>
                  <a:srgbClr val="0000FF"/>
                </a:solidFill>
                <a:ea typeface="ＭＳ Ｐゴシック" charset="-128"/>
              </a:rPr>
              <a:t> </a:t>
            </a:r>
            <a:r>
              <a:rPr lang="en-US" altLang="en-US" sz="2800" dirty="0" err="1">
                <a:solidFill>
                  <a:srgbClr val="0000FF"/>
                </a:solidFill>
                <a:ea typeface="ＭＳ Ｐゴシック" charset="-128"/>
              </a:rPr>
              <a:t>nhóm</a:t>
            </a:r>
            <a:r>
              <a:rPr lang="en-US" altLang="en-US" sz="2800" dirty="0">
                <a:solidFill>
                  <a:srgbClr val="0000FF"/>
                </a:solidFill>
                <a:ea typeface="ＭＳ Ｐゴシック" charset="-128"/>
              </a:rPr>
              <a:t> </a:t>
            </a:r>
            <a:r>
              <a:rPr lang="en-US" altLang="en-US" sz="2800" dirty="0" err="1">
                <a:solidFill>
                  <a:srgbClr val="0000FF"/>
                </a:solidFill>
                <a:ea typeface="ＭＳ Ｐゴシック" charset="-128"/>
              </a:rPr>
              <a:t>ngẫu</a:t>
            </a:r>
            <a:r>
              <a:rPr lang="en-US" altLang="en-US" sz="2800" dirty="0">
                <a:solidFill>
                  <a:srgbClr val="0000FF"/>
                </a:solidFill>
                <a:ea typeface="ＭＳ Ｐゴシック" charset="-128"/>
              </a:rPr>
              <a:t> </a:t>
            </a:r>
            <a:r>
              <a:rPr lang="en-US" altLang="en-US" sz="2800" dirty="0" err="1">
                <a:solidFill>
                  <a:srgbClr val="0000FF"/>
                </a:solidFill>
                <a:ea typeface="ＭＳ Ｐゴシック" charset="-128"/>
              </a:rPr>
              <a:t>nhiên</a:t>
            </a:r>
            <a:r>
              <a:rPr lang="en-US" altLang="en-US" sz="2800" dirty="0">
                <a:solidFill>
                  <a:srgbClr val="0000FF"/>
                </a:solidFill>
                <a:ea typeface="ＭＳ Ｐゴシック" charset="-128"/>
              </a:rPr>
              <a:t> (1.408 </a:t>
            </a:r>
            <a:r>
              <a:rPr lang="en-US" altLang="en-US" sz="2800" dirty="0" err="1">
                <a:solidFill>
                  <a:srgbClr val="0000FF"/>
                </a:solidFill>
                <a:ea typeface="ＭＳ Ｐゴシック" charset="-128"/>
              </a:rPr>
              <a:t>bn</a:t>
            </a:r>
            <a:r>
              <a:rPr lang="en-US" altLang="en-US" sz="2800" dirty="0">
                <a:solidFill>
                  <a:srgbClr val="0000FF"/>
                </a:solidFill>
                <a:ea typeface="ＭＳ Ｐゴシック" charset="-128"/>
              </a:rPr>
              <a:t>), </a:t>
            </a:r>
            <a:r>
              <a:rPr lang="en-US" altLang="en-US" sz="2800" dirty="0" err="1">
                <a:solidFill>
                  <a:srgbClr val="0000FF"/>
                </a:solidFill>
                <a:ea typeface="ＭＳ Ｐゴシック" charset="-128"/>
              </a:rPr>
              <a:t>tổng</a:t>
            </a:r>
            <a:r>
              <a:rPr lang="en-US" altLang="en-US" sz="2800" dirty="0">
                <a:solidFill>
                  <a:srgbClr val="0000FF"/>
                </a:solidFill>
                <a:ea typeface="ＭＳ Ｐゴシック" charset="-128"/>
              </a:rPr>
              <a:t> </a:t>
            </a:r>
            <a:r>
              <a:rPr lang="en-US" altLang="en-US" sz="2800" dirty="0" err="1">
                <a:solidFill>
                  <a:srgbClr val="0000FF"/>
                </a:solidFill>
                <a:ea typeface="ＭＳ Ｐゴシック" charset="-128"/>
              </a:rPr>
              <a:t>cộng</a:t>
            </a:r>
            <a:r>
              <a:rPr lang="en-US" altLang="en-US" sz="2800" dirty="0">
                <a:solidFill>
                  <a:srgbClr val="0000FF"/>
                </a:solidFill>
                <a:ea typeface="ＭＳ Ｐゴシック" charset="-128"/>
              </a:rPr>
              <a:t> 2.768 </a:t>
            </a:r>
            <a:r>
              <a:rPr lang="en-US" altLang="en-US" sz="2800" dirty="0" err="1">
                <a:solidFill>
                  <a:srgbClr val="0000FF"/>
                </a:solidFill>
                <a:ea typeface="ＭＳ Ｐゴシック" charset="-128"/>
              </a:rPr>
              <a:t>bn</a:t>
            </a:r>
            <a:r>
              <a:rPr lang="en-US" altLang="en-US" sz="2800" dirty="0">
                <a:solidFill>
                  <a:srgbClr val="0000FF"/>
                </a:solidFill>
                <a:ea typeface="ＭＳ Ｐゴシック" charset="-128"/>
              </a:rPr>
              <a:t> (1.474 </a:t>
            </a:r>
            <a:r>
              <a:rPr lang="en-US" altLang="en-US" sz="2800" dirty="0" err="1">
                <a:solidFill>
                  <a:srgbClr val="0000FF"/>
                </a:solidFill>
                <a:ea typeface="ＭＳ Ｐゴシック" charset="-128"/>
              </a:rPr>
              <a:t>dùng</a:t>
            </a:r>
            <a:r>
              <a:rPr lang="en-US" altLang="en-US" sz="2800" dirty="0">
                <a:solidFill>
                  <a:srgbClr val="0000FF"/>
                </a:solidFill>
                <a:ea typeface="ＭＳ Ｐゴシック" charset="-128"/>
              </a:rPr>
              <a:t> norepinephrine </a:t>
            </a:r>
            <a:r>
              <a:rPr lang="en-US" altLang="en-US" sz="2800" dirty="0" err="1">
                <a:solidFill>
                  <a:srgbClr val="0000FF"/>
                </a:solidFill>
                <a:ea typeface="ＭＳ Ｐゴシック" charset="-128"/>
              </a:rPr>
              <a:t>và</a:t>
            </a:r>
            <a:r>
              <a:rPr lang="en-US" altLang="en-US" sz="2800" dirty="0">
                <a:solidFill>
                  <a:srgbClr val="0000FF"/>
                </a:solidFill>
                <a:ea typeface="ＭＳ Ｐゴシック" charset="-128"/>
              </a:rPr>
              <a:t> 1.294 </a:t>
            </a:r>
            <a:r>
              <a:rPr lang="en-US" altLang="en-US" sz="2800" dirty="0" err="1">
                <a:solidFill>
                  <a:srgbClr val="0000FF"/>
                </a:solidFill>
                <a:ea typeface="ＭＳ Ｐゴシック" charset="-128"/>
              </a:rPr>
              <a:t>dùng</a:t>
            </a:r>
            <a:r>
              <a:rPr lang="en-US" altLang="en-US" sz="2800" dirty="0">
                <a:solidFill>
                  <a:srgbClr val="0000FF"/>
                </a:solidFill>
                <a:ea typeface="ＭＳ Ｐゴシック" charset="-128"/>
              </a:rPr>
              <a:t> dopamine).</a:t>
            </a:r>
          </a:p>
          <a:p>
            <a:pPr>
              <a:buFont typeface="Arial" charset="0"/>
              <a:buChar char="•"/>
            </a:pPr>
            <a:r>
              <a:rPr lang="en-US" altLang="en-US" sz="2800" dirty="0" err="1">
                <a:solidFill>
                  <a:srgbClr val="0000FF"/>
                </a:solidFill>
                <a:ea typeface="ＭＳ Ｐゴシック" charset="-128"/>
              </a:rPr>
              <a:t>Kết</a:t>
            </a:r>
            <a:r>
              <a:rPr lang="en-US" altLang="en-US" sz="2800" dirty="0">
                <a:solidFill>
                  <a:srgbClr val="0000FF"/>
                </a:solidFill>
                <a:ea typeface="ＭＳ Ｐゴシック" charset="-128"/>
              </a:rPr>
              <a:t> </a:t>
            </a:r>
            <a:r>
              <a:rPr lang="en-US" altLang="en-US" sz="2800" dirty="0" err="1">
                <a:solidFill>
                  <a:srgbClr val="0000FF"/>
                </a:solidFill>
                <a:ea typeface="ＭＳ Ｐゴシック" charset="-128"/>
              </a:rPr>
              <a:t>luận</a:t>
            </a:r>
            <a:r>
              <a:rPr lang="en-US" altLang="en-US" sz="2800" dirty="0">
                <a:solidFill>
                  <a:srgbClr val="0000FF"/>
                </a:solidFill>
                <a:ea typeface="ＭＳ Ｐゴシック" charset="-128"/>
              </a:rPr>
              <a:t>: </a:t>
            </a:r>
            <a:r>
              <a:rPr lang="en-US" altLang="en-US" sz="2800" dirty="0" err="1">
                <a:solidFill>
                  <a:srgbClr val="0000FF"/>
                </a:solidFill>
                <a:ea typeface="ＭＳ Ｐゴシック" charset="-128"/>
              </a:rPr>
              <a:t>ở</a:t>
            </a:r>
            <a:r>
              <a:rPr lang="en-US" altLang="en-US" sz="2800" dirty="0">
                <a:solidFill>
                  <a:srgbClr val="0000FF"/>
                </a:solidFill>
                <a:ea typeface="ＭＳ Ｐゴシック" charset="-128"/>
              </a:rPr>
              <a:t> </a:t>
            </a:r>
            <a:r>
              <a:rPr lang="en-US" altLang="en-US" sz="2800" dirty="0" err="1">
                <a:solidFill>
                  <a:srgbClr val="0000FF"/>
                </a:solidFill>
                <a:ea typeface="ＭＳ Ｐゴシック" charset="-128"/>
              </a:rPr>
              <a:t>bn</a:t>
            </a:r>
            <a:r>
              <a:rPr lang="en-US" altLang="en-US" sz="2800" dirty="0">
                <a:solidFill>
                  <a:srgbClr val="0000FF"/>
                </a:solidFill>
                <a:ea typeface="ＭＳ Ｐゴシック" charset="-128"/>
              </a:rPr>
              <a:t> </a:t>
            </a:r>
            <a:r>
              <a:rPr lang="en-US" altLang="en-US" sz="2800" dirty="0" err="1">
                <a:solidFill>
                  <a:srgbClr val="0000FF"/>
                </a:solidFill>
                <a:ea typeface="ＭＳ Ｐゴシック" charset="-128"/>
              </a:rPr>
              <a:t>sốc</a:t>
            </a:r>
            <a:r>
              <a:rPr lang="en-US" altLang="en-US" sz="2800" dirty="0">
                <a:solidFill>
                  <a:srgbClr val="0000FF"/>
                </a:solidFill>
                <a:ea typeface="ＭＳ Ｐゴシック" charset="-128"/>
              </a:rPr>
              <a:t> </a:t>
            </a:r>
            <a:r>
              <a:rPr lang="en-US" altLang="en-US" sz="2800" dirty="0" err="1">
                <a:solidFill>
                  <a:srgbClr val="0000FF"/>
                </a:solidFill>
                <a:ea typeface="ＭＳ Ｐゴシック" charset="-128"/>
              </a:rPr>
              <a:t>nhiễm</a:t>
            </a:r>
            <a:r>
              <a:rPr lang="en-US" altLang="en-US" sz="2800" dirty="0">
                <a:solidFill>
                  <a:srgbClr val="0000FF"/>
                </a:solidFill>
                <a:ea typeface="ＭＳ Ｐゴシック" charset="-128"/>
              </a:rPr>
              <a:t> </a:t>
            </a:r>
            <a:r>
              <a:rPr lang="en-US" altLang="en-US" sz="2800" dirty="0" err="1">
                <a:solidFill>
                  <a:srgbClr val="0000FF"/>
                </a:solidFill>
                <a:ea typeface="ＭＳ Ｐゴシック" charset="-128"/>
              </a:rPr>
              <a:t>trùng</a:t>
            </a:r>
            <a:r>
              <a:rPr lang="en-US" altLang="en-US" sz="2800" dirty="0">
                <a:solidFill>
                  <a:srgbClr val="0000FF"/>
                </a:solidFill>
                <a:ea typeface="ＭＳ Ｐゴシック" charset="-128"/>
              </a:rPr>
              <a:t>, </a:t>
            </a:r>
            <a:r>
              <a:rPr lang="en-US" altLang="en-US" sz="2800" dirty="0" err="1">
                <a:solidFill>
                  <a:srgbClr val="0000FF"/>
                </a:solidFill>
                <a:ea typeface="ＭＳ Ｐゴシック" charset="-128"/>
              </a:rPr>
              <a:t>sử</a:t>
            </a:r>
            <a:r>
              <a:rPr lang="en-US" altLang="en-US" sz="2800" dirty="0">
                <a:solidFill>
                  <a:srgbClr val="0000FF"/>
                </a:solidFill>
                <a:ea typeface="ＭＳ Ｐゴシック" charset="-128"/>
              </a:rPr>
              <a:t> </a:t>
            </a:r>
            <a:r>
              <a:rPr lang="en-US" altLang="en-US" sz="2800" dirty="0" err="1">
                <a:solidFill>
                  <a:srgbClr val="0000FF"/>
                </a:solidFill>
                <a:ea typeface="ＭＳ Ｐゴシック" charset="-128"/>
              </a:rPr>
              <a:t>dụng</a:t>
            </a:r>
            <a:r>
              <a:rPr lang="en-US" altLang="en-US" sz="2800" dirty="0">
                <a:solidFill>
                  <a:srgbClr val="0000FF"/>
                </a:solidFill>
                <a:ea typeface="ＭＳ Ｐゴシック" charset="-128"/>
              </a:rPr>
              <a:t> </a:t>
            </a:r>
            <a:r>
              <a:rPr lang="en-US" altLang="en-US" sz="2800" dirty="0" err="1">
                <a:solidFill>
                  <a:srgbClr val="0000FF"/>
                </a:solidFill>
                <a:ea typeface="ＭＳ Ｐゴシック" charset="-128"/>
              </a:rPr>
              <a:t>dopamin</a:t>
            </a:r>
            <a:r>
              <a:rPr lang="en-US" altLang="en-US" sz="2800" dirty="0">
                <a:solidFill>
                  <a:srgbClr val="0000FF"/>
                </a:solidFill>
                <a:ea typeface="ＭＳ Ｐゴシック" charset="-128"/>
              </a:rPr>
              <a:t> </a:t>
            </a:r>
            <a:r>
              <a:rPr lang="en-US" altLang="en-US" sz="2800" dirty="0" err="1">
                <a:solidFill>
                  <a:srgbClr val="0000FF"/>
                </a:solidFill>
                <a:ea typeface="ＭＳ Ｐゴシック" charset="-128"/>
              </a:rPr>
              <a:t>tăng</a:t>
            </a:r>
            <a:r>
              <a:rPr lang="en-US" altLang="en-US" sz="2800" dirty="0">
                <a:solidFill>
                  <a:srgbClr val="0000FF"/>
                </a:solidFill>
                <a:ea typeface="ＭＳ Ｐゴシック" charset="-128"/>
              </a:rPr>
              <a:t> </a:t>
            </a:r>
            <a:r>
              <a:rPr lang="en-US" altLang="en-US" sz="2800" dirty="0" err="1">
                <a:solidFill>
                  <a:srgbClr val="0000FF"/>
                </a:solidFill>
                <a:ea typeface="ＭＳ Ｐゴシック" charset="-128"/>
              </a:rPr>
              <a:t>tỉ</a:t>
            </a:r>
            <a:r>
              <a:rPr lang="en-US" altLang="en-US" sz="2800" dirty="0">
                <a:solidFill>
                  <a:srgbClr val="0000FF"/>
                </a:solidFill>
                <a:ea typeface="ＭＳ Ｐゴシック" charset="-128"/>
              </a:rPr>
              <a:t> </a:t>
            </a:r>
            <a:r>
              <a:rPr lang="en-US" altLang="en-US" sz="2800" dirty="0" err="1">
                <a:solidFill>
                  <a:srgbClr val="0000FF"/>
                </a:solidFill>
                <a:ea typeface="ＭＳ Ｐゴシック" charset="-128"/>
              </a:rPr>
              <a:t>lệ</a:t>
            </a:r>
            <a:r>
              <a:rPr lang="en-US" altLang="en-US" sz="2800" dirty="0">
                <a:solidFill>
                  <a:srgbClr val="0000FF"/>
                </a:solidFill>
                <a:ea typeface="ＭＳ Ｐゴシック" charset="-128"/>
              </a:rPr>
              <a:t> </a:t>
            </a:r>
            <a:r>
              <a:rPr lang="en-US" altLang="en-US" sz="2800" dirty="0" err="1">
                <a:solidFill>
                  <a:srgbClr val="0000FF"/>
                </a:solidFill>
                <a:ea typeface="ＭＳ Ｐゴシック" charset="-128"/>
              </a:rPr>
              <a:t>tử</a:t>
            </a:r>
            <a:r>
              <a:rPr lang="en-US" altLang="en-US" sz="2800" dirty="0">
                <a:solidFill>
                  <a:srgbClr val="0000FF"/>
                </a:solidFill>
                <a:ea typeface="ＭＳ Ｐゴシック" charset="-128"/>
              </a:rPr>
              <a:t> </a:t>
            </a:r>
            <a:r>
              <a:rPr lang="en-US" altLang="en-US" sz="2800" dirty="0" err="1">
                <a:solidFill>
                  <a:srgbClr val="0000FF"/>
                </a:solidFill>
                <a:ea typeface="ＭＳ Ｐゴシック" charset="-128"/>
              </a:rPr>
              <a:t>vong</a:t>
            </a:r>
            <a:r>
              <a:rPr lang="en-US" altLang="en-US" sz="2800" dirty="0">
                <a:solidFill>
                  <a:srgbClr val="0000FF"/>
                </a:solidFill>
                <a:ea typeface="ＭＳ Ｐゴシック" charset="-128"/>
              </a:rPr>
              <a:t> </a:t>
            </a:r>
            <a:r>
              <a:rPr lang="en-US" altLang="en-US" sz="2800" dirty="0" err="1">
                <a:solidFill>
                  <a:srgbClr val="0000FF"/>
                </a:solidFill>
                <a:ea typeface="ＭＳ Ｐゴシック" charset="-128"/>
              </a:rPr>
              <a:t>và</a:t>
            </a:r>
            <a:r>
              <a:rPr lang="en-US" altLang="en-US" sz="2800" dirty="0">
                <a:solidFill>
                  <a:srgbClr val="0000FF"/>
                </a:solidFill>
                <a:ea typeface="ＭＳ Ｐゴシック" charset="-128"/>
              </a:rPr>
              <a:t> </a:t>
            </a:r>
            <a:r>
              <a:rPr lang="en-US" altLang="en-US" sz="2800" dirty="0" err="1">
                <a:solidFill>
                  <a:srgbClr val="0000FF"/>
                </a:solidFill>
                <a:ea typeface="ＭＳ Ｐゴシック" charset="-128"/>
              </a:rPr>
              <a:t>loạn</a:t>
            </a:r>
            <a:r>
              <a:rPr lang="en-US" altLang="en-US" sz="2800" dirty="0">
                <a:solidFill>
                  <a:srgbClr val="0000FF"/>
                </a:solidFill>
                <a:ea typeface="ＭＳ Ｐゴシック" charset="-128"/>
              </a:rPr>
              <a:t> </a:t>
            </a:r>
            <a:r>
              <a:rPr lang="en-US" altLang="en-US" sz="2800" dirty="0" err="1">
                <a:solidFill>
                  <a:srgbClr val="0000FF"/>
                </a:solidFill>
                <a:ea typeface="ＭＳ Ｐゴシック" charset="-128"/>
              </a:rPr>
              <a:t>nhịp</a:t>
            </a:r>
            <a:r>
              <a:rPr lang="en-US" altLang="en-US" sz="2800" dirty="0">
                <a:solidFill>
                  <a:srgbClr val="0000FF"/>
                </a:solidFill>
                <a:ea typeface="ＭＳ Ｐゴシック" charset="-128"/>
              </a:rPr>
              <a:t> </a:t>
            </a:r>
            <a:r>
              <a:rPr lang="en-US" altLang="en-US" sz="2800" dirty="0" err="1">
                <a:solidFill>
                  <a:srgbClr val="0000FF"/>
                </a:solidFill>
                <a:ea typeface="ＭＳ Ｐゴシック" charset="-128"/>
              </a:rPr>
              <a:t>tim</a:t>
            </a:r>
            <a:r>
              <a:rPr lang="en-US" altLang="en-US" sz="2800" dirty="0">
                <a:solidFill>
                  <a:srgbClr val="0000FF"/>
                </a:solidFill>
                <a:ea typeface="ＭＳ Ｐゴシック" charset="-128"/>
              </a:rPr>
              <a:t> so </a:t>
            </a:r>
            <a:r>
              <a:rPr lang="en-US" altLang="en-US" sz="2800" dirty="0" err="1">
                <a:solidFill>
                  <a:srgbClr val="0000FF"/>
                </a:solidFill>
                <a:ea typeface="ＭＳ Ｐゴシック" charset="-128"/>
              </a:rPr>
              <a:t>với</a:t>
            </a:r>
            <a:r>
              <a:rPr lang="en-US" altLang="en-US" sz="2800" dirty="0">
                <a:solidFill>
                  <a:srgbClr val="0000FF"/>
                </a:solidFill>
                <a:ea typeface="ＭＳ Ｐゴシック" charset="-128"/>
              </a:rPr>
              <a:t> </a:t>
            </a:r>
            <a:r>
              <a:rPr lang="en-US" altLang="en-US" sz="2800" dirty="0" err="1">
                <a:solidFill>
                  <a:srgbClr val="0000FF"/>
                </a:solidFill>
                <a:ea typeface="ＭＳ Ｐゴシック" charset="-128"/>
              </a:rPr>
              <a:t>norepinephrin</a:t>
            </a:r>
            <a:endParaRPr lang="en-US" altLang="en-US" sz="2800" dirty="0">
              <a:solidFill>
                <a:srgbClr val="0000FF"/>
              </a:solidFill>
              <a:ea typeface="ＭＳ Ｐゴシック" charset="-128"/>
            </a:endParaRPr>
          </a:p>
          <a:p>
            <a:pPr marL="0" indent="0">
              <a:buFont typeface="Wingdings" charset="2"/>
              <a:buNone/>
            </a:pPr>
            <a:r>
              <a:rPr lang="en-US" altLang="en-US" sz="1600" dirty="0">
                <a:solidFill>
                  <a:srgbClr val="000000"/>
                </a:solidFill>
                <a:ea typeface="ＭＳ Ｐゴシック" charset="-128"/>
              </a:rPr>
              <a:t>(</a:t>
            </a:r>
            <a:r>
              <a:rPr lang="en-US" altLang="en-US" sz="1600" dirty="0" err="1">
                <a:solidFill>
                  <a:srgbClr val="000000"/>
                </a:solidFill>
                <a:ea typeface="ＭＳ Ｐゴシック" charset="-128"/>
              </a:rPr>
              <a:t>Crit</a:t>
            </a:r>
            <a:r>
              <a:rPr lang="en-US" altLang="en-US" sz="1600" dirty="0">
                <a:solidFill>
                  <a:srgbClr val="000000"/>
                </a:solidFill>
                <a:ea typeface="ＭＳ Ｐゴシック" charset="-128"/>
              </a:rPr>
              <a:t> Care Med 2012; 40:725–730) </a:t>
            </a:r>
          </a:p>
          <a:p>
            <a:pPr marL="0" indent="0"/>
            <a:endParaRPr lang="en-US" altLang="en-US" sz="2400" dirty="0">
              <a:solidFill>
                <a:srgbClr val="000000"/>
              </a:solidFill>
              <a:latin typeface="Times New Roman" charset="0"/>
              <a:ea typeface="ＭＳ Ｐゴシック" charset="-128"/>
            </a:endParaRPr>
          </a:p>
          <a:p>
            <a:pPr marL="0" indent="0">
              <a:buFont typeface="Wingdings" charset="2"/>
              <a:buNone/>
            </a:pPr>
            <a:endParaRPr lang="en-US" altLang="en-US" sz="2800" dirty="0">
              <a:solidFill>
                <a:schemeClr val="tx1"/>
              </a:solidFill>
              <a:latin typeface="Times New Roman" charset="0"/>
              <a:ea typeface="ＭＳ Ｐゴシック" charset="-128"/>
            </a:endParaRPr>
          </a:p>
          <a:p>
            <a:pPr marL="0" indent="0">
              <a:buFont typeface="Wingdings" charset="2"/>
              <a:buNone/>
            </a:pPr>
            <a:endParaRPr lang="en-US" altLang="en-US" sz="2800" dirty="0">
              <a:ea typeface="ＭＳ Ｐゴシック" charset="-128"/>
            </a:endParaRPr>
          </a:p>
        </p:txBody>
      </p:sp>
    </p:spTree>
    <p:extLst>
      <p:ext uri="{BB962C8B-B14F-4D97-AF65-F5344CB8AC3E}">
        <p14:creationId xmlns="" xmlns:p14="http://schemas.microsoft.com/office/powerpoint/2010/main" val="128826009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8097" name="Title 1"/>
          <p:cNvSpPr>
            <a:spLocks noGrp="1"/>
          </p:cNvSpPr>
          <p:nvPr>
            <p:ph type="title"/>
          </p:nvPr>
        </p:nvSpPr>
        <p:spPr>
          <a:xfrm>
            <a:off x="533400" y="152400"/>
            <a:ext cx="7543800" cy="868363"/>
          </a:xfrm>
        </p:spPr>
        <p:txBody>
          <a:bodyPr/>
          <a:lstStyle/>
          <a:p>
            <a:r>
              <a:rPr lang="en-US" altLang="en-US" sz="2800">
                <a:solidFill>
                  <a:srgbClr val="000000"/>
                </a:solidFill>
                <a:latin typeface="Times New Roman" charset="0"/>
                <a:ea typeface="ＭＳ Ｐゴシック" charset="-128"/>
              </a:rPr>
              <a:t>Dopamine versus norepinephrine in the treatment of septic shock: A meta-analysis</a:t>
            </a:r>
            <a:r>
              <a:rPr lang="en-US" altLang="en-US" sz="2800">
                <a:solidFill>
                  <a:srgbClr val="FF0000"/>
                </a:solidFill>
                <a:latin typeface="Times New Roman" charset="0"/>
                <a:ea typeface="ＭＳ Ｐゴシック" charset="-128"/>
              </a:rPr>
              <a:t> </a:t>
            </a:r>
            <a:endParaRPr lang="en-US" altLang="en-US" sz="2800">
              <a:solidFill>
                <a:srgbClr val="FF0000"/>
              </a:solidFill>
              <a:ea typeface="ＭＳ Ｐゴシック" charset="-128"/>
            </a:endParaRPr>
          </a:p>
        </p:txBody>
      </p:sp>
      <p:sp>
        <p:nvSpPr>
          <p:cNvPr id="57346" name="Content Placeholder 2"/>
          <p:cNvSpPr>
            <a:spLocks noGrp="1"/>
          </p:cNvSpPr>
          <p:nvPr>
            <p:ph idx="1"/>
          </p:nvPr>
        </p:nvSpPr>
        <p:spPr>
          <a:xfrm>
            <a:off x="381000" y="1295400"/>
            <a:ext cx="8077200" cy="4411663"/>
          </a:xfrm>
        </p:spPr>
        <p:txBody>
          <a:bodyPr/>
          <a:lstStyle/>
          <a:p>
            <a:pPr marL="0" indent="0">
              <a:buFont typeface="Wingdings" charset="0"/>
              <a:buNone/>
              <a:defRPr/>
            </a:pPr>
            <a:endParaRPr lang="en-US" sz="2800" dirty="0">
              <a:solidFill>
                <a:srgbClr val="000000"/>
              </a:solidFill>
              <a:latin typeface="Times New Roman"/>
              <a:cs typeface="Times New Roman"/>
            </a:endParaRPr>
          </a:p>
          <a:p>
            <a:pPr marL="342758" indent="-342758">
              <a:buFont typeface="Wingdings" charset="0"/>
              <a:buChar char="l"/>
              <a:defRPr/>
            </a:pPr>
            <a:endParaRPr lang="en-US" sz="2400" dirty="0">
              <a:solidFill>
                <a:srgbClr val="000000"/>
              </a:solidFill>
              <a:latin typeface="Times New Roman"/>
              <a:cs typeface="Times New Roman"/>
            </a:endParaRPr>
          </a:p>
          <a:p>
            <a:pPr marL="0" indent="0">
              <a:buFont typeface="Wingdings" charset="0"/>
              <a:buNone/>
              <a:defRPr/>
            </a:pPr>
            <a:endParaRPr lang="en-US" sz="2800" dirty="0">
              <a:solidFill>
                <a:schemeClr val="tx1"/>
              </a:solidFill>
              <a:latin typeface="Times New Roman"/>
              <a:cs typeface="Times New Roman"/>
            </a:endParaRPr>
          </a:p>
          <a:p>
            <a:pPr marL="0" indent="0">
              <a:buFont typeface="Wingdings" charset="0"/>
              <a:buNone/>
              <a:defRPr/>
            </a:pPr>
            <a:endParaRPr lang="en-US" sz="2800" dirty="0"/>
          </a:p>
        </p:txBody>
      </p:sp>
      <p:pic>
        <p:nvPicPr>
          <p:cNvPr id="388099" name="Picture 1"/>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838200" y="1176338"/>
            <a:ext cx="6858000" cy="5376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88100" name="TextBox 2"/>
          <p:cNvSpPr txBox="1">
            <a:spLocks noChangeArrowheads="1"/>
          </p:cNvSpPr>
          <p:nvPr/>
        </p:nvSpPr>
        <p:spPr bwMode="auto">
          <a:xfrm>
            <a:off x="381000" y="6477000"/>
            <a:ext cx="746760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00" tIns="45702" rIns="91400" bIns="45702">
            <a:spAutoFit/>
          </a:bodyP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r>
              <a:rPr lang="en-US" altLang="en-US">
                <a:solidFill>
                  <a:srgbClr val="0000FF"/>
                </a:solidFill>
                <a:latin typeface="Times New Roman" charset="0"/>
              </a:rPr>
              <a:t>De Backer D; Aldecoa C; Njimi H; Vincent  JL, Crit Care Med 2012; 40:725–730</a:t>
            </a:r>
          </a:p>
          <a:p>
            <a:pPr eaLnBrk="1" hangingPunct="1"/>
            <a:endParaRPr lang="en-US" altLang="en-US">
              <a:solidFill>
                <a:srgbClr val="000000"/>
              </a:solidFill>
            </a:endParaRPr>
          </a:p>
        </p:txBody>
      </p:sp>
      <p:sp>
        <p:nvSpPr>
          <p:cNvPr id="2" name="Rectangle 1"/>
          <p:cNvSpPr/>
          <p:nvPr/>
        </p:nvSpPr>
        <p:spPr>
          <a:xfrm>
            <a:off x="1371600" y="914400"/>
            <a:ext cx="4572000" cy="338554"/>
          </a:xfrm>
          <a:prstGeom prst="rect">
            <a:avLst/>
          </a:prstGeom>
        </p:spPr>
        <p:txBody>
          <a:bodyPr>
            <a:spAutoFit/>
          </a:bodyPr>
          <a:lstStyle/>
          <a:p>
            <a:r>
              <a:rPr lang="en-US" altLang="en-US" dirty="0">
                <a:solidFill>
                  <a:srgbClr val="0000FF"/>
                </a:solidFill>
              </a:rPr>
              <a:t>5 NC </a:t>
            </a:r>
            <a:r>
              <a:rPr lang="en-US" altLang="en-US" dirty="0" err="1">
                <a:solidFill>
                  <a:srgbClr val="0000FF"/>
                </a:solidFill>
              </a:rPr>
              <a:t>quan</a:t>
            </a:r>
            <a:r>
              <a:rPr lang="en-US" altLang="en-US" dirty="0">
                <a:solidFill>
                  <a:srgbClr val="0000FF"/>
                </a:solidFill>
              </a:rPr>
              <a:t> </a:t>
            </a:r>
            <a:r>
              <a:rPr lang="en-US" altLang="en-US" dirty="0" err="1">
                <a:solidFill>
                  <a:srgbClr val="0000FF"/>
                </a:solidFill>
              </a:rPr>
              <a:t>sát</a:t>
            </a:r>
            <a:r>
              <a:rPr lang="en-US" altLang="en-US" dirty="0">
                <a:solidFill>
                  <a:srgbClr val="0000FF"/>
                </a:solidFill>
              </a:rPr>
              <a:t> (1.360 </a:t>
            </a:r>
            <a:r>
              <a:rPr lang="en-US" altLang="en-US" dirty="0" err="1">
                <a:solidFill>
                  <a:srgbClr val="0000FF"/>
                </a:solidFill>
              </a:rPr>
              <a:t>bn</a:t>
            </a:r>
            <a:r>
              <a:rPr lang="en-US" altLang="en-US" dirty="0" smtClean="0">
                <a:solidFill>
                  <a:srgbClr val="0000FF"/>
                </a:solidFill>
              </a:rPr>
              <a:t>)</a:t>
            </a:r>
            <a:endParaRPr dirty="0"/>
          </a:p>
        </p:txBody>
      </p:sp>
    </p:spTree>
    <p:extLst>
      <p:ext uri="{BB962C8B-B14F-4D97-AF65-F5344CB8AC3E}">
        <p14:creationId xmlns="" xmlns:p14="http://schemas.microsoft.com/office/powerpoint/2010/main" val="85732122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0145" name="Title 1"/>
          <p:cNvSpPr>
            <a:spLocks noGrp="1"/>
          </p:cNvSpPr>
          <p:nvPr>
            <p:ph type="title"/>
          </p:nvPr>
        </p:nvSpPr>
        <p:spPr>
          <a:xfrm>
            <a:off x="533400" y="152400"/>
            <a:ext cx="7543800" cy="868363"/>
          </a:xfrm>
        </p:spPr>
        <p:txBody>
          <a:bodyPr/>
          <a:lstStyle/>
          <a:p>
            <a:r>
              <a:rPr lang="en-US" altLang="en-US" sz="2800">
                <a:solidFill>
                  <a:srgbClr val="000000"/>
                </a:solidFill>
                <a:latin typeface="Times New Roman" charset="0"/>
                <a:ea typeface="ＭＳ Ｐゴシック" charset="-128"/>
              </a:rPr>
              <a:t>Dopamine versus norepinephrine in the treatment of septic shock: A meta-analysis</a:t>
            </a:r>
            <a:r>
              <a:rPr lang="en-US" altLang="en-US" sz="2800">
                <a:solidFill>
                  <a:srgbClr val="FF0000"/>
                </a:solidFill>
                <a:latin typeface="Times New Roman" charset="0"/>
                <a:ea typeface="ＭＳ Ｐゴシック" charset="-128"/>
              </a:rPr>
              <a:t> </a:t>
            </a:r>
            <a:endParaRPr lang="en-US" altLang="en-US" sz="2800">
              <a:solidFill>
                <a:srgbClr val="FF0000"/>
              </a:solidFill>
              <a:ea typeface="ＭＳ Ｐゴシック" charset="-128"/>
            </a:endParaRPr>
          </a:p>
        </p:txBody>
      </p:sp>
      <p:sp>
        <p:nvSpPr>
          <p:cNvPr id="57346" name="Content Placeholder 2"/>
          <p:cNvSpPr>
            <a:spLocks noGrp="1"/>
          </p:cNvSpPr>
          <p:nvPr>
            <p:ph idx="1"/>
          </p:nvPr>
        </p:nvSpPr>
        <p:spPr>
          <a:xfrm>
            <a:off x="381000" y="1295400"/>
            <a:ext cx="8077200" cy="4411663"/>
          </a:xfrm>
        </p:spPr>
        <p:txBody>
          <a:bodyPr/>
          <a:lstStyle/>
          <a:p>
            <a:pPr marL="0" indent="0">
              <a:buFont typeface="Wingdings" charset="0"/>
              <a:buNone/>
              <a:defRPr/>
            </a:pPr>
            <a:endParaRPr lang="en-US" sz="2800">
              <a:solidFill>
                <a:srgbClr val="000000"/>
              </a:solidFill>
              <a:latin typeface="Times New Roman"/>
              <a:cs typeface="Times New Roman"/>
            </a:endParaRPr>
          </a:p>
          <a:p>
            <a:pPr marL="342758" indent="-342758">
              <a:buFont typeface="Wingdings" charset="0"/>
              <a:buChar char="l"/>
              <a:defRPr/>
            </a:pPr>
            <a:endParaRPr lang="en-US" sz="2400">
              <a:solidFill>
                <a:srgbClr val="000000"/>
              </a:solidFill>
              <a:latin typeface="Times New Roman"/>
              <a:cs typeface="Times New Roman"/>
            </a:endParaRPr>
          </a:p>
          <a:p>
            <a:pPr marL="0" indent="0">
              <a:buFont typeface="Wingdings" charset="0"/>
              <a:buNone/>
              <a:defRPr/>
            </a:pPr>
            <a:endParaRPr lang="en-US" sz="2800">
              <a:solidFill>
                <a:schemeClr val="tx1"/>
              </a:solidFill>
              <a:latin typeface="Times New Roman"/>
              <a:cs typeface="Times New Roman"/>
            </a:endParaRPr>
          </a:p>
          <a:p>
            <a:pPr marL="0" indent="0">
              <a:buFont typeface="Wingdings" charset="0"/>
              <a:buNone/>
              <a:defRPr/>
            </a:pPr>
            <a:endParaRPr lang="en-US" sz="2800"/>
          </a:p>
        </p:txBody>
      </p:sp>
      <p:pic>
        <p:nvPicPr>
          <p:cNvPr id="390147" name="Picture 1"/>
          <p:cNvPicPr>
            <a:picLocks noChangeAspect="1"/>
          </p:cNvPicPr>
          <p:nvPr/>
        </p:nvPicPr>
        <p:blipFill>
          <a:blip r:embed="rId2">
            <a:extLst>
              <a:ext uri="{28A0092B-C50C-407E-A947-70E740481C1C}">
                <a14:useLocalDpi xmlns="" xmlns:a14="http://schemas.microsoft.com/office/drawing/2010/main" val="0"/>
              </a:ext>
            </a:extLst>
          </a:blip>
          <a:srcRect/>
          <a:stretch>
            <a:fillRect/>
          </a:stretch>
        </p:blipFill>
        <p:spPr bwMode="auto">
          <a:xfrm>
            <a:off x="381000" y="1143000"/>
            <a:ext cx="7485063" cy="533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90148" name="TextBox 4"/>
          <p:cNvSpPr txBox="1">
            <a:spLocks noChangeArrowheads="1"/>
          </p:cNvSpPr>
          <p:nvPr/>
        </p:nvSpPr>
        <p:spPr bwMode="auto">
          <a:xfrm>
            <a:off x="381000" y="6477000"/>
            <a:ext cx="746760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00" tIns="45702" rIns="91400" bIns="45702">
            <a:spAutoFit/>
          </a:bodyP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r>
              <a:rPr lang="en-US" altLang="en-US">
                <a:solidFill>
                  <a:srgbClr val="0000FF"/>
                </a:solidFill>
                <a:latin typeface="Times New Roman" charset="0"/>
              </a:rPr>
              <a:t>De Backer D; Aldecoa C; Njimi H; Vincent  JL, Crit Care Med 2012; 40:725–730</a:t>
            </a:r>
          </a:p>
          <a:p>
            <a:pPr eaLnBrk="1" hangingPunct="1"/>
            <a:endParaRPr lang="en-US" altLang="en-US">
              <a:solidFill>
                <a:srgbClr val="000000"/>
              </a:solidFill>
            </a:endParaRPr>
          </a:p>
        </p:txBody>
      </p:sp>
      <p:sp>
        <p:nvSpPr>
          <p:cNvPr id="2" name="Rectangle 1"/>
          <p:cNvSpPr/>
          <p:nvPr/>
        </p:nvSpPr>
        <p:spPr>
          <a:xfrm>
            <a:off x="1219200" y="956846"/>
            <a:ext cx="4572000" cy="338554"/>
          </a:xfrm>
          <a:prstGeom prst="rect">
            <a:avLst/>
          </a:prstGeom>
        </p:spPr>
        <p:txBody>
          <a:bodyPr>
            <a:spAutoFit/>
          </a:bodyPr>
          <a:lstStyle/>
          <a:p>
            <a:r>
              <a:rPr lang="en-US" altLang="en-US" dirty="0" smtClean="0">
                <a:solidFill>
                  <a:srgbClr val="0000FF"/>
                </a:solidFill>
              </a:rPr>
              <a:t>6 </a:t>
            </a:r>
            <a:r>
              <a:rPr lang="en-US" altLang="en-US" dirty="0">
                <a:solidFill>
                  <a:srgbClr val="0000FF"/>
                </a:solidFill>
              </a:rPr>
              <a:t>TNLS </a:t>
            </a:r>
            <a:r>
              <a:rPr lang="en-US" altLang="en-US" dirty="0" err="1">
                <a:solidFill>
                  <a:srgbClr val="0000FF"/>
                </a:solidFill>
              </a:rPr>
              <a:t>phân</a:t>
            </a:r>
            <a:r>
              <a:rPr lang="en-US" altLang="en-US" dirty="0">
                <a:solidFill>
                  <a:srgbClr val="0000FF"/>
                </a:solidFill>
              </a:rPr>
              <a:t> </a:t>
            </a:r>
            <a:r>
              <a:rPr lang="en-US" altLang="en-US" dirty="0" err="1">
                <a:solidFill>
                  <a:srgbClr val="0000FF"/>
                </a:solidFill>
              </a:rPr>
              <a:t>nhóm</a:t>
            </a:r>
            <a:r>
              <a:rPr lang="en-US" altLang="en-US" dirty="0">
                <a:solidFill>
                  <a:srgbClr val="0000FF"/>
                </a:solidFill>
              </a:rPr>
              <a:t> </a:t>
            </a:r>
            <a:r>
              <a:rPr lang="en-US" altLang="en-US" dirty="0" err="1">
                <a:solidFill>
                  <a:srgbClr val="0000FF"/>
                </a:solidFill>
              </a:rPr>
              <a:t>ngẫu</a:t>
            </a:r>
            <a:r>
              <a:rPr lang="en-US" altLang="en-US" dirty="0">
                <a:solidFill>
                  <a:srgbClr val="0000FF"/>
                </a:solidFill>
              </a:rPr>
              <a:t> </a:t>
            </a:r>
            <a:r>
              <a:rPr lang="en-US" altLang="en-US" dirty="0" err="1">
                <a:solidFill>
                  <a:srgbClr val="0000FF"/>
                </a:solidFill>
              </a:rPr>
              <a:t>nhiên</a:t>
            </a:r>
            <a:r>
              <a:rPr lang="en-US" altLang="en-US" dirty="0">
                <a:solidFill>
                  <a:srgbClr val="0000FF"/>
                </a:solidFill>
              </a:rPr>
              <a:t> (1.408 </a:t>
            </a:r>
            <a:r>
              <a:rPr lang="en-US" altLang="en-US" dirty="0" err="1">
                <a:solidFill>
                  <a:srgbClr val="0000FF"/>
                </a:solidFill>
              </a:rPr>
              <a:t>bn</a:t>
            </a:r>
            <a:r>
              <a:rPr lang="en-US" altLang="en-US" dirty="0" smtClean="0">
                <a:solidFill>
                  <a:srgbClr val="0000FF"/>
                </a:solidFill>
              </a:rPr>
              <a:t>) </a:t>
            </a:r>
            <a:endParaRPr dirty="0"/>
          </a:p>
        </p:txBody>
      </p:sp>
    </p:spTree>
    <p:extLst>
      <p:ext uri="{BB962C8B-B14F-4D97-AF65-F5344CB8AC3E}">
        <p14:creationId xmlns="" xmlns:p14="http://schemas.microsoft.com/office/powerpoint/2010/main" val="142741038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6049" name="Title 1"/>
          <p:cNvSpPr>
            <a:spLocks noGrp="1"/>
          </p:cNvSpPr>
          <p:nvPr>
            <p:ph type="title"/>
          </p:nvPr>
        </p:nvSpPr>
        <p:spPr>
          <a:xfrm>
            <a:off x="533400" y="274638"/>
            <a:ext cx="7924800" cy="868362"/>
          </a:xfrm>
        </p:spPr>
        <p:txBody>
          <a:bodyPr/>
          <a:lstStyle/>
          <a:p>
            <a:r>
              <a:rPr lang="en-US" altLang="en-US" sz="2600" dirty="0">
                <a:solidFill>
                  <a:srgbClr val="0000AC"/>
                </a:solidFill>
                <a:ea typeface="ＭＳ Ｐゴシック" charset="-128"/>
              </a:rPr>
              <a:t>KHUYẾN CÁO SSC </a:t>
            </a:r>
            <a:r>
              <a:rPr lang="en-US" altLang="en-US" sz="2600" smtClean="0">
                <a:solidFill>
                  <a:srgbClr val="0000AC"/>
                </a:solidFill>
                <a:ea typeface="ＭＳ Ｐゴシック" charset="-128"/>
              </a:rPr>
              <a:t>2016 </a:t>
            </a:r>
            <a:r>
              <a:rPr lang="en-US" altLang="en-US" sz="2600" dirty="0">
                <a:solidFill>
                  <a:srgbClr val="0000AC"/>
                </a:solidFill>
                <a:ea typeface="ＭＳ Ｐゴシック" charset="-128"/>
              </a:rPr>
              <a:t> </a:t>
            </a:r>
            <a:r>
              <a:rPr lang="en-US" altLang="en-US" sz="2600" smtClean="0">
                <a:solidFill>
                  <a:srgbClr val="0000AC"/>
                </a:solidFill>
                <a:ea typeface="ＭＳ Ｐゴシック" charset="-128"/>
              </a:rPr>
              <a:t>VỀ </a:t>
            </a:r>
            <a:r>
              <a:rPr lang="en-US" altLang="en-US" sz="2600" dirty="0">
                <a:solidFill>
                  <a:srgbClr val="0000AC"/>
                </a:solidFill>
                <a:ea typeface="ＭＳ Ｐゴシック" charset="-128"/>
              </a:rPr>
              <a:t>THUỐC VẬN MẠCH</a:t>
            </a:r>
            <a:endParaRPr lang="en-US" altLang="en-US" sz="2600" dirty="0">
              <a:solidFill>
                <a:srgbClr val="0000AC"/>
              </a:solidFill>
              <a:latin typeface="Verdana" charset="0"/>
              <a:ea typeface="ＭＳ Ｐゴシック" charset="-128"/>
            </a:endParaRPr>
          </a:p>
        </p:txBody>
      </p:sp>
      <p:sp>
        <p:nvSpPr>
          <p:cNvPr id="386050" name="Content Placeholder 2"/>
          <p:cNvSpPr>
            <a:spLocks noGrp="1"/>
          </p:cNvSpPr>
          <p:nvPr>
            <p:ph idx="1"/>
          </p:nvPr>
        </p:nvSpPr>
        <p:spPr>
          <a:xfrm>
            <a:off x="457200" y="1219200"/>
            <a:ext cx="8229600" cy="4411662"/>
          </a:xfrm>
        </p:spPr>
        <p:txBody>
          <a:bodyPr/>
          <a:lstStyle/>
          <a:p>
            <a:pPr lvl="0">
              <a:buFont typeface="Arial" charset="0"/>
              <a:buChar char="•"/>
            </a:pPr>
            <a:r>
              <a:rPr lang="en-US" sz="2800" dirty="0" err="1" smtClean="0">
                <a:solidFill>
                  <a:srgbClr val="0000FF"/>
                </a:solidFill>
              </a:rPr>
              <a:t>Dopamin</a:t>
            </a:r>
            <a:r>
              <a:rPr lang="en-US" sz="2800" dirty="0" smtClean="0"/>
              <a:t> </a:t>
            </a:r>
            <a:r>
              <a:rPr lang="en-US" sz="2800" dirty="0" err="1"/>
              <a:t>chỉ</a:t>
            </a:r>
            <a:r>
              <a:rPr lang="en-US" sz="2800" dirty="0"/>
              <a:t> </a:t>
            </a:r>
            <a:r>
              <a:rPr lang="en-US" sz="2800" dirty="0" err="1"/>
              <a:t>dùng</a:t>
            </a:r>
            <a:r>
              <a:rPr lang="en-US" sz="2800" dirty="0"/>
              <a:t> </a:t>
            </a:r>
            <a:r>
              <a:rPr lang="en-US" sz="2800" dirty="0" err="1"/>
              <a:t>như</a:t>
            </a:r>
            <a:r>
              <a:rPr lang="en-US" sz="2800" dirty="0"/>
              <a:t> </a:t>
            </a:r>
            <a:r>
              <a:rPr lang="en-US" sz="2800" dirty="0" err="1"/>
              <a:t>thuốc</a:t>
            </a:r>
            <a:r>
              <a:rPr lang="en-US" sz="2800" dirty="0"/>
              <a:t> </a:t>
            </a:r>
            <a:r>
              <a:rPr lang="en-US" sz="2800" dirty="0" err="1"/>
              <a:t>vận</a:t>
            </a:r>
            <a:r>
              <a:rPr lang="en-US" sz="2800" dirty="0"/>
              <a:t> </a:t>
            </a:r>
            <a:r>
              <a:rPr lang="en-US" sz="2800" dirty="0" err="1"/>
              <a:t>mạch</a:t>
            </a:r>
            <a:r>
              <a:rPr lang="en-US" sz="2800" dirty="0"/>
              <a:t> </a:t>
            </a:r>
            <a:r>
              <a:rPr lang="en-US" sz="2800" dirty="0" err="1"/>
              <a:t>thay</a:t>
            </a:r>
            <a:r>
              <a:rPr lang="en-US" sz="2800" dirty="0"/>
              <a:t> </a:t>
            </a:r>
            <a:r>
              <a:rPr lang="en-US" sz="2800" dirty="0" err="1"/>
              <a:t>thế</a:t>
            </a:r>
            <a:r>
              <a:rPr lang="en-US" sz="2800" dirty="0"/>
              <a:t> </a:t>
            </a:r>
            <a:r>
              <a:rPr lang="en-US" sz="2800" dirty="0" err="1"/>
              <a:t>cho</a:t>
            </a:r>
            <a:r>
              <a:rPr lang="en-US" sz="2800" dirty="0"/>
              <a:t> </a:t>
            </a:r>
            <a:r>
              <a:rPr lang="en-US" sz="2800" dirty="0" err="1"/>
              <a:t>norepinephrin</a:t>
            </a:r>
            <a:r>
              <a:rPr lang="en-US" sz="2800" dirty="0"/>
              <a:t> </a:t>
            </a:r>
            <a:r>
              <a:rPr lang="en-US" sz="2800" dirty="0" err="1"/>
              <a:t>ở</a:t>
            </a:r>
            <a:r>
              <a:rPr lang="en-US" sz="2800" dirty="0"/>
              <a:t> </a:t>
            </a:r>
            <a:r>
              <a:rPr lang="en-US" sz="2800" dirty="0" err="1"/>
              <a:t>nhóm</a:t>
            </a:r>
            <a:r>
              <a:rPr lang="en-US" sz="2800" dirty="0"/>
              <a:t> </a:t>
            </a:r>
            <a:r>
              <a:rPr lang="en-US" sz="2800" dirty="0" err="1"/>
              <a:t>bệnh</a:t>
            </a:r>
            <a:r>
              <a:rPr lang="en-US" sz="2800" dirty="0"/>
              <a:t> </a:t>
            </a:r>
            <a:r>
              <a:rPr lang="en-US" sz="2800" dirty="0" err="1"/>
              <a:t>nhân</a:t>
            </a:r>
            <a:r>
              <a:rPr lang="en-US" sz="2800" dirty="0"/>
              <a:t> </a:t>
            </a:r>
            <a:r>
              <a:rPr lang="en-US" sz="2800" dirty="0" err="1"/>
              <a:t>được</a:t>
            </a:r>
            <a:r>
              <a:rPr lang="en-US" sz="2800" dirty="0"/>
              <a:t> </a:t>
            </a:r>
            <a:r>
              <a:rPr lang="en-US" sz="2800" dirty="0" err="1"/>
              <a:t>chọn</a:t>
            </a:r>
            <a:r>
              <a:rPr lang="en-US" sz="2800" dirty="0"/>
              <a:t> </a:t>
            </a:r>
            <a:r>
              <a:rPr lang="en-US" sz="2800" dirty="0" err="1"/>
              <a:t>lọc</a:t>
            </a:r>
            <a:r>
              <a:rPr lang="en-US" sz="2800" dirty="0"/>
              <a:t> </a:t>
            </a:r>
            <a:r>
              <a:rPr lang="en-US" sz="2800" dirty="0" err="1"/>
              <a:t>kỹ</a:t>
            </a:r>
            <a:r>
              <a:rPr lang="en-US" sz="2800" dirty="0"/>
              <a:t>: </a:t>
            </a:r>
            <a:r>
              <a:rPr lang="en-US" sz="2800" dirty="0" err="1"/>
              <a:t>nguy</a:t>
            </a:r>
            <a:r>
              <a:rPr lang="en-US" sz="2800" dirty="0"/>
              <a:t> </a:t>
            </a:r>
            <a:r>
              <a:rPr lang="en-US" sz="2800" dirty="0" err="1"/>
              <a:t>cơ</a:t>
            </a:r>
            <a:r>
              <a:rPr lang="en-US" sz="2800" dirty="0"/>
              <a:t> </a:t>
            </a:r>
            <a:r>
              <a:rPr lang="en-US" sz="2800" dirty="0" err="1"/>
              <a:t>loạn</a:t>
            </a:r>
            <a:r>
              <a:rPr lang="en-US" sz="2800" dirty="0"/>
              <a:t> </a:t>
            </a:r>
            <a:r>
              <a:rPr lang="en-US" sz="2800" dirty="0" err="1"/>
              <a:t>nhịp</a:t>
            </a:r>
            <a:r>
              <a:rPr lang="en-US" sz="2800" dirty="0"/>
              <a:t> </a:t>
            </a:r>
            <a:r>
              <a:rPr lang="en-US" sz="2800" dirty="0" err="1"/>
              <a:t>thấp</a:t>
            </a:r>
            <a:r>
              <a:rPr lang="en-US" sz="2800" dirty="0"/>
              <a:t>, </a:t>
            </a:r>
            <a:r>
              <a:rPr lang="en-US" sz="2800" dirty="0" err="1"/>
              <a:t>nhịp</a:t>
            </a:r>
            <a:r>
              <a:rPr lang="en-US" sz="2800" dirty="0"/>
              <a:t> </a:t>
            </a:r>
            <a:r>
              <a:rPr lang="en-US" sz="2800" dirty="0" err="1"/>
              <a:t>chậm</a:t>
            </a:r>
            <a:r>
              <a:rPr lang="en-US" sz="2800" dirty="0"/>
              <a:t> </a:t>
            </a:r>
            <a:r>
              <a:rPr lang="en-US" sz="2800" dirty="0" err="1"/>
              <a:t>tương</a:t>
            </a:r>
            <a:r>
              <a:rPr lang="en-US" sz="2800" dirty="0"/>
              <a:t> </a:t>
            </a:r>
            <a:r>
              <a:rPr lang="en-US" sz="2800" dirty="0" err="1"/>
              <a:t>đối</a:t>
            </a:r>
            <a:r>
              <a:rPr lang="en-US" sz="2800" dirty="0"/>
              <a:t> </a:t>
            </a:r>
            <a:r>
              <a:rPr lang="en-US" sz="2800" dirty="0" err="1"/>
              <a:t>hoặc</a:t>
            </a:r>
            <a:r>
              <a:rPr lang="en-US" sz="2800" dirty="0"/>
              <a:t> </a:t>
            </a:r>
            <a:r>
              <a:rPr lang="en-US" sz="2800" dirty="0" err="1"/>
              <a:t>tuyệt</a:t>
            </a:r>
            <a:r>
              <a:rPr lang="en-US" sz="2800" dirty="0"/>
              <a:t> </a:t>
            </a:r>
            <a:r>
              <a:rPr lang="en-US" sz="2800" dirty="0" err="1"/>
              <a:t>đối</a:t>
            </a:r>
            <a:r>
              <a:rPr lang="en-US" sz="2800" dirty="0"/>
              <a:t> (</a:t>
            </a:r>
            <a:r>
              <a:rPr lang="en-US" sz="2800" dirty="0" err="1"/>
              <a:t>khuyến</a:t>
            </a:r>
            <a:r>
              <a:rPr lang="en-US" sz="2800" dirty="0"/>
              <a:t> </a:t>
            </a:r>
            <a:r>
              <a:rPr lang="en-US" sz="2800" dirty="0" err="1"/>
              <a:t>cáo</a:t>
            </a:r>
            <a:r>
              <a:rPr lang="en-US" sz="2800" dirty="0"/>
              <a:t> </a:t>
            </a:r>
            <a:r>
              <a:rPr lang="en-US" sz="2800" dirty="0" err="1"/>
              <a:t>yếu</a:t>
            </a:r>
            <a:r>
              <a:rPr lang="en-US" sz="2800" dirty="0"/>
              <a:t>, </a:t>
            </a:r>
            <a:r>
              <a:rPr lang="en-US" sz="2800" dirty="0" err="1"/>
              <a:t>mức</a:t>
            </a:r>
            <a:r>
              <a:rPr lang="en-US" sz="2800" dirty="0"/>
              <a:t> </a:t>
            </a:r>
            <a:r>
              <a:rPr lang="en-US" sz="2800" dirty="0" err="1"/>
              <a:t>độ</a:t>
            </a:r>
            <a:r>
              <a:rPr lang="en-US" sz="2800" dirty="0"/>
              <a:t> </a:t>
            </a:r>
            <a:r>
              <a:rPr lang="en-US" sz="2800" dirty="0" err="1"/>
              <a:t>bằng</a:t>
            </a:r>
            <a:r>
              <a:rPr lang="en-US" sz="2800" dirty="0"/>
              <a:t> </a:t>
            </a:r>
            <a:r>
              <a:rPr lang="en-US" sz="2800" dirty="0" err="1"/>
              <a:t>chứng</a:t>
            </a:r>
            <a:r>
              <a:rPr lang="en-US" sz="2800" dirty="0"/>
              <a:t> </a:t>
            </a:r>
            <a:r>
              <a:rPr lang="en-US" sz="2800" dirty="0" err="1"/>
              <a:t>thấp</a:t>
            </a:r>
            <a:r>
              <a:rPr lang="en-US" sz="2800" dirty="0"/>
              <a:t>).</a:t>
            </a:r>
          </a:p>
          <a:p>
            <a:pPr lvl="0">
              <a:buFont typeface="Arial" charset="0"/>
              <a:buChar char="•"/>
            </a:pPr>
            <a:r>
              <a:rPr lang="en-US" sz="2800" dirty="0" err="1">
                <a:solidFill>
                  <a:srgbClr val="0000FF"/>
                </a:solidFill>
              </a:rPr>
              <a:t>Không</a:t>
            </a:r>
            <a:r>
              <a:rPr lang="en-US" sz="2800" dirty="0">
                <a:solidFill>
                  <a:srgbClr val="0000FF"/>
                </a:solidFill>
              </a:rPr>
              <a:t> </a:t>
            </a:r>
            <a:r>
              <a:rPr lang="en-US" sz="2800" dirty="0" err="1">
                <a:solidFill>
                  <a:srgbClr val="0000FF"/>
                </a:solidFill>
              </a:rPr>
              <a:t>nên</a:t>
            </a:r>
            <a:r>
              <a:rPr lang="en-US" sz="2800" dirty="0">
                <a:solidFill>
                  <a:srgbClr val="0000FF"/>
                </a:solidFill>
              </a:rPr>
              <a:t> </a:t>
            </a:r>
            <a:r>
              <a:rPr lang="en-US" sz="2800" dirty="0" err="1">
                <a:solidFill>
                  <a:srgbClr val="0000FF"/>
                </a:solidFill>
              </a:rPr>
              <a:t>dùng</a:t>
            </a:r>
            <a:r>
              <a:rPr lang="en-US" sz="2800" dirty="0">
                <a:solidFill>
                  <a:srgbClr val="0000FF"/>
                </a:solidFill>
              </a:rPr>
              <a:t> </a:t>
            </a:r>
            <a:r>
              <a:rPr lang="en-US" sz="2800" dirty="0" err="1">
                <a:solidFill>
                  <a:srgbClr val="0000FF"/>
                </a:solidFill>
              </a:rPr>
              <a:t>dopamin</a:t>
            </a:r>
            <a:r>
              <a:rPr lang="en-US" sz="2800" dirty="0">
                <a:solidFill>
                  <a:srgbClr val="0000FF"/>
                </a:solidFill>
              </a:rPr>
              <a:t> </a:t>
            </a:r>
            <a:r>
              <a:rPr lang="en-US" sz="2800" dirty="0" err="1">
                <a:solidFill>
                  <a:srgbClr val="0000FF"/>
                </a:solidFill>
              </a:rPr>
              <a:t>liều</a:t>
            </a:r>
            <a:r>
              <a:rPr lang="en-US" sz="2800" dirty="0">
                <a:solidFill>
                  <a:srgbClr val="0000FF"/>
                </a:solidFill>
              </a:rPr>
              <a:t> </a:t>
            </a:r>
            <a:r>
              <a:rPr lang="en-US" sz="2800" dirty="0" err="1">
                <a:solidFill>
                  <a:srgbClr val="0000FF"/>
                </a:solidFill>
              </a:rPr>
              <a:t>thấp</a:t>
            </a:r>
            <a:r>
              <a:rPr lang="en-US" sz="2800" dirty="0">
                <a:solidFill>
                  <a:srgbClr val="0000FF"/>
                </a:solidFill>
              </a:rPr>
              <a:t> </a:t>
            </a:r>
            <a:r>
              <a:rPr lang="en-US" sz="2800" dirty="0" err="1">
                <a:solidFill>
                  <a:srgbClr val="0000FF"/>
                </a:solidFill>
              </a:rPr>
              <a:t>với</a:t>
            </a:r>
            <a:r>
              <a:rPr lang="en-US" sz="2800" dirty="0">
                <a:solidFill>
                  <a:srgbClr val="0000FF"/>
                </a:solidFill>
              </a:rPr>
              <a:t> </a:t>
            </a:r>
            <a:r>
              <a:rPr lang="en-US" sz="2800" dirty="0" err="1">
                <a:solidFill>
                  <a:srgbClr val="0000FF"/>
                </a:solidFill>
              </a:rPr>
              <a:t>mục</a:t>
            </a:r>
            <a:r>
              <a:rPr lang="en-US" sz="2800" dirty="0">
                <a:solidFill>
                  <a:srgbClr val="0000FF"/>
                </a:solidFill>
              </a:rPr>
              <a:t> </a:t>
            </a:r>
            <a:r>
              <a:rPr lang="en-US" sz="2800" dirty="0" err="1">
                <a:solidFill>
                  <a:srgbClr val="0000FF"/>
                </a:solidFill>
              </a:rPr>
              <a:t>đích</a:t>
            </a:r>
            <a:r>
              <a:rPr lang="en-US" sz="2800" dirty="0">
                <a:solidFill>
                  <a:srgbClr val="0000FF"/>
                </a:solidFill>
              </a:rPr>
              <a:t> </a:t>
            </a:r>
            <a:r>
              <a:rPr lang="en-US" sz="2800" dirty="0" err="1">
                <a:solidFill>
                  <a:srgbClr val="0000FF"/>
                </a:solidFill>
              </a:rPr>
              <a:t>bảo</a:t>
            </a:r>
            <a:r>
              <a:rPr lang="en-US" sz="2800" dirty="0">
                <a:solidFill>
                  <a:srgbClr val="0000FF"/>
                </a:solidFill>
              </a:rPr>
              <a:t> </a:t>
            </a:r>
            <a:r>
              <a:rPr lang="en-US" sz="2800" dirty="0" err="1">
                <a:solidFill>
                  <a:srgbClr val="0000FF"/>
                </a:solidFill>
              </a:rPr>
              <a:t>vệ</a:t>
            </a:r>
            <a:r>
              <a:rPr lang="en-US" sz="2800" dirty="0">
                <a:solidFill>
                  <a:srgbClr val="0000FF"/>
                </a:solidFill>
              </a:rPr>
              <a:t> </a:t>
            </a:r>
            <a:r>
              <a:rPr lang="en-US" sz="2800" dirty="0" err="1">
                <a:solidFill>
                  <a:srgbClr val="0000FF"/>
                </a:solidFill>
              </a:rPr>
              <a:t>thận</a:t>
            </a:r>
            <a:r>
              <a:rPr lang="en-US" sz="2800" dirty="0">
                <a:solidFill>
                  <a:srgbClr val="0000FF"/>
                </a:solidFill>
              </a:rPr>
              <a:t> </a:t>
            </a:r>
            <a:r>
              <a:rPr lang="en-US" sz="2800" dirty="0"/>
              <a:t>(</a:t>
            </a:r>
            <a:r>
              <a:rPr lang="en-US" sz="2800" dirty="0" err="1"/>
              <a:t>khuyến</a:t>
            </a:r>
            <a:r>
              <a:rPr lang="en-US" sz="2800" dirty="0"/>
              <a:t> </a:t>
            </a:r>
            <a:r>
              <a:rPr lang="en-US" sz="2800" dirty="0" err="1"/>
              <a:t>cáo</a:t>
            </a:r>
            <a:r>
              <a:rPr lang="en-US" sz="2800" dirty="0"/>
              <a:t> </a:t>
            </a:r>
            <a:r>
              <a:rPr lang="en-US" sz="2800" dirty="0" err="1"/>
              <a:t>mạnh</a:t>
            </a:r>
            <a:r>
              <a:rPr lang="en-US" sz="2800" dirty="0"/>
              <a:t>, </a:t>
            </a:r>
            <a:r>
              <a:rPr lang="en-US" sz="2800" dirty="0" err="1"/>
              <a:t>mức</a:t>
            </a:r>
            <a:r>
              <a:rPr lang="en-US" sz="2800" dirty="0"/>
              <a:t> </a:t>
            </a:r>
            <a:r>
              <a:rPr lang="en-US" sz="2800" dirty="0" err="1"/>
              <a:t>độ</a:t>
            </a:r>
            <a:r>
              <a:rPr lang="en-US" sz="2800" dirty="0"/>
              <a:t> </a:t>
            </a:r>
            <a:r>
              <a:rPr lang="en-US" sz="2800" dirty="0" err="1"/>
              <a:t>bằng</a:t>
            </a:r>
            <a:r>
              <a:rPr lang="en-US" sz="2800" dirty="0"/>
              <a:t> </a:t>
            </a:r>
            <a:r>
              <a:rPr lang="en-US" sz="2800" dirty="0" err="1"/>
              <a:t>chứng</a:t>
            </a:r>
            <a:r>
              <a:rPr lang="en-US" sz="2800" dirty="0"/>
              <a:t> </a:t>
            </a:r>
            <a:r>
              <a:rPr lang="en-US" sz="2800" dirty="0" err="1"/>
              <a:t>cao</a:t>
            </a:r>
            <a:r>
              <a:rPr lang="en-US" sz="2800" dirty="0" smtClean="0"/>
              <a:t>).</a:t>
            </a:r>
            <a:endParaRPr lang="en-US" sz="2800" dirty="0"/>
          </a:p>
        </p:txBody>
      </p:sp>
      <p:cxnSp>
        <p:nvCxnSpPr>
          <p:cNvPr id="4" name="Straight Connector 3"/>
          <p:cNvCxnSpPr/>
          <p:nvPr/>
        </p:nvCxnSpPr>
        <p:spPr>
          <a:xfrm>
            <a:off x="533400" y="1219200"/>
            <a:ext cx="7924800"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15788985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6049" name="Title 1"/>
          <p:cNvSpPr>
            <a:spLocks noGrp="1"/>
          </p:cNvSpPr>
          <p:nvPr>
            <p:ph type="title"/>
          </p:nvPr>
        </p:nvSpPr>
        <p:spPr>
          <a:xfrm>
            <a:off x="533400" y="274638"/>
            <a:ext cx="7924800" cy="868362"/>
          </a:xfrm>
        </p:spPr>
        <p:txBody>
          <a:bodyPr/>
          <a:lstStyle/>
          <a:p>
            <a:r>
              <a:rPr lang="en-US" altLang="en-US" sz="2600" dirty="0">
                <a:solidFill>
                  <a:srgbClr val="0000AC"/>
                </a:solidFill>
                <a:ea typeface="ＭＳ Ｐゴシック" charset="-128"/>
              </a:rPr>
              <a:t>KHUYẾN CÁO SSC </a:t>
            </a:r>
            <a:r>
              <a:rPr lang="en-US" altLang="en-US" sz="2600" smtClean="0">
                <a:solidFill>
                  <a:srgbClr val="0000AC"/>
                </a:solidFill>
                <a:ea typeface="ＭＳ Ｐゴシック" charset="-128"/>
              </a:rPr>
              <a:t>2016 VỀ </a:t>
            </a:r>
            <a:r>
              <a:rPr lang="en-US" altLang="en-US" sz="2600" dirty="0">
                <a:solidFill>
                  <a:srgbClr val="0000AC"/>
                </a:solidFill>
                <a:ea typeface="ＭＳ Ｐゴシック" charset="-128"/>
              </a:rPr>
              <a:t>THUỐC VẬN MẠCH</a:t>
            </a:r>
            <a:endParaRPr lang="en-US" altLang="en-US" sz="2600" dirty="0">
              <a:solidFill>
                <a:srgbClr val="0000AC"/>
              </a:solidFill>
              <a:latin typeface="Verdana" charset="0"/>
              <a:ea typeface="ＭＳ Ｐゴシック" charset="-128"/>
            </a:endParaRPr>
          </a:p>
        </p:txBody>
      </p:sp>
      <p:sp>
        <p:nvSpPr>
          <p:cNvPr id="386050" name="Content Placeholder 2"/>
          <p:cNvSpPr>
            <a:spLocks noGrp="1"/>
          </p:cNvSpPr>
          <p:nvPr>
            <p:ph idx="1"/>
          </p:nvPr>
        </p:nvSpPr>
        <p:spPr>
          <a:xfrm>
            <a:off x="457200" y="1219200"/>
            <a:ext cx="8229600" cy="4411662"/>
          </a:xfrm>
        </p:spPr>
        <p:txBody>
          <a:bodyPr/>
          <a:lstStyle/>
          <a:p>
            <a:pPr lvl="0">
              <a:buFont typeface="Arial" charset="0"/>
              <a:buChar char="•"/>
            </a:pPr>
            <a:r>
              <a:rPr lang="en-US" sz="2800" dirty="0" err="1" smtClean="0"/>
              <a:t>Nên</a:t>
            </a:r>
            <a:r>
              <a:rPr lang="en-US" sz="2800" dirty="0" smtClean="0"/>
              <a:t> </a:t>
            </a:r>
            <a:r>
              <a:rPr lang="en-US" sz="2800" dirty="0" err="1"/>
              <a:t>dùng</a:t>
            </a:r>
            <a:r>
              <a:rPr lang="en-US" sz="2800" dirty="0"/>
              <a:t> </a:t>
            </a:r>
            <a:r>
              <a:rPr lang="en-US" sz="2800" dirty="0" err="1">
                <a:solidFill>
                  <a:srgbClr val="0000FF"/>
                </a:solidFill>
              </a:rPr>
              <a:t>dobutamin</a:t>
            </a:r>
            <a:r>
              <a:rPr lang="en-US" sz="2800" dirty="0"/>
              <a:t> </a:t>
            </a:r>
            <a:r>
              <a:rPr lang="en-US" sz="2800" dirty="0" err="1"/>
              <a:t>ở</a:t>
            </a:r>
            <a:r>
              <a:rPr lang="en-US" sz="2800" dirty="0"/>
              <a:t> </a:t>
            </a:r>
            <a:r>
              <a:rPr lang="en-US" sz="2800" dirty="0" err="1"/>
              <a:t>bệnh</a:t>
            </a:r>
            <a:r>
              <a:rPr lang="en-US" sz="2800" dirty="0"/>
              <a:t> </a:t>
            </a:r>
            <a:r>
              <a:rPr lang="en-US" sz="2800" dirty="0" err="1"/>
              <a:t>nhân</a:t>
            </a:r>
            <a:r>
              <a:rPr lang="en-US" sz="2800" dirty="0"/>
              <a:t> </a:t>
            </a:r>
            <a:r>
              <a:rPr lang="en-US" sz="2800" dirty="0" err="1"/>
              <a:t>có</a:t>
            </a:r>
            <a:r>
              <a:rPr lang="en-US" sz="2800" dirty="0"/>
              <a:t> </a:t>
            </a:r>
            <a:r>
              <a:rPr lang="en-US" sz="2800" dirty="0" err="1"/>
              <a:t>bằng</a:t>
            </a:r>
            <a:r>
              <a:rPr lang="en-US" sz="2800" dirty="0"/>
              <a:t> </a:t>
            </a:r>
            <a:r>
              <a:rPr lang="en-US" sz="2800" dirty="0" err="1"/>
              <a:t>chứng</a:t>
            </a:r>
            <a:r>
              <a:rPr lang="en-US" sz="2800" dirty="0"/>
              <a:t> </a:t>
            </a:r>
            <a:r>
              <a:rPr lang="en-US" sz="2800" dirty="0" err="1"/>
              <a:t>giảm</a:t>
            </a:r>
            <a:r>
              <a:rPr lang="en-US" sz="2800" dirty="0"/>
              <a:t> </a:t>
            </a:r>
            <a:r>
              <a:rPr lang="en-US" sz="2800" dirty="0" err="1"/>
              <a:t>tưới</a:t>
            </a:r>
            <a:r>
              <a:rPr lang="en-US" sz="2800" dirty="0"/>
              <a:t> </a:t>
            </a:r>
            <a:r>
              <a:rPr lang="en-US" sz="2800" dirty="0" err="1"/>
              <a:t>máu</a:t>
            </a:r>
            <a:r>
              <a:rPr lang="en-US" sz="2800" dirty="0"/>
              <a:t> </a:t>
            </a:r>
            <a:r>
              <a:rPr lang="en-US" sz="2800" dirty="0" err="1"/>
              <a:t>dai</a:t>
            </a:r>
            <a:r>
              <a:rPr lang="en-US" sz="2800" dirty="0"/>
              <a:t> </a:t>
            </a:r>
            <a:r>
              <a:rPr lang="en-US" sz="2800" dirty="0" err="1"/>
              <a:t>dẵng</a:t>
            </a:r>
            <a:r>
              <a:rPr lang="en-US" sz="2800" dirty="0"/>
              <a:t> </a:t>
            </a:r>
            <a:r>
              <a:rPr lang="en-US" sz="2800" dirty="0" err="1"/>
              <a:t>dù</a:t>
            </a:r>
            <a:r>
              <a:rPr lang="en-US" sz="2800" dirty="0"/>
              <a:t> </a:t>
            </a:r>
            <a:r>
              <a:rPr lang="en-US" sz="2800" dirty="0" err="1"/>
              <a:t>đã</a:t>
            </a:r>
            <a:r>
              <a:rPr lang="en-US" sz="2800" dirty="0"/>
              <a:t> </a:t>
            </a:r>
            <a:r>
              <a:rPr lang="en-US" sz="2800" dirty="0" err="1"/>
              <a:t>bù</a:t>
            </a:r>
            <a:r>
              <a:rPr lang="en-US" sz="2800" dirty="0"/>
              <a:t> </a:t>
            </a:r>
            <a:r>
              <a:rPr lang="en-US" sz="2800" dirty="0" err="1"/>
              <a:t>dịch</a:t>
            </a:r>
            <a:r>
              <a:rPr lang="en-US" sz="2800" dirty="0"/>
              <a:t> </a:t>
            </a:r>
            <a:r>
              <a:rPr lang="en-US" sz="2800" dirty="0" err="1"/>
              <a:t>đủ</a:t>
            </a:r>
            <a:r>
              <a:rPr lang="en-US" sz="2800" dirty="0"/>
              <a:t> </a:t>
            </a:r>
            <a:r>
              <a:rPr lang="en-US" sz="2800" dirty="0" err="1"/>
              <a:t>và</a:t>
            </a:r>
            <a:r>
              <a:rPr lang="en-US" sz="2800" dirty="0"/>
              <a:t> </a:t>
            </a:r>
            <a:r>
              <a:rPr lang="en-US" sz="2800" dirty="0" err="1"/>
              <a:t>dùng</a:t>
            </a:r>
            <a:r>
              <a:rPr lang="en-US" sz="2800" dirty="0"/>
              <a:t> </a:t>
            </a:r>
            <a:r>
              <a:rPr lang="en-US" sz="2800" dirty="0" err="1"/>
              <a:t>thuốc</a:t>
            </a:r>
            <a:r>
              <a:rPr lang="en-US" sz="2800" dirty="0"/>
              <a:t> </a:t>
            </a:r>
            <a:r>
              <a:rPr lang="en-US" sz="2800" dirty="0" err="1"/>
              <a:t>vận</a:t>
            </a:r>
            <a:r>
              <a:rPr lang="en-US" sz="2800" dirty="0"/>
              <a:t> </a:t>
            </a:r>
            <a:r>
              <a:rPr lang="en-US" sz="2800" dirty="0" err="1"/>
              <a:t>mạch</a:t>
            </a:r>
            <a:r>
              <a:rPr lang="en-US" sz="2800" dirty="0"/>
              <a:t> (</a:t>
            </a:r>
            <a:r>
              <a:rPr lang="en-US" sz="2800" dirty="0" err="1"/>
              <a:t>khuyến</a:t>
            </a:r>
            <a:r>
              <a:rPr lang="en-US" sz="2800" dirty="0"/>
              <a:t> </a:t>
            </a:r>
            <a:r>
              <a:rPr lang="en-US" sz="2800" dirty="0" err="1"/>
              <a:t>cáo</a:t>
            </a:r>
            <a:r>
              <a:rPr lang="en-US" sz="2800" dirty="0"/>
              <a:t> </a:t>
            </a:r>
            <a:r>
              <a:rPr lang="en-US" sz="2800" dirty="0" err="1"/>
              <a:t>yếu</a:t>
            </a:r>
            <a:r>
              <a:rPr lang="en-US" sz="2800" dirty="0"/>
              <a:t>, </a:t>
            </a:r>
            <a:r>
              <a:rPr lang="en-US" sz="2800" dirty="0" err="1"/>
              <a:t>mức</a:t>
            </a:r>
            <a:r>
              <a:rPr lang="en-US" sz="2800" dirty="0"/>
              <a:t> </a:t>
            </a:r>
            <a:r>
              <a:rPr lang="en-US" sz="2800" dirty="0" err="1"/>
              <a:t>độ</a:t>
            </a:r>
            <a:r>
              <a:rPr lang="en-US" sz="2800" dirty="0"/>
              <a:t> </a:t>
            </a:r>
            <a:r>
              <a:rPr lang="en-US" sz="2800" dirty="0" err="1"/>
              <a:t>bằng</a:t>
            </a:r>
            <a:r>
              <a:rPr lang="en-US" sz="2800" dirty="0"/>
              <a:t> </a:t>
            </a:r>
            <a:r>
              <a:rPr lang="en-US" sz="2800" dirty="0" err="1"/>
              <a:t>chứng</a:t>
            </a:r>
            <a:r>
              <a:rPr lang="en-US" sz="2800" dirty="0"/>
              <a:t> </a:t>
            </a:r>
            <a:r>
              <a:rPr lang="en-US" sz="2800" dirty="0" err="1"/>
              <a:t>thấp</a:t>
            </a:r>
            <a:r>
              <a:rPr lang="en-US" sz="2800" dirty="0"/>
              <a:t>).</a:t>
            </a:r>
          </a:p>
          <a:p>
            <a:pPr lvl="0">
              <a:buFont typeface="Arial" charset="0"/>
              <a:buChar char="•"/>
            </a:pPr>
            <a:r>
              <a:rPr lang="en-US" sz="2800" dirty="0" err="1"/>
              <a:t>Nên</a:t>
            </a:r>
            <a:r>
              <a:rPr lang="en-US" sz="2800" dirty="0"/>
              <a:t> </a:t>
            </a:r>
            <a:r>
              <a:rPr lang="en-US" sz="2800" dirty="0" err="1">
                <a:solidFill>
                  <a:srgbClr val="0000FF"/>
                </a:solidFill>
              </a:rPr>
              <a:t>đặt</a:t>
            </a:r>
            <a:r>
              <a:rPr lang="en-US" sz="2800" dirty="0">
                <a:solidFill>
                  <a:srgbClr val="0000FF"/>
                </a:solidFill>
              </a:rPr>
              <a:t> catheter </a:t>
            </a:r>
            <a:r>
              <a:rPr lang="en-US" sz="2800" dirty="0" err="1">
                <a:solidFill>
                  <a:srgbClr val="0000FF"/>
                </a:solidFill>
              </a:rPr>
              <a:t>động</a:t>
            </a:r>
            <a:r>
              <a:rPr lang="en-US" sz="2800" dirty="0">
                <a:solidFill>
                  <a:srgbClr val="0000FF"/>
                </a:solidFill>
              </a:rPr>
              <a:t> </a:t>
            </a:r>
            <a:r>
              <a:rPr lang="en-US" sz="2800" dirty="0" err="1">
                <a:solidFill>
                  <a:srgbClr val="0000FF"/>
                </a:solidFill>
              </a:rPr>
              <a:t>mạch</a:t>
            </a:r>
            <a:r>
              <a:rPr lang="en-US" sz="2800" dirty="0">
                <a:solidFill>
                  <a:srgbClr val="0000FF"/>
                </a:solidFill>
              </a:rPr>
              <a:t> </a:t>
            </a:r>
            <a:r>
              <a:rPr lang="en-US" sz="2800" dirty="0" err="1"/>
              <a:t>ở</a:t>
            </a:r>
            <a:r>
              <a:rPr lang="en-US" sz="2800" dirty="0"/>
              <a:t> </a:t>
            </a:r>
            <a:r>
              <a:rPr lang="en-US" sz="2800" dirty="0" err="1"/>
              <a:t>tất</a:t>
            </a:r>
            <a:r>
              <a:rPr lang="en-US" sz="2800" dirty="0"/>
              <a:t> </a:t>
            </a:r>
            <a:r>
              <a:rPr lang="en-US" sz="2800" dirty="0" err="1"/>
              <a:t>cả</a:t>
            </a:r>
            <a:r>
              <a:rPr lang="en-US" sz="2800" dirty="0"/>
              <a:t> </a:t>
            </a:r>
            <a:r>
              <a:rPr lang="en-US" sz="2800" dirty="0" err="1"/>
              <a:t>bệnh</a:t>
            </a:r>
            <a:r>
              <a:rPr lang="en-US" sz="2800" dirty="0"/>
              <a:t> </a:t>
            </a:r>
            <a:r>
              <a:rPr lang="en-US" sz="2800" dirty="0" err="1"/>
              <a:t>nhân</a:t>
            </a:r>
            <a:r>
              <a:rPr lang="en-US" sz="2800" dirty="0"/>
              <a:t> </a:t>
            </a:r>
            <a:r>
              <a:rPr lang="en-US" sz="2800" dirty="0" err="1"/>
              <a:t>dùng</a:t>
            </a:r>
            <a:r>
              <a:rPr lang="en-US" sz="2800" dirty="0"/>
              <a:t> </a:t>
            </a:r>
            <a:r>
              <a:rPr lang="en-US" sz="2800" dirty="0" err="1"/>
              <a:t>thuốc</a:t>
            </a:r>
            <a:r>
              <a:rPr lang="en-US" sz="2800" dirty="0"/>
              <a:t> </a:t>
            </a:r>
            <a:r>
              <a:rPr lang="en-US" sz="2800" dirty="0" err="1"/>
              <a:t>vận</a:t>
            </a:r>
            <a:r>
              <a:rPr lang="en-US" sz="2800" dirty="0"/>
              <a:t> </a:t>
            </a:r>
            <a:r>
              <a:rPr lang="en-US" sz="2800" dirty="0" err="1"/>
              <a:t>mạch</a:t>
            </a:r>
            <a:r>
              <a:rPr lang="en-US" sz="2800" dirty="0"/>
              <a:t> (</a:t>
            </a:r>
            <a:r>
              <a:rPr lang="en-US" sz="2800" dirty="0" err="1"/>
              <a:t>khuyến</a:t>
            </a:r>
            <a:r>
              <a:rPr lang="en-US" sz="2800" dirty="0"/>
              <a:t> </a:t>
            </a:r>
            <a:r>
              <a:rPr lang="en-US" sz="2800" dirty="0" err="1"/>
              <a:t>cáo</a:t>
            </a:r>
            <a:r>
              <a:rPr lang="en-US" sz="2800" dirty="0"/>
              <a:t> </a:t>
            </a:r>
            <a:r>
              <a:rPr lang="en-US" sz="2800" dirty="0" err="1"/>
              <a:t>yếu</a:t>
            </a:r>
            <a:r>
              <a:rPr lang="en-US" sz="2800" dirty="0"/>
              <a:t>, </a:t>
            </a:r>
            <a:r>
              <a:rPr lang="en-US" sz="2800" dirty="0" err="1"/>
              <a:t>mức</a:t>
            </a:r>
            <a:r>
              <a:rPr lang="en-US" sz="2800" dirty="0"/>
              <a:t> </a:t>
            </a:r>
            <a:r>
              <a:rPr lang="en-US" sz="2800" dirty="0" err="1"/>
              <a:t>độ</a:t>
            </a:r>
            <a:r>
              <a:rPr lang="en-US" sz="2800" dirty="0"/>
              <a:t> </a:t>
            </a:r>
            <a:r>
              <a:rPr lang="en-US" sz="2800" dirty="0" err="1"/>
              <a:t>bằng</a:t>
            </a:r>
            <a:r>
              <a:rPr lang="en-US" sz="2800" dirty="0"/>
              <a:t> </a:t>
            </a:r>
            <a:r>
              <a:rPr lang="en-US" sz="2800" dirty="0" err="1"/>
              <a:t>chứng</a:t>
            </a:r>
            <a:r>
              <a:rPr lang="en-US" sz="2800" dirty="0"/>
              <a:t> </a:t>
            </a:r>
            <a:r>
              <a:rPr lang="en-US" sz="2800" dirty="0" err="1"/>
              <a:t>rất</a:t>
            </a:r>
            <a:r>
              <a:rPr lang="en-US" sz="2800" dirty="0"/>
              <a:t> </a:t>
            </a:r>
            <a:r>
              <a:rPr lang="en-US" sz="2800" dirty="0" err="1"/>
              <a:t>thấp</a:t>
            </a:r>
            <a:r>
              <a:rPr lang="en-US" sz="2800" dirty="0"/>
              <a:t>).</a:t>
            </a:r>
          </a:p>
          <a:p>
            <a:pPr marR="0" lvl="0" defTabSz="914400" eaLnBrk="1" fontAlgn="auto" latinLnBrk="0" hangingPunct="1">
              <a:lnSpc>
                <a:spcPct val="100000"/>
              </a:lnSpc>
              <a:spcBef>
                <a:spcPct val="0"/>
              </a:spcBef>
              <a:spcAft>
                <a:spcPts val="0"/>
              </a:spcAft>
              <a:buClrTx/>
              <a:buSzTx/>
              <a:buFont typeface="Arial" charset="0"/>
              <a:buChar char="•"/>
              <a:tabLst/>
              <a:defRPr/>
            </a:pPr>
            <a:endParaRPr lang="en-US" altLang="en-US" sz="2800" dirty="0">
              <a:solidFill>
                <a:srgbClr val="0000FF"/>
              </a:solidFill>
              <a:ea typeface="ＭＳ Ｐゴシック" charset="-128"/>
            </a:endParaRPr>
          </a:p>
        </p:txBody>
      </p:sp>
      <p:cxnSp>
        <p:nvCxnSpPr>
          <p:cNvPr id="4" name="Straight Connector 3"/>
          <p:cNvCxnSpPr/>
          <p:nvPr/>
        </p:nvCxnSpPr>
        <p:spPr>
          <a:xfrm>
            <a:off x="533400" y="1219200"/>
            <a:ext cx="7924800"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79888753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98500" y="76200"/>
            <a:ext cx="7747000" cy="6324600"/>
          </a:xfrm>
          <a:prstGeom prst="rect">
            <a:avLst/>
          </a:prstGeom>
        </p:spPr>
      </p:pic>
      <p:sp>
        <p:nvSpPr>
          <p:cNvPr id="3" name="Rectangle 2"/>
          <p:cNvSpPr/>
          <p:nvPr/>
        </p:nvSpPr>
        <p:spPr>
          <a:xfrm>
            <a:off x="685800" y="6380946"/>
            <a:ext cx="6629400" cy="477054"/>
          </a:xfrm>
          <a:prstGeom prst="rect">
            <a:avLst/>
          </a:prstGeom>
        </p:spPr>
        <p:txBody>
          <a:bodyPr wrap="square">
            <a:spAutoFit/>
          </a:bodyPr>
          <a:lstStyle/>
          <a:p>
            <a:pPr>
              <a:lnSpc>
                <a:spcPts val="1500"/>
              </a:lnSpc>
              <a:spcAft>
                <a:spcPts val="1200"/>
              </a:spcAft>
            </a:pPr>
            <a:r>
              <a:rPr lang="en-US" sz="1400" dirty="0">
                <a:solidFill>
                  <a:srgbClr val="000000"/>
                </a:solidFill>
                <a:ea typeface="Calibri" charset="0"/>
                <a:cs typeface="Times New Roman" charset="0"/>
              </a:rPr>
              <a:t>Dellinger</a:t>
            </a:r>
            <a:r>
              <a:rPr lang="en-US" sz="1400" dirty="0">
                <a:solidFill>
                  <a:srgbClr val="000000"/>
                </a:solidFill>
                <a:ea typeface="MS Mincho" charset="-128"/>
                <a:cs typeface="Times New Roman" charset="0"/>
              </a:rPr>
              <a:t> RP, </a:t>
            </a:r>
            <a:r>
              <a:rPr lang="en-US" sz="1400" dirty="0">
                <a:solidFill>
                  <a:srgbClr val="000000"/>
                </a:solidFill>
                <a:ea typeface="Calibri" charset="0"/>
                <a:cs typeface="Times New Roman" charset="0"/>
              </a:rPr>
              <a:t>Levy MM, A Users’ Guide to the 2016 Surviving Sepsis Guidelines, </a:t>
            </a:r>
            <a:r>
              <a:rPr lang="en-US" sz="1400" dirty="0" err="1">
                <a:solidFill>
                  <a:srgbClr val="000000"/>
                </a:solidFill>
                <a:ea typeface="Calibri" charset="0"/>
                <a:cs typeface="Times New Roman" charset="0"/>
              </a:rPr>
              <a:t>Crit</a:t>
            </a:r>
            <a:r>
              <a:rPr lang="en-US" sz="1400" dirty="0">
                <a:solidFill>
                  <a:srgbClr val="000000"/>
                </a:solidFill>
                <a:ea typeface="Calibri" charset="0"/>
                <a:cs typeface="Times New Roman" charset="0"/>
              </a:rPr>
              <a:t> Care Med, 2017 45:3 381-385.</a:t>
            </a:r>
            <a:endParaRPr lang="en-US" sz="1400" dirty="0">
              <a:solidFill>
                <a:srgbClr val="000000"/>
              </a:solidFill>
              <a:latin typeface="Calibri" charset="0"/>
              <a:ea typeface="Calibri" charset="0"/>
              <a:cs typeface="Times New Roman" charset="0"/>
            </a:endParaRPr>
          </a:p>
        </p:txBody>
      </p:sp>
      <p:sp>
        <p:nvSpPr>
          <p:cNvPr id="4" name="TextBox 3"/>
          <p:cNvSpPr txBox="1"/>
          <p:nvPr/>
        </p:nvSpPr>
        <p:spPr>
          <a:xfrm>
            <a:off x="762000" y="3276600"/>
            <a:ext cx="3970959" cy="584775"/>
          </a:xfrm>
          <a:prstGeom prst="rect">
            <a:avLst/>
          </a:prstGeom>
          <a:noFill/>
        </p:spPr>
        <p:txBody>
          <a:bodyPr wrap="none" rtlCol="0">
            <a:spAutoFit/>
          </a:bodyPr>
          <a:lstStyle/>
          <a:p>
            <a:r>
              <a:rPr lang="en-US" dirty="0" smtClean="0">
                <a:solidFill>
                  <a:srgbClr val="0000FF"/>
                </a:solidFill>
              </a:rPr>
              <a:t>T</a:t>
            </a:r>
            <a:r>
              <a:rPr lang="vi-VN" dirty="0" smtClean="0">
                <a:solidFill>
                  <a:srgbClr val="0000FF"/>
                </a:solidFill>
              </a:rPr>
              <a:t>iếp tục dùng norepinephrin một mình  </a:t>
            </a:r>
          </a:p>
          <a:p>
            <a:r>
              <a:rPr lang="en-US" dirty="0">
                <a:solidFill>
                  <a:srgbClr val="0000FF"/>
                </a:solidFill>
              </a:rPr>
              <a:t>h</a:t>
            </a:r>
            <a:r>
              <a:rPr lang="vi-VN" dirty="0" smtClean="0">
                <a:solidFill>
                  <a:srgbClr val="0000FF"/>
                </a:solidFill>
              </a:rPr>
              <a:t>oặc thêm vasopressin để giảm liều nor- </a:t>
            </a:r>
            <a:endParaRPr dirty="0">
              <a:solidFill>
                <a:srgbClr val="0000FF"/>
              </a:solidFill>
            </a:endParaRPr>
          </a:p>
        </p:txBody>
      </p:sp>
      <p:sp>
        <p:nvSpPr>
          <p:cNvPr id="5" name="TextBox 4"/>
          <p:cNvSpPr txBox="1"/>
          <p:nvPr/>
        </p:nvSpPr>
        <p:spPr>
          <a:xfrm>
            <a:off x="7131795" y="2480846"/>
            <a:ext cx="1859805" cy="338554"/>
          </a:xfrm>
          <a:prstGeom prst="rect">
            <a:avLst/>
          </a:prstGeom>
          <a:noFill/>
        </p:spPr>
        <p:txBody>
          <a:bodyPr wrap="none" rtlCol="0">
            <a:spAutoFit/>
          </a:bodyPr>
          <a:lstStyle/>
          <a:p>
            <a:r>
              <a:rPr lang="en-US" dirty="0" smtClean="0">
                <a:solidFill>
                  <a:srgbClr val="0000FF"/>
                </a:solidFill>
              </a:rPr>
              <a:t>T</a:t>
            </a:r>
            <a:r>
              <a:rPr lang="vi-VN" dirty="0" smtClean="0">
                <a:solidFill>
                  <a:srgbClr val="0000FF"/>
                </a:solidFill>
              </a:rPr>
              <a:t>hêm vasopressin</a:t>
            </a:r>
            <a:endParaRPr dirty="0">
              <a:solidFill>
                <a:srgbClr val="0000FF"/>
              </a:solidFill>
            </a:endParaRPr>
          </a:p>
        </p:txBody>
      </p:sp>
      <p:sp>
        <p:nvSpPr>
          <p:cNvPr id="6" name="TextBox 5"/>
          <p:cNvSpPr txBox="1"/>
          <p:nvPr/>
        </p:nvSpPr>
        <p:spPr>
          <a:xfrm>
            <a:off x="7284195" y="3776246"/>
            <a:ext cx="1721946" cy="338554"/>
          </a:xfrm>
          <a:prstGeom prst="rect">
            <a:avLst/>
          </a:prstGeom>
          <a:noFill/>
        </p:spPr>
        <p:txBody>
          <a:bodyPr wrap="none" rtlCol="0">
            <a:spAutoFit/>
          </a:bodyPr>
          <a:lstStyle/>
          <a:p>
            <a:r>
              <a:rPr lang="en-US" dirty="0" smtClean="0">
                <a:solidFill>
                  <a:srgbClr val="0000FF"/>
                </a:solidFill>
              </a:rPr>
              <a:t>T</a:t>
            </a:r>
            <a:r>
              <a:rPr lang="vi-VN" dirty="0" smtClean="0">
                <a:solidFill>
                  <a:srgbClr val="0000FF"/>
                </a:solidFill>
              </a:rPr>
              <a:t>hêm epinephrin</a:t>
            </a:r>
            <a:endParaRPr dirty="0">
              <a:solidFill>
                <a:srgbClr val="0000FF"/>
              </a:solidFill>
            </a:endParaRPr>
          </a:p>
        </p:txBody>
      </p:sp>
      <p:sp>
        <p:nvSpPr>
          <p:cNvPr id="7" name="TextBox 6"/>
          <p:cNvSpPr txBox="1"/>
          <p:nvPr/>
        </p:nvSpPr>
        <p:spPr>
          <a:xfrm>
            <a:off x="7284195" y="5486400"/>
            <a:ext cx="1938351" cy="338554"/>
          </a:xfrm>
          <a:prstGeom prst="rect">
            <a:avLst/>
          </a:prstGeom>
          <a:noFill/>
        </p:spPr>
        <p:txBody>
          <a:bodyPr wrap="none" rtlCol="0">
            <a:spAutoFit/>
          </a:bodyPr>
          <a:lstStyle/>
          <a:p>
            <a:r>
              <a:rPr lang="en-US" dirty="0" smtClean="0">
                <a:solidFill>
                  <a:srgbClr val="0000FF"/>
                </a:solidFill>
              </a:rPr>
              <a:t>T</a:t>
            </a:r>
            <a:r>
              <a:rPr lang="vi-VN" dirty="0" smtClean="0">
                <a:solidFill>
                  <a:srgbClr val="0000FF"/>
                </a:solidFill>
              </a:rPr>
              <a:t>hêm phenylephrin</a:t>
            </a:r>
            <a:endParaRPr dirty="0">
              <a:solidFill>
                <a:srgbClr val="0000FF"/>
              </a:solidFill>
            </a:endParaRPr>
          </a:p>
        </p:txBody>
      </p:sp>
      <p:sp>
        <p:nvSpPr>
          <p:cNvPr id="8" name="TextBox 7"/>
          <p:cNvSpPr txBox="1"/>
          <p:nvPr/>
        </p:nvSpPr>
        <p:spPr>
          <a:xfrm>
            <a:off x="762000" y="1524000"/>
            <a:ext cx="1426929" cy="584775"/>
          </a:xfrm>
          <a:prstGeom prst="rect">
            <a:avLst/>
          </a:prstGeom>
          <a:noFill/>
        </p:spPr>
        <p:txBody>
          <a:bodyPr wrap="none" rtlCol="0">
            <a:spAutoFit/>
          </a:bodyPr>
          <a:lstStyle/>
          <a:p>
            <a:r>
              <a:rPr lang="en-US" dirty="0" err="1" smtClean="0">
                <a:solidFill>
                  <a:srgbClr val="0000AC"/>
                </a:solidFill>
              </a:rPr>
              <a:t>Đ</a:t>
            </a:r>
            <a:r>
              <a:rPr lang="vi-VN" dirty="0" smtClean="0">
                <a:solidFill>
                  <a:srgbClr val="0000AC"/>
                </a:solidFill>
              </a:rPr>
              <a:t>ạt mục tiêu </a:t>
            </a:r>
          </a:p>
          <a:p>
            <a:r>
              <a:rPr lang="vi-VN" dirty="0" smtClean="0">
                <a:solidFill>
                  <a:srgbClr val="0000AC"/>
                </a:solidFill>
              </a:rPr>
              <a:t>HA trung bình</a:t>
            </a:r>
            <a:endParaRPr dirty="0">
              <a:solidFill>
                <a:srgbClr val="0000AC"/>
              </a:solidFill>
            </a:endParaRPr>
          </a:p>
        </p:txBody>
      </p:sp>
      <p:sp>
        <p:nvSpPr>
          <p:cNvPr id="9" name="TextBox 8"/>
          <p:cNvSpPr txBox="1"/>
          <p:nvPr/>
        </p:nvSpPr>
        <p:spPr>
          <a:xfrm>
            <a:off x="7162800" y="1472625"/>
            <a:ext cx="1874231" cy="584775"/>
          </a:xfrm>
          <a:prstGeom prst="rect">
            <a:avLst/>
          </a:prstGeom>
          <a:noFill/>
        </p:spPr>
        <p:txBody>
          <a:bodyPr wrap="none" rtlCol="0">
            <a:spAutoFit/>
          </a:bodyPr>
          <a:lstStyle/>
          <a:p>
            <a:r>
              <a:rPr lang="en-US" dirty="0" err="1" smtClean="0">
                <a:solidFill>
                  <a:srgbClr val="0000AC"/>
                </a:solidFill>
              </a:rPr>
              <a:t>Chưa</a:t>
            </a:r>
            <a:r>
              <a:rPr lang="en-US" dirty="0" smtClean="0">
                <a:solidFill>
                  <a:srgbClr val="0000AC"/>
                </a:solidFill>
              </a:rPr>
              <a:t> </a:t>
            </a:r>
            <a:r>
              <a:rPr lang="en-US" dirty="0" err="1" smtClean="0">
                <a:solidFill>
                  <a:srgbClr val="0000AC"/>
                </a:solidFill>
              </a:rPr>
              <a:t>đạt</a:t>
            </a:r>
            <a:r>
              <a:rPr lang="en-US" dirty="0" smtClean="0">
                <a:solidFill>
                  <a:srgbClr val="0000AC"/>
                </a:solidFill>
              </a:rPr>
              <a:t> </a:t>
            </a:r>
            <a:r>
              <a:rPr lang="en-US" dirty="0" err="1" smtClean="0">
                <a:solidFill>
                  <a:srgbClr val="0000AC"/>
                </a:solidFill>
              </a:rPr>
              <a:t>mục</a:t>
            </a:r>
            <a:r>
              <a:rPr lang="en-US" dirty="0" smtClean="0">
                <a:solidFill>
                  <a:srgbClr val="0000AC"/>
                </a:solidFill>
              </a:rPr>
              <a:t> </a:t>
            </a:r>
            <a:r>
              <a:rPr lang="en-US" dirty="0" err="1" smtClean="0">
                <a:solidFill>
                  <a:srgbClr val="0000AC"/>
                </a:solidFill>
              </a:rPr>
              <a:t>tiêu</a:t>
            </a:r>
            <a:endParaRPr lang="en-US" dirty="0" smtClean="0">
              <a:solidFill>
                <a:srgbClr val="0000AC"/>
              </a:solidFill>
            </a:endParaRPr>
          </a:p>
          <a:p>
            <a:r>
              <a:rPr lang="en-US" dirty="0" smtClean="0">
                <a:solidFill>
                  <a:srgbClr val="0000AC"/>
                </a:solidFill>
              </a:rPr>
              <a:t>HA </a:t>
            </a:r>
            <a:r>
              <a:rPr lang="en-US" dirty="0" err="1" smtClean="0">
                <a:solidFill>
                  <a:srgbClr val="0000AC"/>
                </a:solidFill>
              </a:rPr>
              <a:t>trung</a:t>
            </a:r>
            <a:r>
              <a:rPr lang="en-US" dirty="0" smtClean="0">
                <a:solidFill>
                  <a:srgbClr val="0000AC"/>
                </a:solidFill>
              </a:rPr>
              <a:t> </a:t>
            </a:r>
            <a:r>
              <a:rPr lang="en-US" dirty="0" err="1" smtClean="0">
                <a:solidFill>
                  <a:srgbClr val="0000AC"/>
                </a:solidFill>
              </a:rPr>
              <a:t>bình</a:t>
            </a:r>
            <a:endParaRPr dirty="0">
              <a:solidFill>
                <a:srgbClr val="0000AC"/>
              </a:solidFill>
            </a:endParaRPr>
          </a:p>
        </p:txBody>
      </p:sp>
    </p:spTree>
    <p:extLst>
      <p:ext uri="{BB962C8B-B14F-4D97-AF65-F5344CB8AC3E}">
        <p14:creationId xmlns="" xmlns:p14="http://schemas.microsoft.com/office/powerpoint/2010/main" val="9667457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0" y="635000"/>
            <a:ext cx="9144000" cy="5566440"/>
          </a:xfrm>
          <a:prstGeom prst="rect">
            <a:avLst/>
          </a:prstGeom>
        </p:spPr>
      </p:pic>
      <p:sp>
        <p:nvSpPr>
          <p:cNvPr id="5" name="Rectangle 4"/>
          <p:cNvSpPr/>
          <p:nvPr/>
        </p:nvSpPr>
        <p:spPr>
          <a:xfrm>
            <a:off x="2805330" y="6519446"/>
            <a:ext cx="3836307" cy="338554"/>
          </a:xfrm>
          <a:prstGeom prst="rect">
            <a:avLst/>
          </a:prstGeom>
        </p:spPr>
        <p:txBody>
          <a:bodyPr wrap="none">
            <a:spAutoFit/>
          </a:bodyPr>
          <a:lstStyle/>
          <a:p>
            <a:r>
              <a:rPr lang="ro-RO" dirty="0" err="1">
                <a:latin typeface="+mn-lt"/>
              </a:rPr>
              <a:t>Curr</a:t>
            </a:r>
            <a:r>
              <a:rPr lang="ro-RO" dirty="0">
                <a:latin typeface="+mn-lt"/>
              </a:rPr>
              <a:t> </a:t>
            </a:r>
            <a:r>
              <a:rPr lang="ro-RO" dirty="0" err="1">
                <a:latin typeface="+mn-lt"/>
              </a:rPr>
              <a:t>Opin</a:t>
            </a:r>
            <a:r>
              <a:rPr lang="ro-RO" dirty="0">
                <a:latin typeface="+mn-lt"/>
              </a:rPr>
              <a:t> </a:t>
            </a:r>
            <a:r>
              <a:rPr lang="ro-RO" dirty="0" err="1">
                <a:latin typeface="+mn-lt"/>
              </a:rPr>
              <a:t>Crit</a:t>
            </a:r>
            <a:r>
              <a:rPr lang="ro-RO" dirty="0">
                <a:latin typeface="+mn-lt"/>
              </a:rPr>
              <a:t> Care 2018, 24:000 – 000 </a:t>
            </a:r>
          </a:p>
        </p:txBody>
      </p:sp>
    </p:spTree>
    <p:extLst>
      <p:ext uri="{BB962C8B-B14F-4D97-AF65-F5344CB8AC3E}">
        <p14:creationId xmlns="" xmlns:p14="http://schemas.microsoft.com/office/powerpoint/2010/main" val="16497030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74638"/>
            <a:ext cx="7543800" cy="1249362"/>
          </a:xfrm>
        </p:spPr>
        <p:txBody>
          <a:bodyPr>
            <a:noAutofit/>
          </a:bodyPr>
          <a:lstStyle/>
          <a:p>
            <a:r>
              <a:rPr lang="en-US" sz="2800" b="0" dirty="0" err="1"/>
              <a:t>Những</a:t>
            </a:r>
            <a:r>
              <a:rPr lang="en-US" sz="2800" b="0" dirty="0"/>
              <a:t> </a:t>
            </a:r>
            <a:r>
              <a:rPr lang="en-US" sz="2800" b="0" dirty="0" err="1"/>
              <a:t>vấn</a:t>
            </a:r>
            <a:r>
              <a:rPr lang="en-US" sz="2800" b="0" dirty="0"/>
              <a:t> </a:t>
            </a:r>
            <a:r>
              <a:rPr lang="en-US" sz="2800" b="0" dirty="0" err="1"/>
              <a:t>đề</a:t>
            </a:r>
            <a:r>
              <a:rPr lang="en-US" sz="2800" b="0" dirty="0"/>
              <a:t> </a:t>
            </a:r>
            <a:r>
              <a:rPr lang="en-US" sz="2800" b="0" dirty="0" err="1"/>
              <a:t>còn</a:t>
            </a:r>
            <a:r>
              <a:rPr lang="en-US" sz="2800" b="0" dirty="0"/>
              <a:t> </a:t>
            </a:r>
            <a:r>
              <a:rPr lang="en-US" sz="2800" b="0" dirty="0" err="1"/>
              <a:t>tồn</a:t>
            </a:r>
            <a:r>
              <a:rPr lang="en-US" sz="2800" b="0" dirty="0"/>
              <a:t> </a:t>
            </a:r>
            <a:r>
              <a:rPr lang="en-US" sz="2800" b="0" dirty="0" err="1"/>
              <a:t>tại</a:t>
            </a:r>
            <a:r>
              <a:rPr lang="en-US" sz="2800" b="0" dirty="0"/>
              <a:t> </a:t>
            </a:r>
            <a:r>
              <a:rPr lang="en-US" sz="2800" b="0" dirty="0" err="1"/>
              <a:t>trong</a:t>
            </a:r>
            <a:r>
              <a:rPr lang="en-US" sz="2800" b="0" dirty="0"/>
              <a:t> </a:t>
            </a:r>
            <a:r>
              <a:rPr lang="en-US" sz="2800" b="0" dirty="0" err="1"/>
              <a:t>định</a:t>
            </a:r>
            <a:r>
              <a:rPr lang="en-US" sz="2800" b="0" dirty="0"/>
              <a:t> </a:t>
            </a:r>
            <a:r>
              <a:rPr lang="en-US" sz="2800" b="0" dirty="0" err="1"/>
              <a:t>nghĩa</a:t>
            </a:r>
            <a:r>
              <a:rPr lang="en-US" sz="2800" b="0" dirty="0"/>
              <a:t> nhiễm trùng huyết </a:t>
            </a:r>
            <a:r>
              <a:rPr lang="en-US" sz="2800" b="0" dirty="0" err="1"/>
              <a:t>năm</a:t>
            </a:r>
            <a:r>
              <a:rPr lang="en-US" sz="2800" b="0" dirty="0"/>
              <a:t> 1991 </a:t>
            </a:r>
            <a:r>
              <a:rPr lang="en-US" sz="2800" b="0" dirty="0" err="1"/>
              <a:t>và</a:t>
            </a:r>
            <a:r>
              <a:rPr lang="en-US" sz="2800" b="0" dirty="0"/>
              <a:t> 2001…</a:t>
            </a:r>
          </a:p>
        </p:txBody>
      </p:sp>
      <p:sp>
        <p:nvSpPr>
          <p:cNvPr id="3" name="Rounded Rectangle 2"/>
          <p:cNvSpPr/>
          <p:nvPr/>
        </p:nvSpPr>
        <p:spPr>
          <a:xfrm>
            <a:off x="381000" y="1687761"/>
            <a:ext cx="8534400" cy="4865439"/>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spcBef>
                <a:spcPts val="600"/>
              </a:spcBef>
            </a:pPr>
            <a:r>
              <a:rPr lang="en-US" sz="2800" dirty="0" smtClean="0">
                <a:solidFill>
                  <a:srgbClr val="FFF437"/>
                </a:solidFill>
              </a:rPr>
              <a:t>   HC </a:t>
            </a:r>
            <a:r>
              <a:rPr lang="en-US" sz="2800" dirty="0" err="1">
                <a:solidFill>
                  <a:srgbClr val="FFF437"/>
                </a:solidFill>
              </a:rPr>
              <a:t>đáp</a:t>
            </a:r>
            <a:r>
              <a:rPr lang="en-US" sz="2800" dirty="0">
                <a:solidFill>
                  <a:srgbClr val="FFF437"/>
                </a:solidFill>
              </a:rPr>
              <a:t> </a:t>
            </a:r>
            <a:r>
              <a:rPr lang="en-US" sz="2800" dirty="0" err="1">
                <a:solidFill>
                  <a:srgbClr val="FFF437"/>
                </a:solidFill>
              </a:rPr>
              <a:t>ứng</a:t>
            </a:r>
            <a:r>
              <a:rPr lang="en-US" sz="2800" dirty="0">
                <a:solidFill>
                  <a:srgbClr val="FFF437"/>
                </a:solidFill>
              </a:rPr>
              <a:t> </a:t>
            </a:r>
            <a:r>
              <a:rPr lang="en-US" sz="2800" dirty="0" err="1">
                <a:solidFill>
                  <a:srgbClr val="FFF437"/>
                </a:solidFill>
              </a:rPr>
              <a:t>viêm</a:t>
            </a:r>
            <a:r>
              <a:rPr lang="en-US" sz="2800" dirty="0">
                <a:solidFill>
                  <a:srgbClr val="FFF437"/>
                </a:solidFill>
              </a:rPr>
              <a:t> </a:t>
            </a:r>
            <a:r>
              <a:rPr lang="en-US" sz="2800" dirty="0" err="1">
                <a:solidFill>
                  <a:srgbClr val="FFF437"/>
                </a:solidFill>
              </a:rPr>
              <a:t>hệ</a:t>
            </a:r>
            <a:r>
              <a:rPr lang="en-US" sz="2800" dirty="0">
                <a:solidFill>
                  <a:srgbClr val="FFF437"/>
                </a:solidFill>
              </a:rPr>
              <a:t> </a:t>
            </a:r>
            <a:r>
              <a:rPr lang="en-US" sz="2800" dirty="0" err="1">
                <a:solidFill>
                  <a:srgbClr val="FFF437"/>
                </a:solidFill>
              </a:rPr>
              <a:t>thống</a:t>
            </a:r>
            <a:r>
              <a:rPr lang="en-US" sz="2800" dirty="0">
                <a:solidFill>
                  <a:srgbClr val="FFF437"/>
                </a:solidFill>
              </a:rPr>
              <a:t> (SIRS): </a:t>
            </a:r>
            <a:r>
              <a:rPr lang="en-US" sz="2800" dirty="0" smtClean="0">
                <a:solidFill>
                  <a:srgbClr val="FFF437"/>
                </a:solidFill>
              </a:rPr>
              <a:t>≥ 2</a:t>
            </a:r>
            <a:endParaRPr lang="en-US" sz="2800" dirty="0">
              <a:solidFill>
                <a:srgbClr val="FFF437"/>
              </a:solidFill>
            </a:endParaRPr>
          </a:p>
          <a:p>
            <a:pPr marL="401638" lvl="1" indent="-338138">
              <a:lnSpc>
                <a:spcPct val="150000"/>
              </a:lnSpc>
              <a:spcBef>
                <a:spcPts val="600"/>
              </a:spcBef>
              <a:buFont typeface="+mj-lt"/>
              <a:buAutoNum type="arabicPeriod"/>
            </a:pPr>
            <a:r>
              <a:rPr lang="en-US" sz="2800" dirty="0" err="1">
                <a:solidFill>
                  <a:srgbClr val="FFFFFF"/>
                </a:solidFill>
              </a:rPr>
              <a:t>Sốt</a:t>
            </a:r>
            <a:r>
              <a:rPr lang="en-US" sz="2800" dirty="0">
                <a:solidFill>
                  <a:srgbClr val="FFFFFF"/>
                </a:solidFill>
              </a:rPr>
              <a:t> </a:t>
            </a:r>
            <a:r>
              <a:rPr lang="en-US" sz="2800" dirty="0" smtClean="0">
                <a:solidFill>
                  <a:srgbClr val="FFFFFF"/>
                </a:solidFill>
              </a:rPr>
              <a:t>(&gt; 38,3</a:t>
            </a:r>
            <a:r>
              <a:rPr lang="en-US" sz="2800" baseline="30000" dirty="0" smtClean="0">
                <a:solidFill>
                  <a:srgbClr val="FFFFFF"/>
                </a:solidFill>
              </a:rPr>
              <a:t>o</a:t>
            </a:r>
            <a:r>
              <a:rPr lang="en-US" sz="2800" dirty="0" smtClean="0">
                <a:solidFill>
                  <a:srgbClr val="FFFFFF"/>
                </a:solidFill>
              </a:rPr>
              <a:t>C) </a:t>
            </a:r>
            <a:r>
              <a:rPr lang="en-US" sz="2800" dirty="0" err="1" smtClean="0">
                <a:solidFill>
                  <a:srgbClr val="FFFFFF"/>
                </a:solidFill>
              </a:rPr>
              <a:t>hoặc</a:t>
            </a:r>
            <a:r>
              <a:rPr lang="en-US" sz="2800" dirty="0" smtClean="0">
                <a:solidFill>
                  <a:srgbClr val="FFFFFF"/>
                </a:solidFill>
              </a:rPr>
              <a:t> </a:t>
            </a:r>
            <a:r>
              <a:rPr lang="en-US" sz="2800" dirty="0" err="1" smtClean="0">
                <a:solidFill>
                  <a:srgbClr val="FFFFFF"/>
                </a:solidFill>
              </a:rPr>
              <a:t>hạ</a:t>
            </a:r>
            <a:r>
              <a:rPr lang="en-US" sz="2800" dirty="0" smtClean="0">
                <a:solidFill>
                  <a:srgbClr val="FFFFFF"/>
                </a:solidFill>
              </a:rPr>
              <a:t> </a:t>
            </a:r>
            <a:r>
              <a:rPr lang="en-US" sz="2800" dirty="0" err="1">
                <a:solidFill>
                  <a:srgbClr val="FFFFFF"/>
                </a:solidFill>
              </a:rPr>
              <a:t>thân</a:t>
            </a:r>
            <a:r>
              <a:rPr lang="en-US" sz="2800" dirty="0">
                <a:solidFill>
                  <a:srgbClr val="FFFFFF"/>
                </a:solidFill>
              </a:rPr>
              <a:t> </a:t>
            </a:r>
            <a:r>
              <a:rPr lang="en-US" sz="2800" dirty="0" err="1">
                <a:solidFill>
                  <a:srgbClr val="FFFFFF"/>
                </a:solidFill>
              </a:rPr>
              <a:t>nhiệt</a:t>
            </a:r>
            <a:r>
              <a:rPr lang="en-US" sz="2800" dirty="0">
                <a:solidFill>
                  <a:srgbClr val="FFFFFF"/>
                </a:solidFill>
              </a:rPr>
              <a:t> (&lt; </a:t>
            </a:r>
            <a:r>
              <a:rPr lang="en-US" sz="2800" dirty="0" smtClean="0">
                <a:solidFill>
                  <a:srgbClr val="FFFFFF"/>
                </a:solidFill>
              </a:rPr>
              <a:t>36</a:t>
            </a:r>
            <a:r>
              <a:rPr lang="en-US" sz="2800" baseline="30000" dirty="0" smtClean="0">
                <a:solidFill>
                  <a:srgbClr val="FFFFFF"/>
                </a:solidFill>
              </a:rPr>
              <a:t>o</a:t>
            </a:r>
            <a:r>
              <a:rPr lang="en-US" sz="2800" dirty="0" smtClean="0">
                <a:solidFill>
                  <a:srgbClr val="FFFFFF"/>
                </a:solidFill>
              </a:rPr>
              <a:t>C)</a:t>
            </a:r>
          </a:p>
          <a:p>
            <a:pPr marL="401638" lvl="1" indent="-338138">
              <a:lnSpc>
                <a:spcPct val="150000"/>
              </a:lnSpc>
              <a:spcBef>
                <a:spcPts val="600"/>
              </a:spcBef>
              <a:buFont typeface="+mj-lt"/>
              <a:buAutoNum type="arabicPeriod"/>
            </a:pPr>
            <a:r>
              <a:rPr lang="en-US" sz="2800" dirty="0" err="1" smtClean="0">
                <a:solidFill>
                  <a:srgbClr val="FFFFFF"/>
                </a:solidFill>
              </a:rPr>
              <a:t>Nhịp</a:t>
            </a:r>
            <a:r>
              <a:rPr lang="en-US" sz="2800" dirty="0" smtClean="0">
                <a:solidFill>
                  <a:srgbClr val="FFFFFF"/>
                </a:solidFill>
              </a:rPr>
              <a:t> </a:t>
            </a:r>
            <a:r>
              <a:rPr lang="en-US" sz="2800" dirty="0" err="1">
                <a:solidFill>
                  <a:srgbClr val="FFFFFF"/>
                </a:solidFill>
              </a:rPr>
              <a:t>tim</a:t>
            </a:r>
            <a:r>
              <a:rPr lang="en-US" sz="2800" dirty="0">
                <a:solidFill>
                  <a:srgbClr val="FFFFFF"/>
                </a:solidFill>
              </a:rPr>
              <a:t> &gt; 90 /</a:t>
            </a:r>
            <a:r>
              <a:rPr lang="en-US" sz="2800" dirty="0" err="1" smtClean="0">
                <a:solidFill>
                  <a:srgbClr val="FFFFFF"/>
                </a:solidFill>
              </a:rPr>
              <a:t>phút</a:t>
            </a:r>
            <a:endParaRPr lang="en-US" sz="2800" dirty="0" smtClean="0">
              <a:solidFill>
                <a:srgbClr val="FFFFFF"/>
              </a:solidFill>
            </a:endParaRPr>
          </a:p>
          <a:p>
            <a:pPr marL="401638" lvl="1" indent="-338138">
              <a:lnSpc>
                <a:spcPct val="150000"/>
              </a:lnSpc>
              <a:spcBef>
                <a:spcPts val="600"/>
              </a:spcBef>
              <a:buFont typeface="+mj-lt"/>
              <a:buAutoNum type="arabicPeriod"/>
            </a:pPr>
            <a:r>
              <a:rPr lang="en-US" sz="2800" dirty="0" err="1" smtClean="0">
                <a:solidFill>
                  <a:srgbClr val="FFFFFF"/>
                </a:solidFill>
              </a:rPr>
              <a:t>Thở</a:t>
            </a:r>
            <a:r>
              <a:rPr lang="en-US" sz="2800" dirty="0" smtClean="0">
                <a:solidFill>
                  <a:srgbClr val="FFFFFF"/>
                </a:solidFill>
              </a:rPr>
              <a:t> </a:t>
            </a:r>
            <a:r>
              <a:rPr lang="en-US" sz="2800" dirty="0" err="1" smtClean="0">
                <a:solidFill>
                  <a:srgbClr val="FFFFFF"/>
                </a:solidFill>
              </a:rPr>
              <a:t>nhanh</a:t>
            </a:r>
            <a:r>
              <a:rPr lang="en-US" sz="2800" dirty="0" smtClean="0">
                <a:solidFill>
                  <a:srgbClr val="FFFFFF"/>
                </a:solidFill>
              </a:rPr>
              <a:t> &gt; 32 /</a:t>
            </a:r>
            <a:r>
              <a:rPr lang="en-US" sz="2800" dirty="0" err="1" smtClean="0">
                <a:solidFill>
                  <a:srgbClr val="FFFFFF"/>
                </a:solidFill>
              </a:rPr>
              <a:t>phút</a:t>
            </a:r>
            <a:r>
              <a:rPr lang="en-US" sz="2800" dirty="0" smtClean="0">
                <a:solidFill>
                  <a:srgbClr val="FFFFFF"/>
                </a:solidFill>
              </a:rPr>
              <a:t> </a:t>
            </a:r>
            <a:r>
              <a:rPr lang="en-US" sz="2800" dirty="0" err="1" smtClean="0">
                <a:solidFill>
                  <a:srgbClr val="FFFFFF"/>
                </a:solidFill>
              </a:rPr>
              <a:t>hoặc</a:t>
            </a:r>
            <a:r>
              <a:rPr lang="en-US" sz="2800" dirty="0" smtClean="0">
                <a:solidFill>
                  <a:srgbClr val="FFFFFF"/>
                </a:solidFill>
              </a:rPr>
              <a:t> PaCO</a:t>
            </a:r>
            <a:r>
              <a:rPr lang="en-US" sz="2800" baseline="-25000" dirty="0" smtClean="0">
                <a:solidFill>
                  <a:srgbClr val="FFFFFF"/>
                </a:solidFill>
              </a:rPr>
              <a:t>2</a:t>
            </a:r>
            <a:r>
              <a:rPr lang="en-US" sz="2800" dirty="0" smtClean="0">
                <a:solidFill>
                  <a:srgbClr val="FFFFFF"/>
                </a:solidFill>
              </a:rPr>
              <a:t> &lt; 32mmHg</a:t>
            </a:r>
          </a:p>
          <a:p>
            <a:pPr marL="401638" lvl="1" indent="-338138">
              <a:lnSpc>
                <a:spcPct val="150000"/>
              </a:lnSpc>
              <a:spcBef>
                <a:spcPts val="600"/>
              </a:spcBef>
              <a:buFont typeface="+mj-lt"/>
              <a:buAutoNum type="arabicPeriod"/>
            </a:pPr>
            <a:r>
              <a:rPr lang="en-US" sz="2800" dirty="0" err="1" smtClean="0">
                <a:solidFill>
                  <a:srgbClr val="FFFFFF"/>
                </a:solidFill>
              </a:rPr>
              <a:t>Bạch</a:t>
            </a:r>
            <a:r>
              <a:rPr lang="en-US" sz="2800" dirty="0" smtClean="0">
                <a:solidFill>
                  <a:srgbClr val="FFFFFF"/>
                </a:solidFill>
              </a:rPr>
              <a:t> </a:t>
            </a:r>
            <a:r>
              <a:rPr lang="en-US" sz="2800" dirty="0" err="1">
                <a:solidFill>
                  <a:srgbClr val="FFFFFF"/>
                </a:solidFill>
              </a:rPr>
              <a:t>cầu</a:t>
            </a:r>
            <a:r>
              <a:rPr lang="en-US" sz="2800" dirty="0">
                <a:solidFill>
                  <a:srgbClr val="FFFFFF"/>
                </a:solidFill>
              </a:rPr>
              <a:t> </a:t>
            </a:r>
            <a:r>
              <a:rPr lang="en-US" sz="2800" dirty="0" err="1">
                <a:solidFill>
                  <a:srgbClr val="FFFFFF"/>
                </a:solidFill>
              </a:rPr>
              <a:t>máu</a:t>
            </a:r>
            <a:r>
              <a:rPr lang="en-US" sz="2800" dirty="0">
                <a:solidFill>
                  <a:srgbClr val="FFFFFF"/>
                </a:solidFill>
              </a:rPr>
              <a:t> &gt;12.000 /</a:t>
            </a:r>
            <a:r>
              <a:rPr lang="en-US" sz="2800" dirty="0" smtClean="0">
                <a:solidFill>
                  <a:srgbClr val="FFFFFF"/>
                </a:solidFill>
              </a:rPr>
              <a:t>µL </a:t>
            </a:r>
            <a:r>
              <a:rPr lang="en-US" sz="2800" dirty="0" err="1">
                <a:solidFill>
                  <a:srgbClr val="FFFFFF"/>
                </a:solidFill>
              </a:rPr>
              <a:t>hoặc</a:t>
            </a:r>
            <a:r>
              <a:rPr lang="en-US" sz="2800" dirty="0">
                <a:solidFill>
                  <a:srgbClr val="FFFFFF"/>
                </a:solidFill>
              </a:rPr>
              <a:t> &lt;4.000/µL </a:t>
            </a:r>
            <a:r>
              <a:rPr lang="en-US" sz="2800" dirty="0" err="1" smtClean="0">
                <a:solidFill>
                  <a:srgbClr val="FFFFFF"/>
                </a:solidFill>
              </a:rPr>
              <a:t>hoặc</a:t>
            </a:r>
            <a:r>
              <a:rPr lang="en-US" sz="2800" dirty="0" smtClean="0">
                <a:solidFill>
                  <a:srgbClr val="FFFFFF"/>
                </a:solidFill>
              </a:rPr>
              <a:t> </a:t>
            </a:r>
            <a:r>
              <a:rPr lang="en-US" sz="2800" dirty="0" err="1">
                <a:solidFill>
                  <a:srgbClr val="FFFFFF"/>
                </a:solidFill>
              </a:rPr>
              <a:t>có</a:t>
            </a:r>
            <a:r>
              <a:rPr lang="en-US" sz="2800" dirty="0">
                <a:solidFill>
                  <a:srgbClr val="FFFFFF"/>
                </a:solidFill>
              </a:rPr>
              <a:t> &gt; 10% </a:t>
            </a:r>
            <a:r>
              <a:rPr lang="en-US" sz="2800" dirty="0" err="1">
                <a:solidFill>
                  <a:srgbClr val="FFFFFF"/>
                </a:solidFill>
              </a:rPr>
              <a:t>bạch</a:t>
            </a:r>
            <a:r>
              <a:rPr lang="en-US" sz="2800" dirty="0">
                <a:solidFill>
                  <a:srgbClr val="FFFFFF"/>
                </a:solidFill>
              </a:rPr>
              <a:t> </a:t>
            </a:r>
            <a:r>
              <a:rPr lang="en-US" sz="2800" dirty="0" err="1">
                <a:solidFill>
                  <a:srgbClr val="FFFFFF"/>
                </a:solidFill>
              </a:rPr>
              <a:t>cầu</a:t>
            </a:r>
            <a:r>
              <a:rPr lang="en-US" sz="2800" dirty="0">
                <a:solidFill>
                  <a:srgbClr val="FFFFFF"/>
                </a:solidFill>
              </a:rPr>
              <a:t> non</a:t>
            </a:r>
          </a:p>
        </p:txBody>
      </p:sp>
    </p:spTree>
    <p:extLst>
      <p:ext uri="{BB962C8B-B14F-4D97-AF65-F5344CB8AC3E}">
        <p14:creationId xmlns="" xmlns:p14="http://schemas.microsoft.com/office/powerpoint/2010/main" val="63833065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4481" name="Title 1"/>
          <p:cNvSpPr>
            <a:spLocks noGrp="1"/>
          </p:cNvSpPr>
          <p:nvPr>
            <p:ph type="title"/>
          </p:nvPr>
        </p:nvSpPr>
        <p:spPr>
          <a:xfrm>
            <a:off x="533400" y="304800"/>
            <a:ext cx="7543800" cy="868363"/>
          </a:xfrm>
        </p:spPr>
        <p:txBody>
          <a:bodyPr/>
          <a:lstStyle/>
          <a:p>
            <a:r>
              <a:rPr lang="en-US" altLang="en-US" sz="2800" dirty="0">
                <a:solidFill>
                  <a:srgbClr val="0000AC"/>
                </a:solidFill>
                <a:ea typeface="ＭＳ Ｐゴシック" charset="-128"/>
              </a:rPr>
              <a:t>KHUYẾN CÁO SSC </a:t>
            </a:r>
            <a:r>
              <a:rPr lang="en-US" altLang="en-US" sz="2800" dirty="0" smtClean="0">
                <a:solidFill>
                  <a:srgbClr val="0000AC"/>
                </a:solidFill>
                <a:ea typeface="ＭＳ Ｐゴシック" charset="-128"/>
              </a:rPr>
              <a:t>2016 </a:t>
            </a:r>
            <a:r>
              <a:rPr lang="en-US" altLang="en-US" sz="2800" dirty="0">
                <a:solidFill>
                  <a:srgbClr val="0000AC"/>
                </a:solidFill>
                <a:ea typeface="ＭＳ Ｐゴシック" charset="-128"/>
              </a:rPr>
              <a:t>VỀ STEROID</a:t>
            </a:r>
            <a:endParaRPr lang="en-US" altLang="en-US" sz="2800" dirty="0">
              <a:solidFill>
                <a:srgbClr val="0000AC"/>
              </a:solidFill>
              <a:latin typeface="Verdana" charset="0"/>
              <a:ea typeface="ＭＳ Ｐゴシック" charset="-128"/>
            </a:endParaRPr>
          </a:p>
        </p:txBody>
      </p:sp>
      <p:sp>
        <p:nvSpPr>
          <p:cNvPr id="404482" name="Content Placeholder 2"/>
          <p:cNvSpPr>
            <a:spLocks noGrp="1"/>
          </p:cNvSpPr>
          <p:nvPr>
            <p:ph idx="1"/>
          </p:nvPr>
        </p:nvSpPr>
        <p:spPr>
          <a:xfrm>
            <a:off x="457200" y="1219200"/>
            <a:ext cx="8229600" cy="4411662"/>
          </a:xfrm>
        </p:spPr>
        <p:txBody>
          <a:bodyPr/>
          <a:lstStyle/>
          <a:p>
            <a:pPr>
              <a:buFont typeface="Arial" charset="0"/>
              <a:buChar char="•"/>
            </a:pPr>
            <a:endParaRPr lang="en-US" altLang="en-US" sz="2800" i="1">
              <a:solidFill>
                <a:srgbClr val="0000FF"/>
              </a:solidFill>
              <a:ea typeface="ＭＳ Ｐゴシック" charset="-128"/>
            </a:endParaRPr>
          </a:p>
          <a:p>
            <a:pPr>
              <a:buFont typeface="Arial" charset="0"/>
              <a:buChar char="•"/>
            </a:pPr>
            <a:endParaRPr lang="en-US" altLang="en-US" sz="2800">
              <a:solidFill>
                <a:srgbClr val="0000FF"/>
              </a:solidFill>
              <a:ea typeface="ＭＳ Ｐゴシック" charset="-128"/>
            </a:endParaRPr>
          </a:p>
          <a:p>
            <a:pPr>
              <a:buFont typeface="Wingdings" charset="2"/>
              <a:buNone/>
            </a:pPr>
            <a:endParaRPr lang="en-US" altLang="en-US">
              <a:latin typeface="Verdana" charset="0"/>
              <a:ea typeface="ＭＳ Ｐゴシック" charset="-128"/>
            </a:endParaRPr>
          </a:p>
        </p:txBody>
      </p:sp>
      <p:sp>
        <p:nvSpPr>
          <p:cNvPr id="404483" name="Rectangle 1"/>
          <p:cNvSpPr>
            <a:spLocks noChangeArrowheads="1"/>
          </p:cNvSpPr>
          <p:nvPr/>
        </p:nvSpPr>
        <p:spPr bwMode="auto">
          <a:xfrm>
            <a:off x="533400" y="1219200"/>
            <a:ext cx="8001000" cy="37702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00" tIns="45702" rIns="91400" bIns="45702">
            <a:spAutoFit/>
          </a:bodyPr>
          <a:lstStyle>
            <a:lvl1pPr marL="455613" indent="-455613"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marL="0" indent="0" eaLnBrk="1" hangingPunct="1">
              <a:spcAft>
                <a:spcPts val="600"/>
              </a:spcAft>
            </a:pPr>
            <a:r>
              <a:rPr lang="en-US" sz="2800" dirty="0" err="1">
                <a:solidFill>
                  <a:srgbClr val="0000AC"/>
                </a:solidFill>
              </a:rPr>
              <a:t>Không</a:t>
            </a:r>
            <a:r>
              <a:rPr lang="en-US" sz="2800" dirty="0">
                <a:solidFill>
                  <a:srgbClr val="0000AC"/>
                </a:solidFill>
              </a:rPr>
              <a:t> </a:t>
            </a:r>
            <a:r>
              <a:rPr lang="en-US" sz="2800" dirty="0" err="1">
                <a:solidFill>
                  <a:srgbClr val="0000AC"/>
                </a:solidFill>
              </a:rPr>
              <a:t>nên</a:t>
            </a:r>
            <a:r>
              <a:rPr lang="en-US" sz="2800" dirty="0">
                <a:solidFill>
                  <a:srgbClr val="0000AC"/>
                </a:solidFill>
              </a:rPr>
              <a:t> </a:t>
            </a:r>
            <a:r>
              <a:rPr lang="en-US" sz="2800" dirty="0" err="1">
                <a:solidFill>
                  <a:srgbClr val="0000AC"/>
                </a:solidFill>
              </a:rPr>
              <a:t>dùng</a:t>
            </a:r>
            <a:r>
              <a:rPr lang="en-US" sz="2800" dirty="0">
                <a:solidFill>
                  <a:srgbClr val="0000AC"/>
                </a:solidFill>
              </a:rPr>
              <a:t> </a:t>
            </a:r>
            <a:r>
              <a:rPr lang="en-US" sz="2800" dirty="0" err="1">
                <a:solidFill>
                  <a:srgbClr val="0000AC"/>
                </a:solidFill>
              </a:rPr>
              <a:t>hydrocortison</a:t>
            </a:r>
            <a:r>
              <a:rPr lang="en-US" sz="2800" dirty="0">
                <a:solidFill>
                  <a:srgbClr val="0000AC"/>
                </a:solidFill>
              </a:rPr>
              <a:t> </a:t>
            </a:r>
            <a:r>
              <a:rPr lang="en-US" sz="2800" dirty="0" err="1">
                <a:solidFill>
                  <a:srgbClr val="0000AC"/>
                </a:solidFill>
              </a:rPr>
              <a:t>tĩnh</a:t>
            </a:r>
            <a:r>
              <a:rPr lang="en-US" sz="2800" dirty="0">
                <a:solidFill>
                  <a:srgbClr val="0000AC"/>
                </a:solidFill>
              </a:rPr>
              <a:t> </a:t>
            </a:r>
            <a:r>
              <a:rPr lang="en-US" sz="2800" dirty="0" err="1">
                <a:solidFill>
                  <a:srgbClr val="0000AC"/>
                </a:solidFill>
              </a:rPr>
              <a:t>mạch</a:t>
            </a:r>
            <a:r>
              <a:rPr lang="en-US" sz="2800" dirty="0">
                <a:solidFill>
                  <a:srgbClr val="0000AC"/>
                </a:solidFill>
              </a:rPr>
              <a:t> </a:t>
            </a:r>
            <a:r>
              <a:rPr lang="en-US" sz="2800" dirty="0" err="1">
                <a:solidFill>
                  <a:srgbClr val="0000AC"/>
                </a:solidFill>
              </a:rPr>
              <a:t>ở</a:t>
            </a:r>
            <a:r>
              <a:rPr lang="en-US" sz="2800" dirty="0">
                <a:solidFill>
                  <a:srgbClr val="0000AC"/>
                </a:solidFill>
              </a:rPr>
              <a:t> </a:t>
            </a:r>
            <a:r>
              <a:rPr lang="en-US" sz="2800" dirty="0" err="1">
                <a:solidFill>
                  <a:srgbClr val="0000AC"/>
                </a:solidFill>
              </a:rPr>
              <a:t>bệnh</a:t>
            </a:r>
            <a:r>
              <a:rPr lang="en-US" sz="2800" dirty="0">
                <a:solidFill>
                  <a:srgbClr val="0000AC"/>
                </a:solidFill>
              </a:rPr>
              <a:t> </a:t>
            </a:r>
            <a:r>
              <a:rPr lang="en-US" sz="2800" dirty="0" err="1">
                <a:solidFill>
                  <a:srgbClr val="0000AC"/>
                </a:solidFill>
              </a:rPr>
              <a:t>nhân</a:t>
            </a:r>
            <a:r>
              <a:rPr lang="en-US" sz="2800" dirty="0">
                <a:solidFill>
                  <a:srgbClr val="0000AC"/>
                </a:solidFill>
              </a:rPr>
              <a:t> </a:t>
            </a:r>
            <a:r>
              <a:rPr lang="en-US" sz="2800" dirty="0" smtClean="0">
                <a:solidFill>
                  <a:srgbClr val="0000AC"/>
                </a:solidFill>
              </a:rPr>
              <a:t>SNT </a:t>
            </a:r>
            <a:r>
              <a:rPr lang="en-US" sz="2800" dirty="0" err="1">
                <a:solidFill>
                  <a:srgbClr val="0000AC"/>
                </a:solidFill>
              </a:rPr>
              <a:t>đã</a:t>
            </a:r>
            <a:r>
              <a:rPr lang="en-US" sz="2800" dirty="0">
                <a:solidFill>
                  <a:srgbClr val="0000AC"/>
                </a:solidFill>
              </a:rPr>
              <a:t> </a:t>
            </a:r>
            <a:r>
              <a:rPr lang="en-US" sz="2800" dirty="0" err="1">
                <a:solidFill>
                  <a:srgbClr val="0000AC"/>
                </a:solidFill>
              </a:rPr>
              <a:t>ổn</a:t>
            </a:r>
            <a:r>
              <a:rPr lang="en-US" sz="2800" dirty="0">
                <a:solidFill>
                  <a:srgbClr val="0000AC"/>
                </a:solidFill>
              </a:rPr>
              <a:t> </a:t>
            </a:r>
            <a:r>
              <a:rPr lang="en-US" sz="2800" dirty="0" err="1">
                <a:solidFill>
                  <a:srgbClr val="0000AC"/>
                </a:solidFill>
              </a:rPr>
              <a:t>định</a:t>
            </a:r>
            <a:r>
              <a:rPr lang="en-US" sz="2800" dirty="0">
                <a:solidFill>
                  <a:srgbClr val="0000AC"/>
                </a:solidFill>
              </a:rPr>
              <a:t> </a:t>
            </a:r>
            <a:r>
              <a:rPr lang="en-US" sz="2800" dirty="0" err="1">
                <a:solidFill>
                  <a:srgbClr val="0000AC"/>
                </a:solidFill>
              </a:rPr>
              <a:t>huyết</a:t>
            </a:r>
            <a:r>
              <a:rPr lang="en-US" sz="2800" dirty="0">
                <a:solidFill>
                  <a:srgbClr val="0000AC"/>
                </a:solidFill>
              </a:rPr>
              <a:t> </a:t>
            </a:r>
            <a:r>
              <a:rPr lang="en-US" sz="2800" dirty="0" err="1">
                <a:solidFill>
                  <a:srgbClr val="0000AC"/>
                </a:solidFill>
              </a:rPr>
              <a:t>động</a:t>
            </a:r>
            <a:r>
              <a:rPr lang="en-US" sz="2800" dirty="0">
                <a:solidFill>
                  <a:srgbClr val="0000AC"/>
                </a:solidFill>
              </a:rPr>
              <a:t> </a:t>
            </a:r>
            <a:r>
              <a:rPr lang="en-US" sz="2800" dirty="0" err="1">
                <a:solidFill>
                  <a:srgbClr val="0000AC"/>
                </a:solidFill>
              </a:rPr>
              <a:t>với</a:t>
            </a:r>
            <a:r>
              <a:rPr lang="en-US" sz="2800" dirty="0">
                <a:solidFill>
                  <a:srgbClr val="0000AC"/>
                </a:solidFill>
              </a:rPr>
              <a:t> </a:t>
            </a:r>
            <a:r>
              <a:rPr lang="en-US" sz="2800" dirty="0" err="1">
                <a:solidFill>
                  <a:srgbClr val="0000AC"/>
                </a:solidFill>
              </a:rPr>
              <a:t>dịch</a:t>
            </a:r>
            <a:r>
              <a:rPr lang="en-US" sz="2800" dirty="0">
                <a:solidFill>
                  <a:srgbClr val="0000AC"/>
                </a:solidFill>
              </a:rPr>
              <a:t> </a:t>
            </a:r>
            <a:r>
              <a:rPr lang="en-US" sz="2800" dirty="0" err="1">
                <a:solidFill>
                  <a:srgbClr val="0000AC"/>
                </a:solidFill>
              </a:rPr>
              <a:t>và</a:t>
            </a:r>
            <a:r>
              <a:rPr lang="en-US" sz="2800" dirty="0">
                <a:solidFill>
                  <a:srgbClr val="0000AC"/>
                </a:solidFill>
              </a:rPr>
              <a:t> </a:t>
            </a:r>
            <a:r>
              <a:rPr lang="en-US" sz="2800" dirty="0" err="1">
                <a:solidFill>
                  <a:srgbClr val="0000AC"/>
                </a:solidFill>
              </a:rPr>
              <a:t>thuốc</a:t>
            </a:r>
            <a:r>
              <a:rPr lang="en-US" sz="2800" dirty="0">
                <a:solidFill>
                  <a:srgbClr val="0000AC"/>
                </a:solidFill>
              </a:rPr>
              <a:t> </a:t>
            </a:r>
            <a:r>
              <a:rPr lang="en-US" sz="2800" dirty="0" err="1">
                <a:solidFill>
                  <a:srgbClr val="0000AC"/>
                </a:solidFill>
              </a:rPr>
              <a:t>vận</a:t>
            </a:r>
            <a:r>
              <a:rPr lang="en-US" sz="2800" dirty="0">
                <a:solidFill>
                  <a:srgbClr val="0000AC"/>
                </a:solidFill>
              </a:rPr>
              <a:t> </a:t>
            </a:r>
            <a:r>
              <a:rPr lang="en-US" sz="2800" dirty="0" err="1">
                <a:solidFill>
                  <a:srgbClr val="0000AC"/>
                </a:solidFill>
              </a:rPr>
              <a:t>mạch</a:t>
            </a:r>
            <a:r>
              <a:rPr lang="en-US" sz="2800" dirty="0">
                <a:solidFill>
                  <a:srgbClr val="0000AC"/>
                </a:solidFill>
              </a:rPr>
              <a:t>. </a:t>
            </a:r>
            <a:endParaRPr lang="en-US" sz="2800" dirty="0" smtClean="0">
              <a:solidFill>
                <a:srgbClr val="0000AC"/>
              </a:solidFill>
            </a:endParaRPr>
          </a:p>
          <a:p>
            <a:pPr marL="0" indent="0" eaLnBrk="1" hangingPunct="1">
              <a:spcAft>
                <a:spcPts val="600"/>
              </a:spcAft>
            </a:pPr>
            <a:r>
              <a:rPr lang="en-US" sz="2800" dirty="0" err="1" smtClean="0">
                <a:solidFill>
                  <a:srgbClr val="0000AC"/>
                </a:solidFill>
              </a:rPr>
              <a:t>Nếu</a:t>
            </a:r>
            <a:r>
              <a:rPr lang="en-US" sz="2800" dirty="0" smtClean="0">
                <a:solidFill>
                  <a:srgbClr val="0000AC"/>
                </a:solidFill>
              </a:rPr>
              <a:t> </a:t>
            </a:r>
            <a:r>
              <a:rPr lang="en-US" sz="2800" dirty="0" err="1">
                <a:solidFill>
                  <a:srgbClr val="0000AC"/>
                </a:solidFill>
              </a:rPr>
              <a:t>huyết</a:t>
            </a:r>
            <a:r>
              <a:rPr lang="en-US" sz="2800" dirty="0">
                <a:solidFill>
                  <a:srgbClr val="0000AC"/>
                </a:solidFill>
              </a:rPr>
              <a:t> </a:t>
            </a:r>
            <a:r>
              <a:rPr lang="en-US" sz="2800" dirty="0" err="1">
                <a:solidFill>
                  <a:srgbClr val="0000AC"/>
                </a:solidFill>
              </a:rPr>
              <a:t>động</a:t>
            </a:r>
            <a:r>
              <a:rPr lang="en-US" sz="2800" dirty="0">
                <a:solidFill>
                  <a:srgbClr val="0000AC"/>
                </a:solidFill>
              </a:rPr>
              <a:t> </a:t>
            </a:r>
            <a:r>
              <a:rPr lang="en-US" sz="2800" dirty="0" err="1">
                <a:solidFill>
                  <a:srgbClr val="0000AC"/>
                </a:solidFill>
              </a:rPr>
              <a:t>chưa</a:t>
            </a:r>
            <a:r>
              <a:rPr lang="en-US" sz="2800" dirty="0">
                <a:solidFill>
                  <a:srgbClr val="0000AC"/>
                </a:solidFill>
              </a:rPr>
              <a:t> </a:t>
            </a:r>
            <a:r>
              <a:rPr lang="en-US" sz="2800" dirty="0" err="1">
                <a:solidFill>
                  <a:srgbClr val="0000AC"/>
                </a:solidFill>
              </a:rPr>
              <a:t>ổn</a:t>
            </a:r>
            <a:r>
              <a:rPr lang="en-US" sz="2800" dirty="0">
                <a:solidFill>
                  <a:srgbClr val="0000AC"/>
                </a:solidFill>
              </a:rPr>
              <a:t> </a:t>
            </a:r>
            <a:r>
              <a:rPr lang="en-US" sz="2800" dirty="0" err="1">
                <a:solidFill>
                  <a:srgbClr val="0000AC"/>
                </a:solidFill>
              </a:rPr>
              <a:t>định</a:t>
            </a:r>
            <a:r>
              <a:rPr lang="en-US" sz="2800" dirty="0">
                <a:solidFill>
                  <a:srgbClr val="0000AC"/>
                </a:solidFill>
              </a:rPr>
              <a:t> </a:t>
            </a:r>
            <a:r>
              <a:rPr lang="en-US" sz="2800" dirty="0" err="1">
                <a:solidFill>
                  <a:srgbClr val="0000AC"/>
                </a:solidFill>
              </a:rPr>
              <a:t>với</a:t>
            </a:r>
            <a:r>
              <a:rPr lang="en-US" sz="2800" dirty="0">
                <a:solidFill>
                  <a:srgbClr val="0000AC"/>
                </a:solidFill>
              </a:rPr>
              <a:t> </a:t>
            </a:r>
            <a:r>
              <a:rPr lang="en-US" sz="2800" dirty="0" err="1">
                <a:solidFill>
                  <a:srgbClr val="0000AC"/>
                </a:solidFill>
              </a:rPr>
              <a:t>dịch</a:t>
            </a:r>
            <a:r>
              <a:rPr lang="en-US" sz="2800" dirty="0">
                <a:solidFill>
                  <a:srgbClr val="0000AC"/>
                </a:solidFill>
              </a:rPr>
              <a:t> </a:t>
            </a:r>
            <a:r>
              <a:rPr lang="en-US" sz="2800" dirty="0" err="1">
                <a:solidFill>
                  <a:srgbClr val="0000AC"/>
                </a:solidFill>
              </a:rPr>
              <a:t>và</a:t>
            </a:r>
            <a:r>
              <a:rPr lang="en-US" sz="2800" dirty="0">
                <a:solidFill>
                  <a:srgbClr val="0000AC"/>
                </a:solidFill>
              </a:rPr>
              <a:t> </a:t>
            </a:r>
            <a:r>
              <a:rPr lang="en-US" sz="2800" dirty="0" err="1">
                <a:solidFill>
                  <a:srgbClr val="0000AC"/>
                </a:solidFill>
              </a:rPr>
              <a:t>thuốc</a:t>
            </a:r>
            <a:r>
              <a:rPr lang="en-US" sz="2800" dirty="0">
                <a:solidFill>
                  <a:srgbClr val="0000AC"/>
                </a:solidFill>
              </a:rPr>
              <a:t> </a:t>
            </a:r>
            <a:r>
              <a:rPr lang="en-US" sz="2800" dirty="0" err="1">
                <a:solidFill>
                  <a:srgbClr val="0000AC"/>
                </a:solidFill>
              </a:rPr>
              <a:t>vận</a:t>
            </a:r>
            <a:r>
              <a:rPr lang="en-US" sz="2800" dirty="0">
                <a:solidFill>
                  <a:srgbClr val="0000AC"/>
                </a:solidFill>
              </a:rPr>
              <a:t> </a:t>
            </a:r>
            <a:r>
              <a:rPr lang="en-US" sz="2800" dirty="0" err="1">
                <a:solidFill>
                  <a:srgbClr val="0000AC"/>
                </a:solidFill>
              </a:rPr>
              <a:t>mạch</a:t>
            </a:r>
            <a:r>
              <a:rPr lang="en-US" sz="2800" dirty="0">
                <a:solidFill>
                  <a:srgbClr val="0000AC"/>
                </a:solidFill>
              </a:rPr>
              <a:t>, </a:t>
            </a:r>
            <a:r>
              <a:rPr lang="en-US" sz="2800" dirty="0" err="1">
                <a:solidFill>
                  <a:srgbClr val="0000AC"/>
                </a:solidFill>
              </a:rPr>
              <a:t>có</a:t>
            </a:r>
            <a:r>
              <a:rPr lang="en-US" sz="2800" dirty="0">
                <a:solidFill>
                  <a:srgbClr val="0000AC"/>
                </a:solidFill>
              </a:rPr>
              <a:t> </a:t>
            </a:r>
            <a:r>
              <a:rPr lang="en-US" sz="2800" dirty="0" err="1">
                <a:solidFill>
                  <a:srgbClr val="0000AC"/>
                </a:solidFill>
              </a:rPr>
              <a:t>thể</a:t>
            </a:r>
            <a:r>
              <a:rPr lang="en-US" sz="2800" dirty="0">
                <a:solidFill>
                  <a:srgbClr val="0000AC"/>
                </a:solidFill>
              </a:rPr>
              <a:t> </a:t>
            </a:r>
            <a:r>
              <a:rPr lang="en-US" sz="2800" dirty="0" err="1">
                <a:solidFill>
                  <a:srgbClr val="0000AC"/>
                </a:solidFill>
              </a:rPr>
              <a:t>dùng</a:t>
            </a:r>
            <a:r>
              <a:rPr lang="en-US" sz="2800" dirty="0">
                <a:solidFill>
                  <a:srgbClr val="0000AC"/>
                </a:solidFill>
              </a:rPr>
              <a:t> </a:t>
            </a:r>
            <a:r>
              <a:rPr lang="en-US" sz="2800" dirty="0" err="1">
                <a:solidFill>
                  <a:srgbClr val="0000AC"/>
                </a:solidFill>
              </a:rPr>
              <a:t>hydrocortison</a:t>
            </a:r>
            <a:r>
              <a:rPr lang="en-US" sz="2800" dirty="0">
                <a:solidFill>
                  <a:srgbClr val="0000AC"/>
                </a:solidFill>
              </a:rPr>
              <a:t> </a:t>
            </a:r>
            <a:r>
              <a:rPr lang="en-US" sz="2800" dirty="0" err="1">
                <a:solidFill>
                  <a:srgbClr val="0000AC"/>
                </a:solidFill>
              </a:rPr>
              <a:t>tĩnh</a:t>
            </a:r>
            <a:r>
              <a:rPr lang="en-US" sz="2800" dirty="0">
                <a:solidFill>
                  <a:srgbClr val="0000AC"/>
                </a:solidFill>
              </a:rPr>
              <a:t> </a:t>
            </a:r>
            <a:r>
              <a:rPr lang="en-US" sz="2800" dirty="0" err="1">
                <a:solidFill>
                  <a:srgbClr val="0000AC"/>
                </a:solidFill>
              </a:rPr>
              <a:t>mạch</a:t>
            </a:r>
            <a:r>
              <a:rPr lang="en-US" sz="2800" dirty="0">
                <a:solidFill>
                  <a:srgbClr val="0000AC"/>
                </a:solidFill>
              </a:rPr>
              <a:t> 200 mg / </a:t>
            </a:r>
            <a:r>
              <a:rPr lang="en-US" sz="2800" dirty="0" err="1">
                <a:solidFill>
                  <a:srgbClr val="0000AC"/>
                </a:solidFill>
              </a:rPr>
              <a:t>ngày</a:t>
            </a:r>
            <a:r>
              <a:rPr lang="en-US" sz="2800" dirty="0">
                <a:solidFill>
                  <a:srgbClr val="0000AC"/>
                </a:solidFill>
              </a:rPr>
              <a:t> </a:t>
            </a:r>
            <a:endParaRPr lang="en-US" sz="2800" dirty="0" smtClean="0">
              <a:solidFill>
                <a:srgbClr val="0000AC"/>
              </a:solidFill>
            </a:endParaRPr>
          </a:p>
          <a:p>
            <a:pPr marL="0" indent="0" eaLnBrk="1" hangingPunct="1">
              <a:spcAft>
                <a:spcPts val="600"/>
              </a:spcAft>
            </a:pPr>
            <a:r>
              <a:rPr lang="en-US" sz="2800" dirty="0" smtClean="0">
                <a:solidFill>
                  <a:srgbClr val="0000AC"/>
                </a:solidFill>
              </a:rPr>
              <a:t>(</a:t>
            </a:r>
            <a:r>
              <a:rPr lang="en-US" sz="2800" dirty="0" err="1">
                <a:solidFill>
                  <a:srgbClr val="0000AC"/>
                </a:solidFill>
              </a:rPr>
              <a:t>khuyến</a:t>
            </a:r>
            <a:r>
              <a:rPr lang="en-US" sz="2800" dirty="0">
                <a:solidFill>
                  <a:srgbClr val="0000AC"/>
                </a:solidFill>
              </a:rPr>
              <a:t> </a:t>
            </a:r>
            <a:r>
              <a:rPr lang="en-US" sz="2800" dirty="0" err="1">
                <a:solidFill>
                  <a:srgbClr val="0000AC"/>
                </a:solidFill>
              </a:rPr>
              <a:t>cáo</a:t>
            </a:r>
            <a:r>
              <a:rPr lang="en-US" sz="2800" dirty="0">
                <a:solidFill>
                  <a:srgbClr val="0000AC"/>
                </a:solidFill>
              </a:rPr>
              <a:t> </a:t>
            </a:r>
            <a:r>
              <a:rPr lang="en-US" sz="2800" dirty="0" err="1">
                <a:solidFill>
                  <a:srgbClr val="0000AC"/>
                </a:solidFill>
              </a:rPr>
              <a:t>yếu</a:t>
            </a:r>
            <a:r>
              <a:rPr lang="en-US" sz="2800" dirty="0">
                <a:solidFill>
                  <a:srgbClr val="0000AC"/>
                </a:solidFill>
              </a:rPr>
              <a:t>, </a:t>
            </a:r>
            <a:r>
              <a:rPr lang="en-US" sz="2800" dirty="0" err="1">
                <a:solidFill>
                  <a:srgbClr val="0000AC"/>
                </a:solidFill>
              </a:rPr>
              <a:t>mức</a:t>
            </a:r>
            <a:r>
              <a:rPr lang="en-US" sz="2800" dirty="0">
                <a:solidFill>
                  <a:srgbClr val="0000AC"/>
                </a:solidFill>
              </a:rPr>
              <a:t> </a:t>
            </a:r>
            <a:r>
              <a:rPr lang="en-US" sz="2800" dirty="0" err="1">
                <a:solidFill>
                  <a:srgbClr val="0000AC"/>
                </a:solidFill>
              </a:rPr>
              <a:t>độ</a:t>
            </a:r>
            <a:r>
              <a:rPr lang="en-US" sz="2800" dirty="0">
                <a:solidFill>
                  <a:srgbClr val="0000AC"/>
                </a:solidFill>
              </a:rPr>
              <a:t> </a:t>
            </a:r>
            <a:r>
              <a:rPr lang="en-US" sz="2800" dirty="0" err="1">
                <a:solidFill>
                  <a:srgbClr val="0000AC"/>
                </a:solidFill>
              </a:rPr>
              <a:t>bằng</a:t>
            </a:r>
            <a:r>
              <a:rPr lang="en-US" sz="2800" dirty="0">
                <a:solidFill>
                  <a:srgbClr val="0000AC"/>
                </a:solidFill>
              </a:rPr>
              <a:t> </a:t>
            </a:r>
            <a:r>
              <a:rPr lang="en-US" sz="2800" dirty="0" err="1">
                <a:solidFill>
                  <a:srgbClr val="0000AC"/>
                </a:solidFill>
              </a:rPr>
              <a:t>chứng</a:t>
            </a:r>
            <a:r>
              <a:rPr lang="en-US" sz="2800" dirty="0">
                <a:solidFill>
                  <a:srgbClr val="0000AC"/>
                </a:solidFill>
              </a:rPr>
              <a:t> </a:t>
            </a:r>
            <a:r>
              <a:rPr lang="en-US" sz="2800" dirty="0" err="1">
                <a:solidFill>
                  <a:srgbClr val="0000AC"/>
                </a:solidFill>
              </a:rPr>
              <a:t>thấp</a:t>
            </a:r>
            <a:r>
              <a:rPr lang="en-US" sz="2800" dirty="0">
                <a:solidFill>
                  <a:srgbClr val="0000AC"/>
                </a:solidFill>
              </a:rPr>
              <a:t>).</a:t>
            </a:r>
          </a:p>
          <a:p>
            <a:pPr marL="0" indent="0" eaLnBrk="1" hangingPunct="1">
              <a:spcAft>
                <a:spcPts val="600"/>
              </a:spcAft>
            </a:pPr>
            <a:endParaRPr lang="en-US" altLang="en-US" sz="2800" dirty="0">
              <a:solidFill>
                <a:srgbClr val="0000AC"/>
              </a:solidFill>
            </a:endParaRPr>
          </a:p>
        </p:txBody>
      </p:sp>
      <p:cxnSp>
        <p:nvCxnSpPr>
          <p:cNvPr id="5" name="Straight Connector 4"/>
          <p:cNvCxnSpPr/>
          <p:nvPr/>
        </p:nvCxnSpPr>
        <p:spPr>
          <a:xfrm>
            <a:off x="533400" y="1219200"/>
            <a:ext cx="7924800"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1615032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19100" y="152400"/>
            <a:ext cx="8293100" cy="1841500"/>
          </a:xfrm>
          <a:prstGeom prst="rect">
            <a:avLst/>
          </a:prstGeom>
        </p:spPr>
      </p:pic>
      <p:pic>
        <p:nvPicPr>
          <p:cNvPr id="5" name="Picture 4"/>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228600" y="2438400"/>
            <a:ext cx="8756087" cy="3187700"/>
          </a:xfrm>
          <a:prstGeom prst="rect">
            <a:avLst/>
          </a:prstGeom>
        </p:spPr>
      </p:pic>
      <p:sp>
        <p:nvSpPr>
          <p:cNvPr id="6" name="Rectangle 5"/>
          <p:cNvSpPr/>
          <p:nvPr/>
        </p:nvSpPr>
        <p:spPr>
          <a:xfrm>
            <a:off x="2602550" y="5757446"/>
            <a:ext cx="3938899" cy="338554"/>
          </a:xfrm>
          <a:prstGeom prst="rect">
            <a:avLst/>
          </a:prstGeom>
        </p:spPr>
        <p:txBody>
          <a:bodyPr wrap="none">
            <a:spAutoFit/>
          </a:bodyPr>
          <a:lstStyle/>
          <a:p>
            <a:r>
              <a:rPr lang="pl-PL" dirty="0" err="1">
                <a:solidFill>
                  <a:srgbClr val="000000"/>
                </a:solidFill>
                <a:latin typeface="arial" charset="0"/>
              </a:rPr>
              <a:t>Crit</a:t>
            </a:r>
            <a:r>
              <a:rPr lang="pl-PL" dirty="0">
                <a:solidFill>
                  <a:srgbClr val="000000"/>
                </a:solidFill>
                <a:latin typeface="arial" charset="0"/>
              </a:rPr>
              <a:t> </a:t>
            </a:r>
            <a:r>
              <a:rPr lang="pl-PL" dirty="0" err="1">
                <a:solidFill>
                  <a:srgbClr val="000000"/>
                </a:solidFill>
                <a:latin typeface="arial" charset="0"/>
              </a:rPr>
              <a:t>Care</a:t>
            </a:r>
            <a:r>
              <a:rPr lang="pl-PL" dirty="0">
                <a:solidFill>
                  <a:srgbClr val="000000"/>
                </a:solidFill>
                <a:latin typeface="arial" charset="0"/>
              </a:rPr>
              <a:t> Med. </a:t>
            </a:r>
            <a:r>
              <a:rPr lang="pl-PL" b="1" dirty="0">
                <a:solidFill>
                  <a:srgbClr val="000000"/>
                </a:solidFill>
                <a:latin typeface="arial" charset="0"/>
              </a:rPr>
              <a:t>2018</a:t>
            </a:r>
            <a:r>
              <a:rPr lang="pl-PL" dirty="0">
                <a:solidFill>
                  <a:srgbClr val="000000"/>
                </a:solidFill>
                <a:latin typeface="arial" charset="0"/>
              </a:rPr>
              <a:t> Jun;46(6):997-1000.</a:t>
            </a:r>
            <a:endParaRPr dirty="0"/>
          </a:p>
        </p:txBody>
      </p:sp>
      <p:sp>
        <p:nvSpPr>
          <p:cNvPr id="2" name="TextBox 1"/>
          <p:cNvSpPr txBox="1"/>
          <p:nvPr/>
        </p:nvSpPr>
        <p:spPr>
          <a:xfrm>
            <a:off x="419100" y="1993900"/>
            <a:ext cx="2064989" cy="461665"/>
          </a:xfrm>
          <a:prstGeom prst="rect">
            <a:avLst/>
          </a:prstGeom>
          <a:noFill/>
        </p:spPr>
        <p:txBody>
          <a:bodyPr wrap="none" rtlCol="0">
            <a:spAutoFit/>
          </a:bodyPr>
          <a:lstStyle/>
          <a:p>
            <a:r>
              <a:rPr lang="vi-VN" sz="2400" smtClean="0">
                <a:solidFill>
                  <a:srgbClr val="0000FF"/>
                </a:solidFill>
              </a:rPr>
              <a:t>1 giờ đầu tiên</a:t>
            </a:r>
            <a:endParaRPr sz="2400" dirty="0">
              <a:solidFill>
                <a:srgbClr val="0000FF"/>
              </a:solidFill>
            </a:endParaRPr>
          </a:p>
        </p:txBody>
      </p:sp>
    </p:spTree>
    <p:extLst>
      <p:ext uri="{BB962C8B-B14F-4D97-AF65-F5344CB8AC3E}">
        <p14:creationId xmlns="" xmlns:p14="http://schemas.microsoft.com/office/powerpoint/2010/main" val="106193861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57200" y="381000"/>
            <a:ext cx="7200900" cy="2768600"/>
          </a:xfrm>
          <a:prstGeom prst="rect">
            <a:avLst/>
          </a:prstGeom>
        </p:spPr>
      </p:pic>
      <p:sp>
        <p:nvSpPr>
          <p:cNvPr id="6" name="TextBox 5"/>
          <p:cNvSpPr txBox="1"/>
          <p:nvPr/>
        </p:nvSpPr>
        <p:spPr>
          <a:xfrm>
            <a:off x="838200" y="3352800"/>
            <a:ext cx="7543800" cy="3262432"/>
          </a:xfrm>
          <a:prstGeom prst="rect">
            <a:avLst/>
          </a:prstGeom>
          <a:noFill/>
        </p:spPr>
        <p:txBody>
          <a:bodyPr wrap="square" rtlCol="0">
            <a:spAutoFit/>
          </a:bodyPr>
          <a:lstStyle/>
          <a:p>
            <a:pPr algn="just"/>
            <a:r>
              <a:rPr lang="en-US" sz="2400" b="1" dirty="0"/>
              <a:t>CONCLUSIONS </a:t>
            </a:r>
            <a:endParaRPr lang="en-US" sz="2400" dirty="0"/>
          </a:p>
          <a:p>
            <a:pPr algn="just"/>
            <a:r>
              <a:rPr lang="en-US" sz="2400" dirty="0"/>
              <a:t>Among critically ill adults, the use of balanced crystalloids for </a:t>
            </a:r>
            <a:r>
              <a:rPr lang="en-US" sz="2400" dirty="0" smtClean="0"/>
              <a:t>intravenous fluid </a:t>
            </a:r>
            <a:r>
              <a:rPr lang="en-US" sz="2400" dirty="0"/>
              <a:t>administration resulted in a lower rate of the composite outcome of  </a:t>
            </a:r>
            <a:r>
              <a:rPr lang="en-US" sz="2400" dirty="0" smtClean="0"/>
              <a:t>death </a:t>
            </a:r>
            <a:r>
              <a:rPr lang="en-US" sz="2400" dirty="0"/>
              <a:t>from any cause, new renal-replacement therapy, or persistent renal </a:t>
            </a:r>
            <a:r>
              <a:rPr lang="en-US" sz="2400" dirty="0" smtClean="0"/>
              <a:t>dysfunction </a:t>
            </a:r>
            <a:r>
              <a:rPr lang="en-US" sz="2400" dirty="0"/>
              <a:t>than the use of saline. </a:t>
            </a:r>
            <a:endParaRPr lang="en-US" sz="2400" dirty="0" smtClean="0"/>
          </a:p>
          <a:p>
            <a:pPr algn="just"/>
            <a:endParaRPr lang="en-US" sz="2400" dirty="0" smtClean="0"/>
          </a:p>
          <a:p>
            <a:pPr algn="just"/>
            <a:r>
              <a:rPr lang="nb-NO" sz="1400" dirty="0"/>
              <a:t>N </a:t>
            </a:r>
            <a:r>
              <a:rPr lang="nb-NO" sz="1400" dirty="0" err="1"/>
              <a:t>Engl</a:t>
            </a:r>
            <a:r>
              <a:rPr lang="nb-NO" sz="1400" dirty="0"/>
              <a:t> J Med 2018;378:829-39</a:t>
            </a:r>
            <a:r>
              <a:rPr lang="nb-NO" sz="1400" dirty="0" smtClean="0"/>
              <a:t>.</a:t>
            </a:r>
            <a:endParaRPr lang="en-US" sz="2400" dirty="0"/>
          </a:p>
        </p:txBody>
      </p:sp>
    </p:spTree>
    <p:extLst>
      <p:ext uri="{BB962C8B-B14F-4D97-AF65-F5344CB8AC3E}">
        <p14:creationId xmlns="" xmlns:p14="http://schemas.microsoft.com/office/powerpoint/2010/main" val="79347553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243263"/>
            <a:ext cx="8229600" cy="3005137"/>
          </a:xfrm>
        </p:spPr>
        <p:txBody>
          <a:bodyPr/>
          <a:lstStyle/>
          <a:p>
            <a:pPr>
              <a:buFontTx/>
              <a:buChar char="-"/>
            </a:pPr>
            <a:r>
              <a:rPr lang="en-US" sz="2800" dirty="0" smtClean="0"/>
              <a:t>RCT, 5 ICU </a:t>
            </a:r>
            <a:r>
              <a:rPr lang="en-US" sz="2800" dirty="0" err="1" smtClean="0"/>
              <a:t>ở</a:t>
            </a:r>
            <a:r>
              <a:rPr lang="en-US" sz="2800" dirty="0" smtClean="0"/>
              <a:t> 1 BV  </a:t>
            </a:r>
          </a:p>
          <a:p>
            <a:pPr>
              <a:buFontTx/>
              <a:buChar char="-"/>
            </a:pPr>
            <a:r>
              <a:rPr lang="en-US" sz="2800" dirty="0" smtClean="0"/>
              <a:t>15,802 </a:t>
            </a:r>
            <a:r>
              <a:rPr lang="en-US" sz="2800" dirty="0" err="1" smtClean="0"/>
              <a:t>bn</a:t>
            </a:r>
            <a:r>
              <a:rPr lang="en-US" sz="2800" dirty="0" smtClean="0"/>
              <a:t> </a:t>
            </a:r>
            <a:r>
              <a:rPr lang="en-US" sz="2800" dirty="0" err="1" smtClean="0"/>
              <a:t>người</a:t>
            </a:r>
            <a:r>
              <a:rPr lang="en-US" sz="2800" dirty="0" smtClean="0"/>
              <a:t> </a:t>
            </a:r>
            <a:r>
              <a:rPr lang="en-US" sz="2800" dirty="0" err="1" smtClean="0"/>
              <a:t>lớn</a:t>
            </a:r>
            <a:r>
              <a:rPr lang="en-US" sz="2800" dirty="0" smtClean="0"/>
              <a:t> chia 2 </a:t>
            </a:r>
            <a:r>
              <a:rPr lang="en-US" sz="2800" dirty="0" err="1" smtClean="0"/>
              <a:t>nhóm</a:t>
            </a:r>
            <a:r>
              <a:rPr lang="en-US" sz="2800" dirty="0"/>
              <a:t> </a:t>
            </a:r>
            <a:r>
              <a:rPr lang="en-US" sz="2800" dirty="0" err="1" smtClean="0"/>
              <a:t>NaCl</a:t>
            </a:r>
            <a:r>
              <a:rPr lang="en-US" sz="2800" dirty="0" smtClean="0"/>
              <a:t> 0,9% </a:t>
            </a:r>
            <a:r>
              <a:rPr lang="en-US" sz="2800" dirty="0" err="1" smtClean="0"/>
              <a:t>hoặc</a:t>
            </a:r>
            <a:r>
              <a:rPr lang="en-US" sz="2800" dirty="0" smtClean="0"/>
              <a:t> </a:t>
            </a:r>
            <a:r>
              <a:rPr lang="en-US" sz="2800" dirty="0" err="1" smtClean="0"/>
              <a:t>dd</a:t>
            </a:r>
            <a:r>
              <a:rPr lang="en-US" sz="2800" dirty="0" smtClean="0"/>
              <a:t> </a:t>
            </a:r>
            <a:r>
              <a:rPr lang="en-US" sz="2800" dirty="0" err="1" smtClean="0"/>
              <a:t>cân</a:t>
            </a:r>
            <a:r>
              <a:rPr lang="en-US" sz="2800" dirty="0" smtClean="0"/>
              <a:t> </a:t>
            </a:r>
            <a:r>
              <a:rPr lang="en-US" sz="2800" dirty="0" err="1" smtClean="0"/>
              <a:t>bằng</a:t>
            </a:r>
            <a:r>
              <a:rPr lang="en-US" sz="2800" dirty="0" smtClean="0"/>
              <a:t>  (lactated Ringer </a:t>
            </a:r>
            <a:r>
              <a:rPr lang="en-US" sz="2800" dirty="0" err="1" smtClean="0"/>
              <a:t>hoặc</a:t>
            </a:r>
            <a:r>
              <a:rPr lang="en-US" sz="2800" dirty="0" smtClean="0"/>
              <a:t> </a:t>
            </a:r>
            <a:r>
              <a:rPr lang="en-US" sz="2800" dirty="0"/>
              <a:t>Plasma-</a:t>
            </a:r>
            <a:r>
              <a:rPr lang="en-US" sz="2800" dirty="0" err="1"/>
              <a:t>Lyte</a:t>
            </a:r>
            <a:r>
              <a:rPr lang="en-US" sz="2800" dirty="0"/>
              <a:t> A) </a:t>
            </a:r>
          </a:p>
          <a:p>
            <a:pPr>
              <a:buFontTx/>
              <a:buChar char="-"/>
            </a:pPr>
            <a:r>
              <a:rPr lang="en-US" sz="2800" dirty="0" err="1" smtClean="0"/>
              <a:t>Kết</a:t>
            </a:r>
            <a:r>
              <a:rPr lang="en-US" sz="2800" dirty="0" smtClean="0"/>
              <a:t> </a:t>
            </a:r>
            <a:r>
              <a:rPr lang="en-US" sz="2800" dirty="0" err="1" smtClean="0"/>
              <a:t>cục</a:t>
            </a:r>
            <a:r>
              <a:rPr lang="en-US" sz="2800" dirty="0" smtClean="0"/>
              <a:t>: </a:t>
            </a:r>
            <a:r>
              <a:rPr lang="en-US" sz="2800" dirty="0" err="1" smtClean="0"/>
              <a:t>tổn</a:t>
            </a:r>
            <a:r>
              <a:rPr lang="en-US" sz="2800" dirty="0" smtClean="0"/>
              <a:t> </a:t>
            </a:r>
            <a:r>
              <a:rPr lang="en-US" sz="2800" dirty="0" err="1" smtClean="0"/>
              <a:t>thương</a:t>
            </a:r>
            <a:r>
              <a:rPr lang="en-US" sz="2800" dirty="0" smtClean="0"/>
              <a:t> </a:t>
            </a:r>
            <a:r>
              <a:rPr lang="en-US" sz="2800" dirty="0" err="1" smtClean="0"/>
              <a:t>thận</a:t>
            </a:r>
            <a:r>
              <a:rPr lang="en-US" sz="2800" dirty="0" smtClean="0"/>
              <a:t> </a:t>
            </a:r>
            <a:r>
              <a:rPr lang="en-US" sz="2800" dirty="0" err="1" smtClean="0"/>
              <a:t>cấp</a:t>
            </a:r>
            <a:r>
              <a:rPr lang="en-US" sz="2800" dirty="0" smtClean="0"/>
              <a:t>, </a:t>
            </a:r>
            <a:r>
              <a:rPr lang="en-US" sz="2800" dirty="0" err="1" smtClean="0"/>
              <a:t>điều</a:t>
            </a:r>
            <a:r>
              <a:rPr lang="en-US" sz="2800" dirty="0" smtClean="0"/>
              <a:t> </a:t>
            </a:r>
            <a:r>
              <a:rPr lang="en-US" sz="2800" dirty="0" err="1" smtClean="0"/>
              <a:t>trị</a:t>
            </a:r>
            <a:r>
              <a:rPr lang="en-US" sz="2800" dirty="0" smtClean="0"/>
              <a:t> </a:t>
            </a:r>
            <a:r>
              <a:rPr lang="en-US" sz="2800" dirty="0" err="1" smtClean="0"/>
              <a:t>thay</a:t>
            </a:r>
            <a:r>
              <a:rPr lang="en-US" sz="2800" dirty="0" smtClean="0"/>
              <a:t> </a:t>
            </a:r>
            <a:r>
              <a:rPr lang="en-US" sz="2800" dirty="0" err="1" smtClean="0"/>
              <a:t>thế</a:t>
            </a:r>
            <a:r>
              <a:rPr lang="en-US" sz="2800" dirty="0" smtClean="0"/>
              <a:t> </a:t>
            </a:r>
            <a:r>
              <a:rPr lang="en-US" sz="2800" dirty="0" err="1" smtClean="0"/>
              <a:t>thận</a:t>
            </a:r>
            <a:r>
              <a:rPr lang="en-US" sz="2800" dirty="0" smtClean="0"/>
              <a:t>, </a:t>
            </a:r>
            <a:r>
              <a:rPr lang="en-US" sz="2800" dirty="0" err="1" smtClean="0"/>
              <a:t>tử</a:t>
            </a:r>
            <a:r>
              <a:rPr lang="en-US" sz="2800" dirty="0" smtClean="0"/>
              <a:t> </a:t>
            </a:r>
            <a:r>
              <a:rPr lang="en-US" sz="2800" dirty="0" err="1" smtClean="0"/>
              <a:t>vong</a:t>
            </a:r>
            <a:r>
              <a:rPr lang="en-US" sz="2800" dirty="0" smtClean="0"/>
              <a:t> </a:t>
            </a:r>
            <a:r>
              <a:rPr lang="en-US" sz="2800" dirty="0" err="1" smtClean="0"/>
              <a:t>trong</a:t>
            </a:r>
            <a:r>
              <a:rPr lang="en-US" sz="2800" dirty="0" smtClean="0"/>
              <a:t> </a:t>
            </a:r>
            <a:r>
              <a:rPr lang="en-US" sz="2800" dirty="0" err="1" smtClean="0"/>
              <a:t>vòng</a:t>
            </a:r>
            <a:r>
              <a:rPr lang="en-US" sz="2800" dirty="0" smtClean="0"/>
              <a:t> 30 </a:t>
            </a:r>
            <a:r>
              <a:rPr lang="en-US" sz="2800" dirty="0" err="1" smtClean="0"/>
              <a:t>ngày</a:t>
            </a:r>
            <a:r>
              <a:rPr lang="en-US" sz="2800" dirty="0" smtClean="0"/>
              <a:t>. </a:t>
            </a:r>
            <a:endParaRPr sz="2800" dirty="0"/>
          </a:p>
        </p:txBody>
      </p:sp>
      <p:sp>
        <p:nvSpPr>
          <p:cNvPr id="6" name="Rectangle 5"/>
          <p:cNvSpPr/>
          <p:nvPr/>
        </p:nvSpPr>
        <p:spPr>
          <a:xfrm>
            <a:off x="838200" y="6214646"/>
            <a:ext cx="7391400" cy="338554"/>
          </a:xfrm>
          <a:prstGeom prst="rect">
            <a:avLst/>
          </a:prstGeom>
        </p:spPr>
        <p:txBody>
          <a:bodyPr wrap="square">
            <a:spAutoFit/>
          </a:bodyPr>
          <a:lstStyle/>
          <a:p>
            <a:r>
              <a:rPr lang="en-US" dirty="0" smtClean="0">
                <a:latin typeface="arial" charset="0"/>
              </a:rPr>
              <a:t>N </a:t>
            </a:r>
            <a:r>
              <a:rPr lang="en-US" dirty="0" err="1" smtClean="0">
                <a:latin typeface="arial" charset="0"/>
              </a:rPr>
              <a:t>Engl</a:t>
            </a:r>
            <a:r>
              <a:rPr lang="en-US" dirty="0" smtClean="0">
                <a:latin typeface="arial" charset="0"/>
              </a:rPr>
              <a:t> J Med 2018 </a:t>
            </a:r>
            <a:r>
              <a:rPr lang="en-US" dirty="0">
                <a:latin typeface="arial" charset="0"/>
              </a:rPr>
              <a:t>Mar 1;378(9):829-839. </a:t>
            </a:r>
          </a:p>
        </p:txBody>
      </p:sp>
      <p:pic>
        <p:nvPicPr>
          <p:cNvPr id="7" name="Picture 6"/>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57200" y="381000"/>
            <a:ext cx="7200900" cy="2768600"/>
          </a:xfrm>
          <a:prstGeom prst="rect">
            <a:avLst/>
          </a:prstGeom>
        </p:spPr>
      </p:pic>
    </p:spTree>
    <p:extLst>
      <p:ext uri="{BB962C8B-B14F-4D97-AF65-F5344CB8AC3E}">
        <p14:creationId xmlns="" xmlns:p14="http://schemas.microsoft.com/office/powerpoint/2010/main" val="172625061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130300" y="0"/>
            <a:ext cx="6868749" cy="6858000"/>
          </a:xfrm>
          <a:prstGeom prst="rect">
            <a:avLst/>
          </a:prstGeom>
        </p:spPr>
      </p:pic>
      <p:sp>
        <p:nvSpPr>
          <p:cNvPr id="5" name="Donut 4"/>
          <p:cNvSpPr/>
          <p:nvPr/>
        </p:nvSpPr>
        <p:spPr>
          <a:xfrm>
            <a:off x="7086600" y="762000"/>
            <a:ext cx="914400" cy="457200"/>
          </a:xfrm>
          <a:prstGeom prst="donut">
            <a:avLst>
              <a:gd name="adj" fmla="val 7782"/>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tx1"/>
              </a:solidFill>
            </a:endParaRPr>
          </a:p>
        </p:txBody>
      </p:sp>
      <p:sp>
        <p:nvSpPr>
          <p:cNvPr id="6" name="Donut 5"/>
          <p:cNvSpPr/>
          <p:nvPr/>
        </p:nvSpPr>
        <p:spPr>
          <a:xfrm>
            <a:off x="7086600" y="5867400"/>
            <a:ext cx="914400" cy="457200"/>
          </a:xfrm>
          <a:prstGeom prst="donut">
            <a:avLst>
              <a:gd name="adj" fmla="val 7782"/>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tx1"/>
              </a:solidFill>
            </a:endParaRPr>
          </a:p>
        </p:txBody>
      </p:sp>
    </p:spTree>
    <p:extLst>
      <p:ext uri="{BB962C8B-B14F-4D97-AF65-F5344CB8AC3E}">
        <p14:creationId xmlns="" xmlns:p14="http://schemas.microsoft.com/office/powerpoint/2010/main" val="209225786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368971" y="12787"/>
            <a:ext cx="4190994" cy="4190994"/>
          </a:xfrm>
          <a:prstGeom prst="rect">
            <a:avLst/>
          </a:prstGeom>
        </p:spPr>
      </p:pic>
      <p:pic>
        <p:nvPicPr>
          <p:cNvPr id="4" name="Picture 3"/>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700335" y="16794"/>
            <a:ext cx="4186988" cy="4186988"/>
          </a:xfrm>
          <a:prstGeom prst="rect">
            <a:avLst/>
          </a:prstGeom>
        </p:spPr>
      </p:pic>
      <p:sp>
        <p:nvSpPr>
          <p:cNvPr id="5" name="Rectangle 4"/>
          <p:cNvSpPr/>
          <p:nvPr/>
        </p:nvSpPr>
        <p:spPr>
          <a:xfrm>
            <a:off x="497305" y="4192073"/>
            <a:ext cx="8261684" cy="2369880"/>
          </a:xfrm>
          <a:prstGeom prst="rect">
            <a:avLst/>
          </a:prstGeom>
        </p:spPr>
        <p:txBody>
          <a:bodyPr wrap="square">
            <a:spAutoFit/>
          </a:bodyPr>
          <a:lstStyle/>
          <a:p>
            <a:pPr eaLnBrk="0" hangingPunct="0"/>
            <a:r>
              <a:rPr lang="en-US" sz="2000" b="1" noProof="1" smtClean="0">
                <a:solidFill>
                  <a:srgbClr val="292934"/>
                </a:solidFill>
                <a:latin typeface="Times" charset="0"/>
                <a:ea typeface=""/>
              </a:rPr>
              <a:t>                     NaCl 0,9%                                            Plasma Lyte</a:t>
            </a:r>
          </a:p>
          <a:p>
            <a:pPr algn="ctr" eaLnBrk="0" hangingPunct="0"/>
            <a:r>
              <a:rPr lang="en-US" sz="2000" b="1" noProof="1" smtClean="0">
                <a:solidFill>
                  <a:srgbClr val="292934"/>
                </a:solidFill>
                <a:latin typeface="Times" charset="0"/>
                <a:ea typeface=""/>
              </a:rPr>
              <a:t>Effects of resuscitation fluids on kidney histopathology in septic rats</a:t>
            </a:r>
            <a:r>
              <a:rPr lang="en-US" sz="2000" noProof="1" smtClean="0">
                <a:solidFill>
                  <a:srgbClr val="292934"/>
                </a:solidFill>
                <a:latin typeface="Times" charset="0"/>
                <a:ea typeface=""/>
              </a:rPr>
              <a:t>. </a:t>
            </a:r>
          </a:p>
          <a:p>
            <a:pPr algn="just" eaLnBrk="0" hangingPunct="0"/>
            <a:r>
              <a:rPr lang="en-US" sz="2000" noProof="1" smtClean="0">
                <a:solidFill>
                  <a:srgbClr val="292934"/>
                </a:solidFill>
                <a:latin typeface="Times" charset="0"/>
                <a:ea typeface=""/>
              </a:rPr>
              <a:t>Kidney tissues were collected 24 hr after fluid resuscitation (46 hr after cecal ligation and puncture. Histological sections (5 μm) of kidney were stained with hematoxylin and eosin and periodic acid Schiff. </a:t>
            </a:r>
          </a:p>
          <a:p>
            <a:pPr algn="just" eaLnBrk="0" hangingPunct="0"/>
            <a:r>
              <a:rPr lang="en-US" sz="2400" noProof="1" smtClean="0">
                <a:solidFill>
                  <a:srgbClr val="292934"/>
                </a:solidFill>
                <a:ea typeface="Arial" charset="0"/>
                <a:cs typeface="Arial" charset="0"/>
              </a:rPr>
              <a:t>Chuột truyền NaCl 0,9% có tình trạng </a:t>
            </a:r>
            <a:r>
              <a:rPr lang="en-US" sz="2400" noProof="1" smtClean="0">
                <a:solidFill>
                  <a:srgbClr val="0000FF"/>
                </a:solidFill>
                <a:ea typeface="Arial" charset="0"/>
                <a:cs typeface="Arial" charset="0"/>
              </a:rPr>
              <a:t>mất bờ bàn chải và tạo không bào </a:t>
            </a:r>
            <a:r>
              <a:rPr lang="en-US" sz="2400" noProof="1" smtClean="0">
                <a:solidFill>
                  <a:srgbClr val="292934"/>
                </a:solidFill>
                <a:ea typeface="Arial" charset="0"/>
                <a:cs typeface="Arial" charset="0"/>
              </a:rPr>
              <a:t>nhiều hơn so với chuột truyền Plasma Lyte</a:t>
            </a:r>
          </a:p>
        </p:txBody>
      </p:sp>
      <p:sp>
        <p:nvSpPr>
          <p:cNvPr id="6" name="Rectangle 5"/>
          <p:cNvSpPr/>
          <p:nvPr/>
        </p:nvSpPr>
        <p:spPr>
          <a:xfrm>
            <a:off x="1944210" y="6516921"/>
            <a:ext cx="5544531" cy="338554"/>
          </a:xfrm>
          <a:prstGeom prst="rect">
            <a:avLst/>
          </a:prstGeom>
        </p:spPr>
        <p:txBody>
          <a:bodyPr wrap="none">
            <a:spAutoFit/>
          </a:bodyPr>
          <a:lstStyle/>
          <a:p>
            <a:pPr eaLnBrk="0" hangingPunct="0"/>
            <a:r>
              <a:rPr lang="it-IT" i="1" dirty="0" smtClean="0">
                <a:solidFill>
                  <a:srgbClr val="292934"/>
                </a:solidFill>
                <a:ea typeface="Arial" charset="0"/>
                <a:cs typeface="Arial" charset="0"/>
              </a:rPr>
              <a:t>Zhou </a:t>
            </a:r>
            <a:r>
              <a:rPr lang="it-IT" i="1" dirty="0" err="1" smtClean="0">
                <a:solidFill>
                  <a:srgbClr val="292934"/>
                </a:solidFill>
                <a:ea typeface="Arial" charset="0"/>
                <a:cs typeface="Arial" charset="0"/>
              </a:rPr>
              <a:t>F</a:t>
            </a:r>
            <a:r>
              <a:rPr lang="it-IT" i="1" dirty="0" smtClean="0">
                <a:solidFill>
                  <a:srgbClr val="292934"/>
                </a:solidFill>
                <a:ea typeface="Arial" charset="0"/>
                <a:cs typeface="Arial" charset="0"/>
              </a:rPr>
              <a:t> et al. </a:t>
            </a:r>
            <a:r>
              <a:rPr lang="it-IT" i="1" dirty="0" err="1" smtClean="0">
                <a:solidFill>
                  <a:srgbClr val="292934"/>
                </a:solidFill>
                <a:ea typeface="Arial" charset="0"/>
                <a:cs typeface="Arial" charset="0"/>
              </a:rPr>
              <a:t>Crit</a:t>
            </a:r>
            <a:r>
              <a:rPr lang="it-IT" i="1" dirty="0" smtClean="0">
                <a:solidFill>
                  <a:srgbClr val="292934"/>
                </a:solidFill>
                <a:ea typeface="Arial" charset="0"/>
                <a:cs typeface="Arial" charset="0"/>
              </a:rPr>
              <a:t> </a:t>
            </a:r>
            <a:r>
              <a:rPr lang="it-IT" i="1" dirty="0">
                <a:solidFill>
                  <a:srgbClr val="292934"/>
                </a:solidFill>
                <a:ea typeface="Arial" charset="0"/>
                <a:cs typeface="Arial" charset="0"/>
              </a:rPr>
              <a:t>Care </a:t>
            </a:r>
            <a:r>
              <a:rPr lang="it-IT" i="1" dirty="0" err="1">
                <a:solidFill>
                  <a:srgbClr val="292934"/>
                </a:solidFill>
                <a:ea typeface="Arial" charset="0"/>
                <a:cs typeface="Arial" charset="0"/>
              </a:rPr>
              <a:t>Med</a:t>
            </a:r>
            <a:r>
              <a:rPr lang="it-IT" dirty="0">
                <a:solidFill>
                  <a:srgbClr val="292934"/>
                </a:solidFill>
                <a:ea typeface="Arial" charset="0"/>
                <a:cs typeface="Arial" charset="0"/>
              </a:rPr>
              <a:t>. 2014 April ; 42(4): e270–e278 </a:t>
            </a:r>
          </a:p>
        </p:txBody>
      </p:sp>
    </p:spTree>
    <p:extLst>
      <p:ext uri="{BB962C8B-B14F-4D97-AF65-F5344CB8AC3E}">
        <p14:creationId xmlns="" xmlns:p14="http://schemas.microsoft.com/office/powerpoint/2010/main" val="12371412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 xmlns:a14="http://schemas.microsoft.com/office/drawing/2010/main" val="0"/>
              </a:ext>
            </a:extLst>
          </a:blip>
          <a:stretch>
            <a:fillRect/>
          </a:stretch>
        </p:blipFill>
        <p:spPr>
          <a:xfrm>
            <a:off x="370254" y="2051050"/>
            <a:ext cx="8240346" cy="1530350"/>
          </a:xfrm>
          <a:ln>
            <a:solidFill>
              <a:schemeClr val="tx1"/>
            </a:solidFill>
          </a:ln>
        </p:spPr>
      </p:pic>
      <p:pic>
        <p:nvPicPr>
          <p:cNvPr id="5" name="Picture 4"/>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370254" y="729492"/>
            <a:ext cx="8240346" cy="1099308"/>
          </a:xfrm>
          <a:prstGeom prst="rect">
            <a:avLst/>
          </a:prstGeom>
          <a:ln>
            <a:solidFill>
              <a:schemeClr val="tx1"/>
            </a:solidFill>
          </a:ln>
        </p:spPr>
      </p:pic>
      <p:sp>
        <p:nvSpPr>
          <p:cNvPr id="6" name="Rectangle 5"/>
          <p:cNvSpPr/>
          <p:nvPr/>
        </p:nvSpPr>
        <p:spPr>
          <a:xfrm>
            <a:off x="4524289" y="3657600"/>
            <a:ext cx="4086311" cy="338554"/>
          </a:xfrm>
          <a:prstGeom prst="rect">
            <a:avLst/>
          </a:prstGeom>
        </p:spPr>
        <p:txBody>
          <a:bodyPr wrap="none">
            <a:spAutoFit/>
          </a:bodyPr>
          <a:lstStyle/>
          <a:p>
            <a:r>
              <a:rPr lang="nb-NO" dirty="0"/>
              <a:t>SHOCK, Vol. 47, No. 5, </a:t>
            </a:r>
            <a:r>
              <a:rPr lang="nb-NO" dirty="0" err="1"/>
              <a:t>pp</a:t>
            </a:r>
            <a:r>
              <a:rPr lang="nb-NO" dirty="0"/>
              <a:t>. 560–566, 2017</a:t>
            </a:r>
            <a:endParaRPr dirty="0"/>
          </a:p>
        </p:txBody>
      </p:sp>
      <p:pic>
        <p:nvPicPr>
          <p:cNvPr id="7" name="Picture 6"/>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370254" y="4413298"/>
            <a:ext cx="8266381" cy="1911302"/>
          </a:xfrm>
          <a:prstGeom prst="rect">
            <a:avLst/>
          </a:prstGeom>
          <a:ln>
            <a:solidFill>
              <a:schemeClr val="tx1"/>
            </a:solidFill>
          </a:ln>
        </p:spPr>
      </p:pic>
      <p:sp>
        <p:nvSpPr>
          <p:cNvPr id="8" name="Rectangle 7"/>
          <p:cNvSpPr/>
          <p:nvPr/>
        </p:nvSpPr>
        <p:spPr>
          <a:xfrm>
            <a:off x="5105400" y="6400800"/>
            <a:ext cx="3836307" cy="338554"/>
          </a:xfrm>
          <a:prstGeom prst="rect">
            <a:avLst/>
          </a:prstGeom>
        </p:spPr>
        <p:txBody>
          <a:bodyPr wrap="none">
            <a:spAutoFit/>
          </a:bodyPr>
          <a:lstStyle/>
          <a:p>
            <a:r>
              <a:rPr lang="ro-RO" dirty="0" err="1">
                <a:ea typeface="Arial" charset="0"/>
                <a:cs typeface="Arial" charset="0"/>
              </a:rPr>
              <a:t>Curr</a:t>
            </a:r>
            <a:r>
              <a:rPr lang="ro-RO" dirty="0">
                <a:ea typeface="Arial" charset="0"/>
                <a:cs typeface="Arial" charset="0"/>
              </a:rPr>
              <a:t> </a:t>
            </a:r>
            <a:r>
              <a:rPr lang="ro-RO" dirty="0" err="1">
                <a:ea typeface="Arial" charset="0"/>
                <a:cs typeface="Arial" charset="0"/>
              </a:rPr>
              <a:t>Opin</a:t>
            </a:r>
            <a:r>
              <a:rPr lang="ro-RO" dirty="0">
                <a:ea typeface="Arial" charset="0"/>
                <a:cs typeface="Arial" charset="0"/>
              </a:rPr>
              <a:t> </a:t>
            </a:r>
            <a:r>
              <a:rPr lang="ro-RO" dirty="0" err="1">
                <a:ea typeface="Arial" charset="0"/>
                <a:cs typeface="Arial" charset="0"/>
              </a:rPr>
              <a:t>Crit</a:t>
            </a:r>
            <a:r>
              <a:rPr lang="ro-RO" dirty="0">
                <a:ea typeface="Arial" charset="0"/>
                <a:cs typeface="Arial" charset="0"/>
              </a:rPr>
              <a:t> Care 2018, 24:000 – 000 </a:t>
            </a:r>
          </a:p>
        </p:txBody>
      </p:sp>
    </p:spTree>
    <p:extLst>
      <p:ext uri="{BB962C8B-B14F-4D97-AF65-F5344CB8AC3E}">
        <p14:creationId xmlns="" xmlns:p14="http://schemas.microsoft.com/office/powerpoint/2010/main" val="44747217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39700" y="1181100"/>
            <a:ext cx="8851900" cy="4495800"/>
          </a:xfrm>
          <a:prstGeom prst="rect">
            <a:avLst/>
          </a:prstGeom>
        </p:spPr>
      </p:pic>
      <p:sp>
        <p:nvSpPr>
          <p:cNvPr id="5" name="Rectangle 4"/>
          <p:cNvSpPr/>
          <p:nvPr/>
        </p:nvSpPr>
        <p:spPr>
          <a:xfrm>
            <a:off x="304800" y="5722203"/>
            <a:ext cx="8686800" cy="677108"/>
          </a:xfrm>
          <a:prstGeom prst="rect">
            <a:avLst/>
          </a:prstGeom>
        </p:spPr>
        <p:txBody>
          <a:bodyPr wrap="square">
            <a:spAutoFit/>
          </a:bodyPr>
          <a:lstStyle/>
          <a:p>
            <a:r>
              <a:rPr lang="en-US" sz="2000" b="1" dirty="0">
                <a:ea typeface="Arial" charset="0"/>
                <a:cs typeface="Arial" charset="0"/>
              </a:rPr>
              <a:t>Pathways for blood pressure homeostasis during vasodilatory shock. </a:t>
            </a:r>
            <a:endParaRPr lang="en-US" sz="2000" b="1" dirty="0" smtClean="0">
              <a:ea typeface="Arial" charset="0"/>
              <a:cs typeface="Arial" charset="0"/>
            </a:endParaRPr>
          </a:p>
          <a:p>
            <a:r>
              <a:rPr lang="en-US" sz="1800" dirty="0" smtClean="0">
                <a:ea typeface="Arial" charset="0"/>
                <a:cs typeface="Arial" charset="0"/>
              </a:rPr>
              <a:t>Phenylephrine </a:t>
            </a:r>
            <a:r>
              <a:rPr lang="en-US" sz="1800" dirty="0">
                <a:ea typeface="Arial" charset="0"/>
                <a:cs typeface="Arial" charset="0"/>
              </a:rPr>
              <a:t>and selepressin are exogenous vasopressors. </a:t>
            </a:r>
          </a:p>
        </p:txBody>
      </p:sp>
      <p:sp>
        <p:nvSpPr>
          <p:cNvPr id="6" name="Rectangle 5"/>
          <p:cNvSpPr/>
          <p:nvPr/>
        </p:nvSpPr>
        <p:spPr>
          <a:xfrm>
            <a:off x="5105400" y="6400800"/>
            <a:ext cx="3836307" cy="338554"/>
          </a:xfrm>
          <a:prstGeom prst="rect">
            <a:avLst/>
          </a:prstGeom>
        </p:spPr>
        <p:txBody>
          <a:bodyPr wrap="none">
            <a:spAutoFit/>
          </a:bodyPr>
          <a:lstStyle/>
          <a:p>
            <a:r>
              <a:rPr lang="ro-RO" dirty="0" err="1">
                <a:ea typeface="Arial" charset="0"/>
                <a:cs typeface="Arial" charset="0"/>
              </a:rPr>
              <a:t>Curr</a:t>
            </a:r>
            <a:r>
              <a:rPr lang="ro-RO" dirty="0">
                <a:ea typeface="Arial" charset="0"/>
                <a:cs typeface="Arial" charset="0"/>
              </a:rPr>
              <a:t> </a:t>
            </a:r>
            <a:r>
              <a:rPr lang="ro-RO" dirty="0" err="1">
                <a:ea typeface="Arial" charset="0"/>
                <a:cs typeface="Arial" charset="0"/>
              </a:rPr>
              <a:t>Opin</a:t>
            </a:r>
            <a:r>
              <a:rPr lang="ro-RO" dirty="0">
                <a:ea typeface="Arial" charset="0"/>
                <a:cs typeface="Arial" charset="0"/>
              </a:rPr>
              <a:t> </a:t>
            </a:r>
            <a:r>
              <a:rPr lang="ro-RO" dirty="0" err="1">
                <a:ea typeface="Arial" charset="0"/>
                <a:cs typeface="Arial" charset="0"/>
              </a:rPr>
              <a:t>Crit</a:t>
            </a:r>
            <a:r>
              <a:rPr lang="ro-RO" dirty="0">
                <a:ea typeface="Arial" charset="0"/>
                <a:cs typeface="Arial" charset="0"/>
              </a:rPr>
              <a:t> Care 2018, 24:000 – 000 </a:t>
            </a:r>
          </a:p>
        </p:txBody>
      </p:sp>
      <p:sp>
        <p:nvSpPr>
          <p:cNvPr id="2" name="Rectangle 1"/>
          <p:cNvSpPr/>
          <p:nvPr/>
        </p:nvSpPr>
        <p:spPr>
          <a:xfrm>
            <a:off x="990600" y="609600"/>
            <a:ext cx="7539243" cy="461665"/>
          </a:xfrm>
          <a:prstGeom prst="rect">
            <a:avLst/>
          </a:prstGeom>
        </p:spPr>
        <p:txBody>
          <a:bodyPr wrap="none">
            <a:spAutoFit/>
          </a:bodyPr>
          <a:lstStyle/>
          <a:p>
            <a:r>
              <a:rPr lang="en-US" sz="2400" dirty="0" smtClean="0">
                <a:solidFill>
                  <a:srgbClr val="0000FF"/>
                </a:solidFill>
                <a:ea typeface="ＭＳ Ｐゴシック" charset="0"/>
                <a:cs typeface="ＭＳ Ｐゴシック" charset="0"/>
              </a:rPr>
              <a:t> 2 </a:t>
            </a:r>
            <a:r>
              <a:rPr lang="en-US" sz="2400" dirty="0" err="1" smtClean="0">
                <a:solidFill>
                  <a:srgbClr val="0000FF"/>
                </a:solidFill>
                <a:ea typeface="ＭＳ Ｐゴシック" charset="0"/>
                <a:cs typeface="ＭＳ Ｐゴシック" charset="0"/>
              </a:rPr>
              <a:t>thuốc</a:t>
            </a:r>
            <a:r>
              <a:rPr lang="en-US" sz="2400" dirty="0" smtClean="0">
                <a:solidFill>
                  <a:srgbClr val="0000FF"/>
                </a:solidFill>
                <a:ea typeface="ＭＳ Ｐゴシック" charset="0"/>
                <a:cs typeface="ＭＳ Ｐゴシック" charset="0"/>
              </a:rPr>
              <a:t> </a:t>
            </a:r>
            <a:r>
              <a:rPr lang="en-US" sz="2400" dirty="0" err="1" smtClean="0">
                <a:solidFill>
                  <a:srgbClr val="0000FF"/>
                </a:solidFill>
                <a:ea typeface="ＭＳ Ｐゴシック" charset="0"/>
                <a:cs typeface="ＭＳ Ｐゴシック" charset="0"/>
              </a:rPr>
              <a:t>vận</a:t>
            </a:r>
            <a:r>
              <a:rPr lang="en-US" sz="2400" dirty="0" smtClean="0">
                <a:solidFill>
                  <a:srgbClr val="0000FF"/>
                </a:solidFill>
                <a:ea typeface="ＭＳ Ｐゴシック" charset="0"/>
                <a:cs typeface="ＭＳ Ｐゴシック" charset="0"/>
              </a:rPr>
              <a:t> </a:t>
            </a:r>
            <a:r>
              <a:rPr lang="en-US" sz="2400" dirty="0" err="1" smtClean="0">
                <a:solidFill>
                  <a:srgbClr val="0000FF"/>
                </a:solidFill>
                <a:ea typeface="ＭＳ Ｐゴシック" charset="0"/>
                <a:cs typeface="ＭＳ Ｐゴシック" charset="0"/>
              </a:rPr>
              <a:t>mạch</a:t>
            </a:r>
            <a:r>
              <a:rPr lang="en-US" sz="2400" dirty="0" smtClean="0">
                <a:solidFill>
                  <a:srgbClr val="0000FF"/>
                </a:solidFill>
                <a:ea typeface="ＭＳ Ｐゴシック" charset="0"/>
                <a:cs typeface="ＭＳ Ｐゴシック" charset="0"/>
              </a:rPr>
              <a:t> </a:t>
            </a:r>
            <a:r>
              <a:rPr lang="en-US" sz="2400" dirty="0" err="1" smtClean="0">
                <a:solidFill>
                  <a:srgbClr val="0000FF"/>
                </a:solidFill>
                <a:ea typeface="ＭＳ Ｐゴシック" charset="0"/>
                <a:cs typeface="ＭＳ Ｐゴシック" charset="0"/>
              </a:rPr>
              <a:t>mới</a:t>
            </a:r>
            <a:r>
              <a:rPr lang="en-US" sz="2400" dirty="0" smtClean="0">
                <a:solidFill>
                  <a:srgbClr val="0000FF"/>
                </a:solidFill>
                <a:ea typeface="ＭＳ Ｐゴシック" charset="0"/>
                <a:cs typeface="ＭＳ Ｐゴシック" charset="0"/>
              </a:rPr>
              <a:t> angiotensin II </a:t>
            </a:r>
            <a:r>
              <a:rPr lang="en-US" sz="2400" dirty="0" err="1" smtClean="0">
                <a:solidFill>
                  <a:srgbClr val="0000FF"/>
                </a:solidFill>
                <a:ea typeface="ＭＳ Ｐゴシック" charset="0"/>
                <a:cs typeface="ＭＳ Ｐゴシック" charset="0"/>
              </a:rPr>
              <a:t>và</a:t>
            </a:r>
            <a:r>
              <a:rPr lang="en-US" sz="2400" dirty="0" smtClean="0">
                <a:solidFill>
                  <a:srgbClr val="0000FF"/>
                </a:solidFill>
                <a:ea typeface="ＭＳ Ｐゴシック" charset="0"/>
                <a:cs typeface="ＭＳ Ｐゴシック" charset="0"/>
              </a:rPr>
              <a:t> selepressin   </a:t>
            </a:r>
            <a:endParaRPr sz="2400" dirty="0">
              <a:solidFill>
                <a:srgbClr val="0000FF"/>
              </a:solidFill>
            </a:endParaRPr>
          </a:p>
        </p:txBody>
      </p:sp>
      <p:sp>
        <p:nvSpPr>
          <p:cNvPr id="3" name="Frame 2"/>
          <p:cNvSpPr/>
          <p:nvPr/>
        </p:nvSpPr>
        <p:spPr>
          <a:xfrm>
            <a:off x="7924799" y="2438400"/>
            <a:ext cx="838201" cy="381000"/>
          </a:xfrm>
          <a:prstGeom prst="frame">
            <a:avLst>
              <a:gd name="adj1" fmla="val 0"/>
            </a:avLst>
          </a:prstGeom>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tx1"/>
              </a:solidFill>
            </a:endParaRPr>
          </a:p>
        </p:txBody>
      </p:sp>
      <p:sp>
        <p:nvSpPr>
          <p:cNvPr id="7" name="Frame 6"/>
          <p:cNvSpPr/>
          <p:nvPr/>
        </p:nvSpPr>
        <p:spPr>
          <a:xfrm>
            <a:off x="4191001" y="3276600"/>
            <a:ext cx="1142999" cy="304800"/>
          </a:xfrm>
          <a:prstGeom prst="frame">
            <a:avLst>
              <a:gd name="adj1" fmla="val 0"/>
            </a:avLst>
          </a:prstGeom>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tx1"/>
              </a:solidFill>
            </a:endParaRPr>
          </a:p>
        </p:txBody>
      </p:sp>
    </p:spTree>
    <p:extLst>
      <p:ext uri="{BB962C8B-B14F-4D97-AF65-F5344CB8AC3E}">
        <p14:creationId xmlns="" xmlns:p14="http://schemas.microsoft.com/office/powerpoint/2010/main" val="207777806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029200"/>
            <a:ext cx="8229600" cy="1828800"/>
          </a:xfrm>
        </p:spPr>
        <p:txBody>
          <a:bodyPr/>
          <a:lstStyle/>
          <a:p>
            <a:pPr marL="0" indent="0" algn="just" eaLnBrk="1" fontAlgn="auto" hangingPunct="1">
              <a:lnSpc>
                <a:spcPct val="100000"/>
              </a:lnSpc>
              <a:spcAft>
                <a:spcPts val="0"/>
              </a:spcAft>
              <a:buClrTx/>
              <a:buNone/>
            </a:pPr>
            <a:r>
              <a:rPr lang="en-US" sz="2600" dirty="0">
                <a:solidFill>
                  <a:schemeClr val="tx1"/>
                </a:solidFill>
                <a:ea typeface="ＭＳ Ｐゴシック" charset="0"/>
                <a:cs typeface="ＭＳ Ｐゴシック" charset="0"/>
              </a:rPr>
              <a:t>On Friday, May 26th, 2017, </a:t>
            </a:r>
            <a:r>
              <a:rPr lang="en-US" sz="2600" dirty="0">
                <a:solidFill>
                  <a:srgbClr val="0000FF"/>
                </a:solidFill>
                <a:ea typeface="ＭＳ Ｐゴシック" charset="0"/>
                <a:cs typeface="ＭＳ Ｐゴシック" charset="0"/>
              </a:rPr>
              <a:t>the World Health Assembly and the World Health Organization made sepsis a global health priority, </a:t>
            </a:r>
            <a:r>
              <a:rPr lang="en-US" sz="2600" dirty="0">
                <a:solidFill>
                  <a:schemeClr val="tx1"/>
                </a:solidFill>
                <a:ea typeface="ＭＳ Ｐゴシック" charset="0"/>
                <a:cs typeface="ＭＳ Ｐゴシック" charset="0"/>
              </a:rPr>
              <a:t>by adopting a resolution to improve, prevent, diagnose, and manage sepsis.</a:t>
            </a:r>
            <a:endParaRPr lang="en-US" sz="2600" dirty="0"/>
          </a:p>
          <a:p>
            <a:pPr marL="0" marR="0" lvl="0" indent="0" algn="just" defTabSz="914400" eaLnBrk="1" fontAlgn="auto" latinLnBrk="0" hangingPunct="1">
              <a:lnSpc>
                <a:spcPct val="100000"/>
              </a:lnSpc>
              <a:spcBef>
                <a:spcPts val="0"/>
              </a:spcBef>
              <a:spcAft>
                <a:spcPts val="0"/>
              </a:spcAft>
              <a:buClrTx/>
              <a:buSzTx/>
              <a:buFontTx/>
              <a:buNone/>
              <a:tabLst/>
              <a:defRPr/>
            </a:pPr>
            <a:endParaRPr sz="2600" dirty="0"/>
          </a:p>
        </p:txBody>
      </p:sp>
      <p:pic>
        <p:nvPicPr>
          <p:cNvPr id="4" name="Picture 3"/>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90500" y="76200"/>
            <a:ext cx="8763000" cy="4940300"/>
          </a:xfrm>
          <a:prstGeom prst="rect">
            <a:avLst/>
          </a:prstGeom>
        </p:spPr>
      </p:pic>
    </p:spTree>
    <p:extLst>
      <p:ext uri="{BB962C8B-B14F-4D97-AF65-F5344CB8AC3E}">
        <p14:creationId xmlns="" xmlns:p14="http://schemas.microsoft.com/office/powerpoint/2010/main" val="72775344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2609" name="Title 1"/>
          <p:cNvSpPr>
            <a:spLocks noGrp="1"/>
          </p:cNvSpPr>
          <p:nvPr>
            <p:ph type="title"/>
          </p:nvPr>
        </p:nvSpPr>
        <p:spPr>
          <a:xfrm>
            <a:off x="838200" y="1295400"/>
            <a:ext cx="7543800" cy="1295400"/>
          </a:xfrm>
        </p:spPr>
        <p:txBody>
          <a:bodyPr/>
          <a:lstStyle/>
          <a:p>
            <a:pPr algn="ctr"/>
            <a:r>
              <a:rPr lang="en-US" altLang="en-US" dirty="0">
                <a:solidFill>
                  <a:srgbClr val="FF0000"/>
                </a:solidFill>
                <a:ea typeface="ＭＳ Ｐゴシック" charset="-128"/>
              </a:rPr>
              <a:t/>
            </a:r>
            <a:br>
              <a:rPr lang="en-US" altLang="en-US" dirty="0">
                <a:solidFill>
                  <a:srgbClr val="FF0000"/>
                </a:solidFill>
                <a:ea typeface="ＭＳ Ｐゴシック" charset="-128"/>
              </a:rPr>
            </a:br>
            <a:r>
              <a:rPr lang="en-US" altLang="en-US" dirty="0">
                <a:solidFill>
                  <a:srgbClr val="FF0000"/>
                </a:solidFill>
                <a:ea typeface="ＭＳ Ｐゴシック" charset="-128"/>
              </a:rPr>
              <a:t/>
            </a:r>
            <a:br>
              <a:rPr lang="en-US" altLang="en-US" dirty="0">
                <a:solidFill>
                  <a:srgbClr val="FF0000"/>
                </a:solidFill>
                <a:ea typeface="ＭＳ Ｐゴシック" charset="-128"/>
              </a:rPr>
            </a:br>
            <a:r>
              <a:rPr lang="en-US" altLang="en-US" dirty="0">
                <a:solidFill>
                  <a:srgbClr val="FF0000"/>
                </a:solidFill>
                <a:ea typeface="ＭＳ Ｐゴシック" charset="-128"/>
              </a:rPr>
              <a:t/>
            </a:r>
            <a:br>
              <a:rPr lang="en-US" altLang="en-US" dirty="0">
                <a:solidFill>
                  <a:srgbClr val="FF0000"/>
                </a:solidFill>
                <a:ea typeface="ＭＳ Ｐゴシック" charset="-128"/>
              </a:rPr>
            </a:br>
            <a:r>
              <a:rPr lang="en-US" altLang="en-US" dirty="0">
                <a:solidFill>
                  <a:srgbClr val="FF0000"/>
                </a:solidFill>
                <a:ea typeface="ＭＳ Ｐゴシック" charset="-128"/>
              </a:rPr>
              <a:t/>
            </a:r>
            <a:br>
              <a:rPr lang="en-US" altLang="en-US" dirty="0">
                <a:solidFill>
                  <a:srgbClr val="FF0000"/>
                </a:solidFill>
                <a:ea typeface="ＭＳ Ｐゴシック" charset="-128"/>
              </a:rPr>
            </a:br>
            <a:r>
              <a:rPr lang="en-US" altLang="en-US" dirty="0">
                <a:solidFill>
                  <a:srgbClr val="FF0000"/>
                </a:solidFill>
                <a:ea typeface="ＭＳ Ｐゴシック" charset="-128"/>
              </a:rPr>
              <a:t/>
            </a:r>
            <a:br>
              <a:rPr lang="en-US" altLang="en-US" dirty="0">
                <a:solidFill>
                  <a:srgbClr val="FF0000"/>
                </a:solidFill>
                <a:ea typeface="ＭＳ Ｐゴシック" charset="-128"/>
              </a:rPr>
            </a:br>
            <a:r>
              <a:rPr lang="en-US" altLang="en-US" dirty="0">
                <a:solidFill>
                  <a:srgbClr val="FF0000"/>
                </a:solidFill>
                <a:ea typeface="ＭＳ Ｐゴシック" charset="-128"/>
              </a:rPr>
              <a:t>Xin </a:t>
            </a:r>
            <a:r>
              <a:rPr lang="en-US" altLang="en-US" dirty="0" err="1">
                <a:solidFill>
                  <a:srgbClr val="FF0000"/>
                </a:solidFill>
                <a:ea typeface="ＭＳ Ｐゴシック" charset="-128"/>
              </a:rPr>
              <a:t>chân</a:t>
            </a:r>
            <a:r>
              <a:rPr lang="en-US" altLang="en-US" dirty="0">
                <a:solidFill>
                  <a:srgbClr val="FF0000"/>
                </a:solidFill>
                <a:ea typeface="ＭＳ Ｐゴシック" charset="-128"/>
              </a:rPr>
              <a:t> </a:t>
            </a:r>
            <a:r>
              <a:rPr lang="en-US" altLang="en-US" dirty="0" err="1">
                <a:solidFill>
                  <a:srgbClr val="FF0000"/>
                </a:solidFill>
                <a:ea typeface="ＭＳ Ｐゴシック" charset="-128"/>
              </a:rPr>
              <a:t>thành</a:t>
            </a:r>
            <a:r>
              <a:rPr lang="en-US" altLang="en-US" dirty="0">
                <a:solidFill>
                  <a:srgbClr val="FF0000"/>
                </a:solidFill>
                <a:ea typeface="ＭＳ Ｐゴシック" charset="-128"/>
              </a:rPr>
              <a:t> </a:t>
            </a:r>
            <a:r>
              <a:rPr lang="en-US" altLang="en-US" dirty="0" err="1">
                <a:solidFill>
                  <a:srgbClr val="FF0000"/>
                </a:solidFill>
                <a:ea typeface="ＭＳ Ｐゴシック" charset="-128"/>
              </a:rPr>
              <a:t>cảm</a:t>
            </a:r>
            <a:r>
              <a:rPr lang="en-US" altLang="en-US" dirty="0">
                <a:solidFill>
                  <a:srgbClr val="FF0000"/>
                </a:solidFill>
                <a:ea typeface="ＭＳ Ｐゴシック" charset="-128"/>
              </a:rPr>
              <a:t> </a:t>
            </a:r>
            <a:r>
              <a:rPr lang="en-US" altLang="en-US" dirty="0" err="1">
                <a:solidFill>
                  <a:srgbClr val="FF0000"/>
                </a:solidFill>
                <a:ea typeface="ＭＳ Ｐゴシック" charset="-128"/>
              </a:rPr>
              <a:t>ơn</a:t>
            </a:r>
            <a:r>
              <a:rPr lang="en-US" altLang="en-US" dirty="0">
                <a:solidFill>
                  <a:srgbClr val="FF0000"/>
                </a:solidFill>
                <a:ea typeface="ＭＳ Ｐゴシック" charset="-128"/>
              </a:rPr>
              <a:t> </a:t>
            </a:r>
            <a:endParaRPr lang="vi-VN" altLang="en-US" dirty="0">
              <a:solidFill>
                <a:srgbClr val="FF0000"/>
              </a:solidFill>
              <a:ea typeface="ＭＳ Ｐゴシック" charset="-128"/>
            </a:endParaRPr>
          </a:p>
        </p:txBody>
      </p:sp>
    </p:spTree>
    <p:extLst>
      <p:ext uri="{BB962C8B-B14F-4D97-AF65-F5344CB8AC3E}">
        <p14:creationId xmlns="" xmlns:p14="http://schemas.microsoft.com/office/powerpoint/2010/main" val="2642228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Content Placeholder 12"/>
          <p:cNvPicPr>
            <a:picLocks noGrp="1" noChangeAspect="1"/>
          </p:cNvPicPr>
          <p:nvPr>
            <p:ph idx="1"/>
          </p:nvPr>
        </p:nvPicPr>
        <p:blipFill>
          <a:blip r:embed="rId3"/>
          <a:stretch>
            <a:fillRect/>
          </a:stretch>
        </p:blipFill>
        <p:spPr>
          <a:xfrm>
            <a:off x="1752600" y="1518643"/>
            <a:ext cx="5333999" cy="4388999"/>
          </a:xfrm>
          <a:prstGeom prst="rect">
            <a:avLst/>
          </a:prstGeom>
        </p:spPr>
      </p:pic>
      <p:sp>
        <p:nvSpPr>
          <p:cNvPr id="14" name="Rectangle 13"/>
          <p:cNvSpPr/>
          <p:nvPr/>
        </p:nvSpPr>
        <p:spPr>
          <a:xfrm>
            <a:off x="2971800" y="3493114"/>
            <a:ext cx="1367469" cy="1630617"/>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6" name="Picture 15"/>
          <p:cNvPicPr>
            <a:picLocks noChangeAspect="1"/>
          </p:cNvPicPr>
          <p:nvPr/>
        </p:nvPicPr>
        <p:blipFill rotWithShape="1">
          <a:blip r:embed="rId4"/>
          <a:srcRect b="16746"/>
          <a:stretch/>
        </p:blipFill>
        <p:spPr>
          <a:xfrm>
            <a:off x="281354" y="28880"/>
            <a:ext cx="8457695" cy="1405223"/>
          </a:xfrm>
          <a:prstGeom prst="rect">
            <a:avLst/>
          </a:prstGeom>
        </p:spPr>
      </p:pic>
      <p:sp>
        <p:nvSpPr>
          <p:cNvPr id="17" name="Footer Placeholder 4"/>
          <p:cNvSpPr>
            <a:spLocks noGrp="1"/>
          </p:cNvSpPr>
          <p:nvPr>
            <p:ph type="ftr" sz="quarter" idx="4294967295"/>
          </p:nvPr>
        </p:nvSpPr>
        <p:spPr>
          <a:xfrm>
            <a:off x="6912429" y="6629401"/>
            <a:ext cx="2307771" cy="228600"/>
          </a:xfrm>
          <a:prstGeom prst="rect">
            <a:avLst/>
          </a:prstGeom>
        </p:spPr>
        <p:txBody>
          <a:bodyPr/>
          <a:lstStyle/>
          <a:p>
            <a:r>
              <a:rPr lang="en-US" dirty="0"/>
              <a:t>N </a:t>
            </a:r>
            <a:r>
              <a:rPr lang="en-US" dirty="0" err="1"/>
              <a:t>Engl</a:t>
            </a:r>
            <a:r>
              <a:rPr lang="en-US" dirty="0"/>
              <a:t> J Med 2015; 372:1629-1638</a:t>
            </a:r>
          </a:p>
        </p:txBody>
      </p:sp>
      <p:sp>
        <p:nvSpPr>
          <p:cNvPr id="3" name="TextBox 2"/>
          <p:cNvSpPr txBox="1"/>
          <p:nvPr/>
        </p:nvSpPr>
        <p:spPr>
          <a:xfrm>
            <a:off x="152401" y="1600200"/>
            <a:ext cx="1524000" cy="4893647"/>
          </a:xfrm>
          <a:prstGeom prst="rect">
            <a:avLst/>
          </a:prstGeom>
          <a:noFill/>
        </p:spPr>
        <p:txBody>
          <a:bodyPr wrap="square" rtlCol="0">
            <a:spAutoFit/>
          </a:bodyPr>
          <a:lstStyle/>
          <a:p>
            <a:r>
              <a:rPr lang="en-US" sz="2400" dirty="0" err="1" smtClean="0">
                <a:solidFill>
                  <a:srgbClr val="0000FF"/>
                </a:solidFill>
              </a:rPr>
              <a:t>Độ</a:t>
            </a:r>
            <a:r>
              <a:rPr lang="en-US" sz="2400" dirty="0" smtClean="0">
                <a:solidFill>
                  <a:srgbClr val="0000FF"/>
                </a:solidFill>
              </a:rPr>
              <a:t> </a:t>
            </a:r>
            <a:r>
              <a:rPr lang="en-US" sz="2400" dirty="0" err="1" smtClean="0">
                <a:solidFill>
                  <a:srgbClr val="0000FF"/>
                </a:solidFill>
              </a:rPr>
              <a:t>nhạy</a:t>
            </a:r>
            <a:r>
              <a:rPr lang="en-US" sz="2400" dirty="0" smtClean="0">
                <a:solidFill>
                  <a:srgbClr val="0000FF"/>
                </a:solidFill>
              </a:rPr>
              <a:t>?</a:t>
            </a:r>
          </a:p>
          <a:p>
            <a:r>
              <a:rPr lang="en-US" dirty="0" smtClean="0"/>
              <a:t>N= 109.663 </a:t>
            </a:r>
            <a:r>
              <a:rPr lang="en-US" dirty="0" err="1" smtClean="0"/>
              <a:t>bn</a:t>
            </a:r>
            <a:endParaRPr lang="en-US" dirty="0" smtClean="0"/>
          </a:p>
          <a:p>
            <a:r>
              <a:rPr lang="en-US" dirty="0" smtClean="0"/>
              <a:t>TRONG 24H </a:t>
            </a:r>
            <a:r>
              <a:rPr lang="en-US" dirty="0" err="1" smtClean="0"/>
              <a:t>nhập</a:t>
            </a:r>
            <a:r>
              <a:rPr lang="en-US" dirty="0" smtClean="0"/>
              <a:t> ICU</a:t>
            </a:r>
          </a:p>
          <a:p>
            <a:endParaRPr lang="en-US" dirty="0" smtClean="0"/>
          </a:p>
          <a:p>
            <a:r>
              <a:rPr lang="en-US" dirty="0" err="1" smtClean="0"/>
              <a:t>Tử</a:t>
            </a:r>
            <a:r>
              <a:rPr lang="en-US" dirty="0" smtClean="0"/>
              <a:t> </a:t>
            </a:r>
            <a:r>
              <a:rPr lang="en-US" dirty="0" err="1" smtClean="0"/>
              <a:t>vong</a:t>
            </a:r>
            <a:r>
              <a:rPr lang="en-US" dirty="0" smtClean="0"/>
              <a:t> 25.713</a:t>
            </a:r>
          </a:p>
          <a:p>
            <a:endParaRPr lang="en-US" dirty="0" smtClean="0"/>
          </a:p>
          <a:p>
            <a:r>
              <a:rPr lang="en-US" dirty="0" smtClean="0"/>
              <a:t>172 ICU ở </a:t>
            </a:r>
            <a:r>
              <a:rPr lang="en-US" dirty="0" err="1" smtClean="0"/>
              <a:t>Úc</a:t>
            </a:r>
            <a:r>
              <a:rPr lang="en-US" dirty="0" smtClean="0"/>
              <a:t> </a:t>
            </a:r>
            <a:r>
              <a:rPr lang="en-US" dirty="0" err="1" smtClean="0"/>
              <a:t>và</a:t>
            </a:r>
            <a:r>
              <a:rPr lang="en-US" dirty="0" smtClean="0"/>
              <a:t> New Zealand </a:t>
            </a:r>
            <a:r>
              <a:rPr lang="en-US" dirty="0" err="1" smtClean="0"/>
              <a:t>từ</a:t>
            </a:r>
            <a:r>
              <a:rPr lang="en-US" dirty="0" smtClean="0"/>
              <a:t> 2000 </a:t>
            </a:r>
            <a:r>
              <a:rPr lang="mr-IN" dirty="0" smtClean="0"/>
              <a:t>–</a:t>
            </a:r>
            <a:r>
              <a:rPr lang="en-US" dirty="0" smtClean="0"/>
              <a:t> 2013</a:t>
            </a:r>
          </a:p>
          <a:p>
            <a:endParaRPr lang="en-US" dirty="0" smtClean="0"/>
          </a:p>
          <a:p>
            <a:r>
              <a:rPr lang="en-US" dirty="0" smtClean="0"/>
              <a:t>12% </a:t>
            </a:r>
            <a:r>
              <a:rPr lang="en-US" dirty="0" err="1" smtClean="0"/>
              <a:t>bệnh</a:t>
            </a:r>
            <a:r>
              <a:rPr lang="en-US" dirty="0" smtClean="0"/>
              <a:t> </a:t>
            </a:r>
            <a:r>
              <a:rPr lang="en-US" dirty="0" err="1" smtClean="0"/>
              <a:t>nhân</a:t>
            </a:r>
            <a:r>
              <a:rPr lang="en-US" dirty="0" smtClean="0"/>
              <a:t> </a:t>
            </a:r>
            <a:r>
              <a:rPr lang="en-US" dirty="0" err="1" smtClean="0"/>
              <a:t>sepsic</a:t>
            </a:r>
            <a:r>
              <a:rPr lang="en-US" dirty="0" smtClean="0"/>
              <a:t> </a:t>
            </a:r>
            <a:r>
              <a:rPr lang="en-US" dirty="0" err="1" smtClean="0"/>
              <a:t>có</a:t>
            </a:r>
            <a:r>
              <a:rPr lang="en-US" dirty="0" smtClean="0"/>
              <a:t> SIRS (-)</a:t>
            </a:r>
          </a:p>
          <a:p>
            <a:endParaRPr lang="en-US" dirty="0" smtClean="0"/>
          </a:p>
          <a:p>
            <a:endParaRPr lang="en-US" dirty="0" smtClean="0"/>
          </a:p>
          <a:p>
            <a:endParaRPr lang="vi-VN" dirty="0"/>
          </a:p>
        </p:txBody>
      </p:sp>
      <p:sp>
        <p:nvSpPr>
          <p:cNvPr id="4" name="Rectangle 3"/>
          <p:cNvSpPr/>
          <p:nvPr/>
        </p:nvSpPr>
        <p:spPr>
          <a:xfrm>
            <a:off x="281355" y="5950803"/>
            <a:ext cx="8457694" cy="830997"/>
          </a:xfrm>
          <a:prstGeom prst="rect">
            <a:avLst/>
          </a:prstGeom>
        </p:spPr>
        <p:txBody>
          <a:bodyPr wrap="square">
            <a:spAutoFit/>
          </a:bodyPr>
          <a:lstStyle/>
          <a:p>
            <a:pPr eaLnBrk="0" hangingPunct="0">
              <a:spcBef>
                <a:spcPct val="30000"/>
              </a:spcBef>
              <a:defRPr/>
            </a:pPr>
            <a:r>
              <a:rPr lang="en-US" sz="2400" noProof="1">
                <a:solidFill>
                  <a:srgbClr val="0000FF"/>
                </a:solidFill>
              </a:rPr>
              <a:t>KL: Tiêu chuẩn SIRS có độ nhạy hạn chế, sử dụng SIRS để tầm soát NTH nặng có thể bỏ sót khoảng 1/8 số bn.</a:t>
            </a:r>
          </a:p>
        </p:txBody>
      </p:sp>
    </p:spTree>
    <p:extLst>
      <p:ext uri="{BB962C8B-B14F-4D97-AF65-F5344CB8AC3E}">
        <p14:creationId xmlns="" xmlns:p14="http://schemas.microsoft.com/office/powerpoint/2010/main" val="44323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14">
                                            <p:txEl>
                                              <p:charRg st="4294967295" end="4294967295"/>
                                            </p:txEl>
                                          </p:spTgt>
                                        </p:tgtEl>
                                        <p:attrNameLst>
                                          <p:attrName>style.visibility</p:attrName>
                                        </p:attrNameLst>
                                      </p:cBhvr>
                                      <p:to>
                                        <p:strVal val="visible"/>
                                      </p:to>
                                    </p:set>
                                    <p:animEffect transition="in" filter="fade">
                                      <p:cBhvr>
                                        <p:cTn id="7" dur="500"/>
                                        <p:tgtEl>
                                          <p:spTgt spid="14">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utoUpdateAnimBg="0"/>
    </p:bldLst>
  </p:timing>
</p:sld>
</file>

<file path=ppt/theme/_rels/them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s>
</file>

<file path=ppt/theme/_rels/them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s>
</file>

<file path=ppt/theme/_rels/them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s>
</file>

<file path=ppt/theme/_rels/them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s>
</file>

<file path=ppt/theme/_rels/theme20.xml.rels><?xml version="1.0" encoding="UTF-8" standalone="yes"?>
<Relationships xmlns="http://schemas.openxmlformats.org/package/2006/relationships"><Relationship Id="rId1" Type="http://schemas.openxmlformats.org/officeDocument/2006/relationships/image" Target="../media/image6.jpeg"/></Relationships>
</file>

<file path=ppt/theme/_rels/theme9.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2_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5_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_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6_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5.xml><?xml version="1.0" encoding="utf-8"?>
<a:theme xmlns:a="http://schemas.openxmlformats.org/drawingml/2006/main" name="4_Capital">
  <a:themeElements>
    <a:clrScheme name="Capital">
      <a:dk1>
        <a:srgbClr val="000000"/>
      </a:dk1>
      <a:lt1>
        <a:srgbClr val="FFFFFF"/>
      </a:lt1>
      <a:dk2>
        <a:srgbClr val="6F6D5D"/>
      </a:dk2>
      <a:lt2>
        <a:srgbClr val="7C8F97"/>
      </a:lt2>
      <a:accent1>
        <a:srgbClr val="4B5A60"/>
      </a:accent1>
      <a:accent2>
        <a:srgbClr val="9C5238"/>
      </a:accent2>
      <a:accent3>
        <a:srgbClr val="504539"/>
      </a:accent3>
      <a:accent4>
        <a:srgbClr val="C1AD79"/>
      </a:accent4>
      <a:accent5>
        <a:srgbClr val="667559"/>
      </a:accent5>
      <a:accent6>
        <a:srgbClr val="BAD6AD"/>
      </a:accent6>
      <a:hlink>
        <a:srgbClr val="524A82"/>
      </a:hlink>
      <a:folHlink>
        <a:srgbClr val="8F9954"/>
      </a:folHlink>
    </a:clrScheme>
    <a:fontScheme name="Capital">
      <a:majorFont>
        <a:latin typeface="Calisto MT"/>
        <a:ea typeface=""/>
        <a:cs typeface=""/>
        <a:font script="Jpan" typeface="ＭＳ 明朝"/>
        <a:font script="Hans" typeface="宋体"/>
        <a:font script="Hant" typeface="新細明體"/>
      </a:majorFont>
      <a:minorFont>
        <a:latin typeface="Calisto MT"/>
        <a:ea typeface=""/>
        <a:cs typeface=""/>
        <a:font script="Jpan" typeface="ＭＳ 明朝"/>
        <a:font script="Hans" typeface="宋体"/>
        <a:font script="Hant" typeface="新細明體"/>
      </a:minorFont>
    </a:fontScheme>
    <a:fmtScheme name="Capital">
      <a:fillStyleLst>
        <a:solidFill>
          <a:schemeClr val="phClr"/>
        </a:solidFill>
        <a:blipFill rotWithShape="1">
          <a:blip xmlns:r="http://schemas.openxmlformats.org/officeDocument/2006/relationships" r:embed="rId1">
            <a:duotone>
              <a:schemeClr val="phClr">
                <a:satMod val="150000"/>
                <a:lumMod val="50000"/>
              </a:schemeClr>
              <a:schemeClr val="phClr">
                <a:satMod val="300000"/>
                <a:lumMod val="125000"/>
              </a:schemeClr>
            </a:duotone>
          </a:blip>
          <a:tile tx="0" ty="0" sx="100000" sy="100000" flip="none" algn="tl"/>
        </a:blipFill>
        <a:blipFill rotWithShape="1">
          <a:blip xmlns:r="http://schemas.openxmlformats.org/officeDocument/2006/relationships" r:embed="rId2">
            <a:duotone>
              <a:schemeClr val="phClr">
                <a:satMod val="135000"/>
                <a:lumMod val="80000"/>
              </a:schemeClr>
              <a:schemeClr val="phClr">
                <a:satMod val="250000"/>
                <a:lumMod val="150000"/>
              </a:schemeClr>
            </a:duotone>
          </a:blip>
          <a:stretch/>
        </a:blipFill>
      </a:fillStyleLst>
      <a:lnStyleLst>
        <a:ln w="12700" cap="flat" cmpd="sng" algn="ctr">
          <a:solidFill>
            <a:schemeClr val="phClr">
              <a:shade val="95000"/>
              <a:satMod val="105000"/>
            </a:schemeClr>
          </a:solidFill>
          <a:prstDash val="solid"/>
        </a:ln>
        <a:ln w="31750" cap="flat" cmpd="sng" algn="ctr">
          <a:solidFill>
            <a:schemeClr val="phClr">
              <a:shade val="90000"/>
            </a:schemeClr>
          </a:solidFill>
          <a:prstDash val="solid"/>
        </a:ln>
        <a:ln w="44450" cap="flat" cmpd="sng" algn="ctr">
          <a:solidFill>
            <a:schemeClr val="phClr">
              <a:shade val="85000"/>
            </a:schemeClr>
          </a:solidFill>
          <a:prstDash val="solid"/>
        </a:ln>
      </a:lnStyleLst>
      <a:effectStyleLst>
        <a:effectStyle>
          <a:effectLst/>
        </a:effectStyle>
        <a:effectStyle>
          <a:effectLst>
            <a:outerShdw blurRad="63500" sx="101000" sy="101000" algn="ctr" rotWithShape="0">
              <a:srgbClr val="000000">
                <a:alpha val="40000"/>
              </a:srgbClr>
            </a:outerShdw>
          </a:effectLst>
          <a:scene3d>
            <a:camera prst="perspectiveFront" fov="3000000"/>
            <a:lightRig rig="threePt" dir="tl"/>
          </a:scene3d>
          <a:sp3d>
            <a:bevelT w="0" h="0"/>
          </a:sp3d>
        </a:effectStyle>
        <a:effectStyle>
          <a:effectLst>
            <a:innerShdw blurRad="190500">
              <a:srgbClr val="000000">
                <a:alpha val="50000"/>
              </a:srgbClr>
            </a:innerShdw>
          </a:effectLst>
          <a:scene3d>
            <a:camera prst="perspectiveFront" fov="4800000"/>
            <a:lightRig rig="twoPt" dir="t">
              <a:rot lat="0" lon="0" rev="4800000"/>
            </a:lightRig>
          </a:scene3d>
          <a:sp3d>
            <a:bevelT w="0" h="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3">
            <a:duotone>
              <a:schemeClr val="phClr">
                <a:satMod val="150000"/>
                <a:lumMod val="50000"/>
              </a:schemeClr>
              <a:schemeClr val="phClr">
                <a:satMod val="400000"/>
                <a:lumMod val="16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6.xml><?xml version="1.0" encoding="utf-8"?>
<a:theme xmlns:a="http://schemas.openxmlformats.org/drawingml/2006/main" name="3_Capital">
  <a:themeElements>
    <a:clrScheme name="Capital">
      <a:dk1>
        <a:srgbClr val="000000"/>
      </a:dk1>
      <a:lt1>
        <a:srgbClr val="FFFFFF"/>
      </a:lt1>
      <a:dk2>
        <a:srgbClr val="6F6D5D"/>
      </a:dk2>
      <a:lt2>
        <a:srgbClr val="7C8F97"/>
      </a:lt2>
      <a:accent1>
        <a:srgbClr val="4B5A60"/>
      </a:accent1>
      <a:accent2>
        <a:srgbClr val="9C5238"/>
      </a:accent2>
      <a:accent3>
        <a:srgbClr val="504539"/>
      </a:accent3>
      <a:accent4>
        <a:srgbClr val="C1AD79"/>
      </a:accent4>
      <a:accent5>
        <a:srgbClr val="667559"/>
      </a:accent5>
      <a:accent6>
        <a:srgbClr val="BAD6AD"/>
      </a:accent6>
      <a:hlink>
        <a:srgbClr val="524A82"/>
      </a:hlink>
      <a:folHlink>
        <a:srgbClr val="8F9954"/>
      </a:folHlink>
    </a:clrScheme>
    <a:fontScheme name="Capital">
      <a:majorFont>
        <a:latin typeface="Calisto MT"/>
        <a:ea typeface=""/>
        <a:cs typeface=""/>
        <a:font script="Jpan" typeface="ＭＳ 明朝"/>
        <a:font script="Hans" typeface="宋体"/>
        <a:font script="Hant" typeface="新細明體"/>
      </a:majorFont>
      <a:minorFont>
        <a:latin typeface="Calisto MT"/>
        <a:ea typeface=""/>
        <a:cs typeface=""/>
        <a:font script="Jpan" typeface="ＭＳ 明朝"/>
        <a:font script="Hans" typeface="宋体"/>
        <a:font script="Hant" typeface="新細明體"/>
      </a:minorFont>
    </a:fontScheme>
    <a:fmtScheme name="Capital">
      <a:fillStyleLst>
        <a:solidFill>
          <a:schemeClr val="phClr"/>
        </a:solidFill>
        <a:blipFill rotWithShape="1">
          <a:blip xmlns:r="http://schemas.openxmlformats.org/officeDocument/2006/relationships" r:embed="rId1">
            <a:duotone>
              <a:schemeClr val="phClr">
                <a:satMod val="150000"/>
                <a:lumMod val="50000"/>
              </a:schemeClr>
              <a:schemeClr val="phClr">
                <a:satMod val="300000"/>
                <a:lumMod val="125000"/>
              </a:schemeClr>
            </a:duotone>
          </a:blip>
          <a:tile tx="0" ty="0" sx="100000" sy="100000" flip="none" algn="tl"/>
        </a:blipFill>
        <a:blipFill rotWithShape="1">
          <a:blip xmlns:r="http://schemas.openxmlformats.org/officeDocument/2006/relationships" r:embed="rId2">
            <a:duotone>
              <a:schemeClr val="phClr">
                <a:satMod val="135000"/>
                <a:lumMod val="80000"/>
              </a:schemeClr>
              <a:schemeClr val="phClr">
                <a:satMod val="250000"/>
                <a:lumMod val="150000"/>
              </a:schemeClr>
            </a:duotone>
          </a:blip>
          <a:stretch/>
        </a:blipFill>
      </a:fillStyleLst>
      <a:lnStyleLst>
        <a:ln w="12700" cap="flat" cmpd="sng" algn="ctr">
          <a:solidFill>
            <a:schemeClr val="phClr">
              <a:shade val="95000"/>
              <a:satMod val="105000"/>
            </a:schemeClr>
          </a:solidFill>
          <a:prstDash val="solid"/>
        </a:ln>
        <a:ln w="31750" cap="flat" cmpd="sng" algn="ctr">
          <a:solidFill>
            <a:schemeClr val="phClr">
              <a:shade val="90000"/>
            </a:schemeClr>
          </a:solidFill>
          <a:prstDash val="solid"/>
        </a:ln>
        <a:ln w="44450" cap="flat" cmpd="sng" algn="ctr">
          <a:solidFill>
            <a:schemeClr val="phClr">
              <a:shade val="85000"/>
            </a:schemeClr>
          </a:solidFill>
          <a:prstDash val="solid"/>
        </a:ln>
      </a:lnStyleLst>
      <a:effectStyleLst>
        <a:effectStyle>
          <a:effectLst/>
        </a:effectStyle>
        <a:effectStyle>
          <a:effectLst>
            <a:outerShdw blurRad="63500" sx="101000" sy="101000" algn="ctr" rotWithShape="0">
              <a:srgbClr val="000000">
                <a:alpha val="40000"/>
              </a:srgbClr>
            </a:outerShdw>
          </a:effectLst>
          <a:scene3d>
            <a:camera prst="perspectiveFront" fov="3000000"/>
            <a:lightRig rig="threePt" dir="tl"/>
          </a:scene3d>
          <a:sp3d>
            <a:bevelT w="0" h="0"/>
          </a:sp3d>
        </a:effectStyle>
        <a:effectStyle>
          <a:effectLst>
            <a:innerShdw blurRad="190500">
              <a:srgbClr val="000000">
                <a:alpha val="50000"/>
              </a:srgbClr>
            </a:innerShdw>
          </a:effectLst>
          <a:scene3d>
            <a:camera prst="perspectiveFront" fov="4800000"/>
            <a:lightRig rig="twoPt" dir="t">
              <a:rot lat="0" lon="0" rev="4800000"/>
            </a:lightRig>
          </a:scene3d>
          <a:sp3d>
            <a:bevelT w="0" h="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3">
            <a:duotone>
              <a:schemeClr val="phClr">
                <a:satMod val="150000"/>
                <a:lumMod val="50000"/>
              </a:schemeClr>
              <a:schemeClr val="phClr">
                <a:satMod val="400000"/>
                <a:lumMod val="16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7.xml><?xml version="1.0" encoding="utf-8"?>
<a:theme xmlns:a="http://schemas.openxmlformats.org/drawingml/2006/main" name="Capital">
  <a:themeElements>
    <a:clrScheme name="Capital">
      <a:dk1>
        <a:srgbClr val="000000"/>
      </a:dk1>
      <a:lt1>
        <a:srgbClr val="FFFFFF"/>
      </a:lt1>
      <a:dk2>
        <a:srgbClr val="6F6D5D"/>
      </a:dk2>
      <a:lt2>
        <a:srgbClr val="7C8F97"/>
      </a:lt2>
      <a:accent1>
        <a:srgbClr val="4B5A60"/>
      </a:accent1>
      <a:accent2>
        <a:srgbClr val="9C5238"/>
      </a:accent2>
      <a:accent3>
        <a:srgbClr val="504539"/>
      </a:accent3>
      <a:accent4>
        <a:srgbClr val="C1AD79"/>
      </a:accent4>
      <a:accent5>
        <a:srgbClr val="667559"/>
      </a:accent5>
      <a:accent6>
        <a:srgbClr val="BAD6AD"/>
      </a:accent6>
      <a:hlink>
        <a:srgbClr val="524A82"/>
      </a:hlink>
      <a:folHlink>
        <a:srgbClr val="8F9954"/>
      </a:folHlink>
    </a:clrScheme>
    <a:fontScheme name="Capital">
      <a:majorFont>
        <a:latin typeface="Calisto MT"/>
        <a:ea typeface=""/>
        <a:cs typeface=""/>
        <a:font script="Jpan" typeface="ＭＳ 明朝"/>
        <a:font script="Hans" typeface="宋体"/>
        <a:font script="Hant" typeface="新細明體"/>
      </a:majorFont>
      <a:minorFont>
        <a:latin typeface="Calisto MT"/>
        <a:ea typeface=""/>
        <a:cs typeface=""/>
        <a:font script="Jpan" typeface="ＭＳ 明朝"/>
        <a:font script="Hans" typeface="宋体"/>
        <a:font script="Hant" typeface="新細明體"/>
      </a:minorFont>
    </a:fontScheme>
    <a:fmtScheme name="Capital">
      <a:fillStyleLst>
        <a:solidFill>
          <a:schemeClr val="phClr"/>
        </a:solidFill>
        <a:blipFill rotWithShape="1">
          <a:blip xmlns:r="http://schemas.openxmlformats.org/officeDocument/2006/relationships" r:embed="rId1">
            <a:duotone>
              <a:schemeClr val="phClr">
                <a:satMod val="150000"/>
                <a:lumMod val="50000"/>
              </a:schemeClr>
              <a:schemeClr val="phClr">
                <a:satMod val="300000"/>
                <a:lumMod val="125000"/>
              </a:schemeClr>
            </a:duotone>
          </a:blip>
          <a:tile tx="0" ty="0" sx="100000" sy="100000" flip="none" algn="tl"/>
        </a:blipFill>
        <a:blipFill rotWithShape="1">
          <a:blip xmlns:r="http://schemas.openxmlformats.org/officeDocument/2006/relationships" r:embed="rId2">
            <a:duotone>
              <a:schemeClr val="phClr">
                <a:satMod val="135000"/>
                <a:lumMod val="80000"/>
              </a:schemeClr>
              <a:schemeClr val="phClr">
                <a:satMod val="250000"/>
                <a:lumMod val="150000"/>
              </a:schemeClr>
            </a:duotone>
          </a:blip>
          <a:stretch/>
        </a:blipFill>
      </a:fillStyleLst>
      <a:lnStyleLst>
        <a:ln w="12700" cap="flat" cmpd="sng" algn="ctr">
          <a:solidFill>
            <a:schemeClr val="phClr">
              <a:shade val="95000"/>
              <a:satMod val="105000"/>
            </a:schemeClr>
          </a:solidFill>
          <a:prstDash val="solid"/>
        </a:ln>
        <a:ln w="31750" cap="flat" cmpd="sng" algn="ctr">
          <a:solidFill>
            <a:schemeClr val="phClr">
              <a:shade val="90000"/>
            </a:schemeClr>
          </a:solidFill>
          <a:prstDash val="solid"/>
        </a:ln>
        <a:ln w="44450" cap="flat" cmpd="sng" algn="ctr">
          <a:solidFill>
            <a:schemeClr val="phClr">
              <a:shade val="85000"/>
            </a:schemeClr>
          </a:solidFill>
          <a:prstDash val="solid"/>
        </a:ln>
      </a:lnStyleLst>
      <a:effectStyleLst>
        <a:effectStyle>
          <a:effectLst/>
        </a:effectStyle>
        <a:effectStyle>
          <a:effectLst>
            <a:outerShdw blurRad="63500" sx="101000" sy="101000" algn="ctr" rotWithShape="0">
              <a:srgbClr val="000000">
                <a:alpha val="40000"/>
              </a:srgbClr>
            </a:outerShdw>
          </a:effectLst>
          <a:scene3d>
            <a:camera prst="perspectiveFront" fov="3000000"/>
            <a:lightRig rig="threePt" dir="tl"/>
          </a:scene3d>
          <a:sp3d>
            <a:bevelT w="0" h="0"/>
          </a:sp3d>
        </a:effectStyle>
        <a:effectStyle>
          <a:effectLst>
            <a:innerShdw blurRad="190500">
              <a:srgbClr val="000000">
                <a:alpha val="50000"/>
              </a:srgbClr>
            </a:innerShdw>
          </a:effectLst>
          <a:scene3d>
            <a:camera prst="perspectiveFront" fov="4800000"/>
            <a:lightRig rig="twoPt" dir="t">
              <a:rot lat="0" lon="0" rev="4800000"/>
            </a:lightRig>
          </a:scene3d>
          <a:sp3d>
            <a:bevelT w="0" h="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3">
            <a:duotone>
              <a:schemeClr val="phClr">
                <a:satMod val="150000"/>
                <a:lumMod val="50000"/>
              </a:schemeClr>
              <a:schemeClr val="phClr">
                <a:satMod val="400000"/>
                <a:lumMod val="16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8.xml><?xml version="1.0" encoding="utf-8"?>
<a:theme xmlns:a="http://schemas.openxmlformats.org/drawingml/2006/main" name="1_Capital">
  <a:themeElements>
    <a:clrScheme name="Capital">
      <a:dk1>
        <a:srgbClr val="000000"/>
      </a:dk1>
      <a:lt1>
        <a:srgbClr val="FFFFFF"/>
      </a:lt1>
      <a:dk2>
        <a:srgbClr val="6F6D5D"/>
      </a:dk2>
      <a:lt2>
        <a:srgbClr val="7C8F97"/>
      </a:lt2>
      <a:accent1>
        <a:srgbClr val="4B5A60"/>
      </a:accent1>
      <a:accent2>
        <a:srgbClr val="9C5238"/>
      </a:accent2>
      <a:accent3>
        <a:srgbClr val="504539"/>
      </a:accent3>
      <a:accent4>
        <a:srgbClr val="C1AD79"/>
      </a:accent4>
      <a:accent5>
        <a:srgbClr val="667559"/>
      </a:accent5>
      <a:accent6>
        <a:srgbClr val="BAD6AD"/>
      </a:accent6>
      <a:hlink>
        <a:srgbClr val="524A82"/>
      </a:hlink>
      <a:folHlink>
        <a:srgbClr val="8F9954"/>
      </a:folHlink>
    </a:clrScheme>
    <a:fontScheme name="Capital">
      <a:majorFont>
        <a:latin typeface="Calisto MT"/>
        <a:ea typeface=""/>
        <a:cs typeface=""/>
        <a:font script="Jpan" typeface="ＭＳ 明朝"/>
        <a:font script="Hans" typeface="宋体"/>
        <a:font script="Hant" typeface="新細明體"/>
      </a:majorFont>
      <a:minorFont>
        <a:latin typeface="Calisto MT"/>
        <a:ea typeface=""/>
        <a:cs typeface=""/>
        <a:font script="Jpan" typeface="ＭＳ 明朝"/>
        <a:font script="Hans" typeface="宋体"/>
        <a:font script="Hant" typeface="新細明體"/>
      </a:minorFont>
    </a:fontScheme>
    <a:fmtScheme name="Capital">
      <a:fillStyleLst>
        <a:solidFill>
          <a:schemeClr val="phClr"/>
        </a:solidFill>
        <a:blipFill rotWithShape="1">
          <a:blip xmlns:r="http://schemas.openxmlformats.org/officeDocument/2006/relationships" r:embed="rId1">
            <a:duotone>
              <a:schemeClr val="phClr">
                <a:satMod val="150000"/>
                <a:lumMod val="50000"/>
              </a:schemeClr>
              <a:schemeClr val="phClr">
                <a:satMod val="300000"/>
                <a:lumMod val="125000"/>
              </a:schemeClr>
            </a:duotone>
          </a:blip>
          <a:tile tx="0" ty="0" sx="100000" sy="100000" flip="none" algn="tl"/>
        </a:blipFill>
        <a:blipFill rotWithShape="1">
          <a:blip xmlns:r="http://schemas.openxmlformats.org/officeDocument/2006/relationships" r:embed="rId2">
            <a:duotone>
              <a:schemeClr val="phClr">
                <a:satMod val="135000"/>
                <a:lumMod val="80000"/>
              </a:schemeClr>
              <a:schemeClr val="phClr">
                <a:satMod val="250000"/>
                <a:lumMod val="150000"/>
              </a:schemeClr>
            </a:duotone>
          </a:blip>
          <a:stretch/>
        </a:blipFill>
      </a:fillStyleLst>
      <a:lnStyleLst>
        <a:ln w="12700" cap="flat" cmpd="sng" algn="ctr">
          <a:solidFill>
            <a:schemeClr val="phClr">
              <a:shade val="95000"/>
              <a:satMod val="105000"/>
            </a:schemeClr>
          </a:solidFill>
          <a:prstDash val="solid"/>
        </a:ln>
        <a:ln w="31750" cap="flat" cmpd="sng" algn="ctr">
          <a:solidFill>
            <a:schemeClr val="phClr">
              <a:shade val="90000"/>
            </a:schemeClr>
          </a:solidFill>
          <a:prstDash val="solid"/>
        </a:ln>
        <a:ln w="44450" cap="flat" cmpd="sng" algn="ctr">
          <a:solidFill>
            <a:schemeClr val="phClr">
              <a:shade val="85000"/>
            </a:schemeClr>
          </a:solidFill>
          <a:prstDash val="solid"/>
        </a:ln>
      </a:lnStyleLst>
      <a:effectStyleLst>
        <a:effectStyle>
          <a:effectLst/>
        </a:effectStyle>
        <a:effectStyle>
          <a:effectLst>
            <a:outerShdw blurRad="63500" sx="101000" sy="101000" algn="ctr" rotWithShape="0">
              <a:srgbClr val="000000">
                <a:alpha val="40000"/>
              </a:srgbClr>
            </a:outerShdw>
          </a:effectLst>
          <a:scene3d>
            <a:camera prst="perspectiveFront" fov="3000000"/>
            <a:lightRig rig="threePt" dir="tl"/>
          </a:scene3d>
          <a:sp3d>
            <a:bevelT w="0" h="0"/>
          </a:sp3d>
        </a:effectStyle>
        <a:effectStyle>
          <a:effectLst>
            <a:innerShdw blurRad="190500">
              <a:srgbClr val="000000">
                <a:alpha val="50000"/>
              </a:srgbClr>
            </a:innerShdw>
          </a:effectLst>
          <a:scene3d>
            <a:camera prst="perspectiveFront" fov="4800000"/>
            <a:lightRig rig="twoPt" dir="t">
              <a:rot lat="0" lon="0" rev="4800000"/>
            </a:lightRig>
          </a:scene3d>
          <a:sp3d>
            <a:bevelT w="0" h="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3">
            <a:duotone>
              <a:schemeClr val="phClr">
                <a:satMod val="150000"/>
                <a:lumMod val="50000"/>
              </a:schemeClr>
              <a:schemeClr val="phClr">
                <a:satMod val="400000"/>
                <a:lumMod val="16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9.xml><?xml version="1.0" encoding="utf-8"?>
<a:theme xmlns:a="http://schemas.openxmlformats.org/drawingml/2006/main" name="4_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Theme1">
  <a:themeElements>
    <a:clrScheme name="Custom 3">
      <a:dk1>
        <a:srgbClr val="292934"/>
      </a:dk1>
      <a:lt1>
        <a:srgbClr val="FFFFFF"/>
      </a:lt1>
      <a:dk2>
        <a:srgbClr val="FFFF99"/>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extLst>
    <a:ext uri="{05A4C25C-085E-4340-85A3-A5531E510DB2}">
      <thm15:themeFamily xmlns="" xmlns:thm15="http://schemas.microsoft.com/office/thememl/2012/main" name="Theme1" id="{88CAAA01-24A8-4ED5-9FDC-8C32A26326C8}" vid="{F849744E-4BA3-4B82-BD14-95C52840E307}"/>
    </a:ext>
  </a:extLst>
</a:theme>
</file>

<file path=ppt/theme/theme21.xml><?xml version="1.0" encoding="utf-8"?>
<a:theme xmlns:a="http://schemas.openxmlformats.org/drawingml/2006/main" name="SSC_PPT_Master_PC">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4_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Override1.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2.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Network</Template>
  <TotalTime>18814</TotalTime>
  <Words>6210</Words>
  <Application>Microsoft Macintosh PowerPoint</Application>
  <PresentationFormat>On-screen Show (4:3)</PresentationFormat>
  <Paragraphs>687</Paragraphs>
  <Slides>89</Slides>
  <Notes>41</Notes>
  <HiddenSlides>7</HiddenSlides>
  <MMClips>0</MMClips>
  <ScaleCrop>false</ScaleCrop>
  <HeadingPairs>
    <vt:vector size="4" baseType="variant">
      <vt:variant>
        <vt:lpstr>Theme</vt:lpstr>
      </vt:variant>
      <vt:variant>
        <vt:i4>21</vt:i4>
      </vt:variant>
      <vt:variant>
        <vt:lpstr>Slide Titles</vt:lpstr>
      </vt:variant>
      <vt:variant>
        <vt:i4>89</vt:i4>
      </vt:variant>
    </vt:vector>
  </HeadingPairs>
  <TitlesOfParts>
    <vt:vector size="110" baseType="lpstr">
      <vt:lpstr>Network</vt:lpstr>
      <vt:lpstr>Custom Design</vt:lpstr>
      <vt:lpstr>Stream</vt:lpstr>
      <vt:lpstr>3_Network</vt:lpstr>
      <vt:lpstr>1_Stream</vt:lpstr>
      <vt:lpstr>2_Stream</vt:lpstr>
      <vt:lpstr>4_Stream</vt:lpstr>
      <vt:lpstr>6_Office Theme</vt:lpstr>
      <vt:lpstr>Flow</vt:lpstr>
      <vt:lpstr>2_Network</vt:lpstr>
      <vt:lpstr>5_Network</vt:lpstr>
      <vt:lpstr>1_Network</vt:lpstr>
      <vt:lpstr>6_Network</vt:lpstr>
      <vt:lpstr>7_Office Theme</vt:lpstr>
      <vt:lpstr>4_Capital</vt:lpstr>
      <vt:lpstr>3_Capital</vt:lpstr>
      <vt:lpstr>Capital</vt:lpstr>
      <vt:lpstr>1_Capital</vt:lpstr>
      <vt:lpstr>4_Network</vt:lpstr>
      <vt:lpstr>Theme1</vt:lpstr>
      <vt:lpstr>SSC_PPT_Master_PC</vt:lpstr>
      <vt:lpstr>Slide 1</vt:lpstr>
      <vt:lpstr>NỘI DUNG</vt:lpstr>
      <vt:lpstr>CASE LÂM SÀNG</vt:lpstr>
      <vt:lpstr>CASE LÂM SÀNG</vt:lpstr>
      <vt:lpstr>Slide 5</vt:lpstr>
      <vt:lpstr>Định nghĩa NTH – SNT </vt:lpstr>
      <vt:lpstr>       Tiêu chuẩn chẩn đoán NTH </vt:lpstr>
      <vt:lpstr>Những vấn đề còn tồn tại trong định nghĩa nhiễm trùng huyết năm 1991 và 2001…</vt:lpstr>
      <vt:lpstr>Slide 9</vt:lpstr>
      <vt:lpstr>Slide 10</vt:lpstr>
      <vt:lpstr>VẤN ĐỀ CỦA SIRS LÀ GÌ ?</vt:lpstr>
      <vt:lpstr>Những vấn đề còn tồn tại trong định nghĩa nhiễm trùng huyết năm 1991 và 2001…</vt:lpstr>
      <vt:lpstr>Những hiểu biết mới về  sinh bệnh học của NTH</vt:lpstr>
      <vt:lpstr>Slide 14</vt:lpstr>
      <vt:lpstr>Slide 15</vt:lpstr>
      <vt:lpstr>Định nghĩa sepsis: Đã đến lúc thay đổi!</vt:lpstr>
      <vt:lpstr>Slide 17</vt:lpstr>
      <vt:lpstr>Định nghĩa mới về NTH</vt:lpstr>
      <vt:lpstr>Định nghĩa rối loạn chức năng cơ quan</vt:lpstr>
      <vt:lpstr>Slide 20</vt:lpstr>
      <vt:lpstr>Định nghĩa sốc nhiễm trùng</vt:lpstr>
      <vt:lpstr>Slide 22</vt:lpstr>
      <vt:lpstr>CASE LÂM SÀNG</vt:lpstr>
      <vt:lpstr>CASE LÂM SÀNG</vt:lpstr>
      <vt:lpstr>Slide 25</vt:lpstr>
      <vt:lpstr>Slide 26</vt:lpstr>
      <vt:lpstr>Slide 27</vt:lpstr>
      <vt:lpstr>Slide 28</vt:lpstr>
      <vt:lpstr>Slide 29</vt:lpstr>
      <vt:lpstr>Slide 30</vt:lpstr>
      <vt:lpstr>Slide 31</vt:lpstr>
      <vt:lpstr>CÁC PHẦN CỦA KHUYẾN CÁO</vt:lpstr>
      <vt:lpstr>Slide 33</vt:lpstr>
      <vt:lpstr>Slide 34</vt:lpstr>
      <vt:lpstr>KHUYẾN CÁO SSC 2016 VỀ HỒI SỨC BAN ĐẦU </vt:lpstr>
      <vt:lpstr>KHUYẾN CÁO SSC 2016 VỀ HỒI SỨC BAN ĐẦU </vt:lpstr>
      <vt:lpstr>HỒI SỨC BAN ĐẦU</vt:lpstr>
      <vt:lpstr>Slide 38</vt:lpstr>
      <vt:lpstr>Slide 39</vt:lpstr>
      <vt:lpstr>Hồi sức ban đầu bn SNT có cần theo phác đồ EGDT ? </vt:lpstr>
      <vt:lpstr>Nghiên cứu ProCESS</vt:lpstr>
      <vt:lpstr>Giải thích kết quả NC ProCESS thế nào?</vt:lpstr>
      <vt:lpstr>Slide 43</vt:lpstr>
      <vt:lpstr>Slide 44</vt:lpstr>
      <vt:lpstr>Caveats / Limitations of ProCESS, ARISE &amp; Promise</vt:lpstr>
      <vt:lpstr>The River’s work was useful….</vt:lpstr>
      <vt:lpstr>HA trung bình cao hơn 65 mmHg  có cải thiện tỉ lệ tử vong ?</vt:lpstr>
      <vt:lpstr>KHUYẾN CÁO SSC 2016 VỀ BÙ DỊCH</vt:lpstr>
      <vt:lpstr>KHUYẾN CÁO SSC 2016 VỀ BÙ DỊCH</vt:lpstr>
      <vt:lpstr>How safe is gelatin? a systematic review and meta-analysis of gelatin-containing plasma expanders versus crystalloids and albumin</vt:lpstr>
      <vt:lpstr>Slide 51</vt:lpstr>
      <vt:lpstr>Slide 52</vt:lpstr>
      <vt:lpstr>Slide 53</vt:lpstr>
      <vt:lpstr>Sử dụng albumin  có giảm tỉ lệ tử vong ở bn SNT ?</vt:lpstr>
      <vt:lpstr>KHUYẾN CÁO SSC 2016 VỀ HỒI SỨC BAN ĐẦU </vt:lpstr>
      <vt:lpstr>Slide 56</vt:lpstr>
      <vt:lpstr>Dự đoán đáp ứng với bù dịch</vt:lpstr>
      <vt:lpstr>Dự đoán đáp ứng với bù dịch</vt:lpstr>
      <vt:lpstr>CVP trong dự đoán đáp ứng với bù dịch</vt:lpstr>
      <vt:lpstr>Áp lực động mạch phổi bít (PAOP) trong dự đoán đáp ứng với bù dịch</vt:lpstr>
      <vt:lpstr>Slide 61</vt:lpstr>
      <vt:lpstr>Các chỉ số  có giá trị dự đoán đáp ứng với bù dịch</vt:lpstr>
      <vt:lpstr>Cơ chế thay đổi thể tích nhát bóp  theo chu kỳ hô hấp ở bn thở máy</vt:lpstr>
      <vt:lpstr>Slide 64</vt:lpstr>
      <vt:lpstr>Giá trị dự đoán của các phương pháp đánh giá đáp ứng với bù dịch ở bệnh nhân thở máy</vt:lpstr>
      <vt:lpstr>Slide 66</vt:lpstr>
      <vt:lpstr>Slide 67</vt:lpstr>
      <vt:lpstr>Nghiệm pháp nâng chân thụ động  (passive leg raising)</vt:lpstr>
      <vt:lpstr>Slide 69</vt:lpstr>
      <vt:lpstr>Slide 70</vt:lpstr>
      <vt:lpstr>Slide 71</vt:lpstr>
      <vt:lpstr>KHUYẾN CÁO SSC 2016 VỀ THUỐC VẬN MẠCH</vt:lpstr>
      <vt:lpstr>Dopamine vs norepinephrine </vt:lpstr>
      <vt:lpstr>Dopamine versus norepinephrine in the treatment of septic shock: A meta-analysis </vt:lpstr>
      <vt:lpstr>Dopamine versus norepinephrine in the treatment of septic shock: A meta-analysis </vt:lpstr>
      <vt:lpstr>KHUYẾN CÁO SSC 2016  VỀ THUỐC VẬN MẠCH</vt:lpstr>
      <vt:lpstr>KHUYẾN CÁO SSC 2016 VỀ THUỐC VẬN MẠCH</vt:lpstr>
      <vt:lpstr>Slide 78</vt:lpstr>
      <vt:lpstr>Slide 79</vt:lpstr>
      <vt:lpstr>KHUYẾN CÁO SSC 2016 VỀ STEROID</vt:lpstr>
      <vt:lpstr>Slide 81</vt:lpstr>
      <vt:lpstr>Slide 82</vt:lpstr>
      <vt:lpstr>Slide 83</vt:lpstr>
      <vt:lpstr>Slide 84</vt:lpstr>
      <vt:lpstr>Slide 85</vt:lpstr>
      <vt:lpstr>Slide 86</vt:lpstr>
      <vt:lpstr>Slide 87</vt:lpstr>
      <vt:lpstr>Slide 88</vt:lpstr>
      <vt:lpstr>     Xin chân thành cảm ơn </vt:lpstr>
    </vt:vector>
  </TitlesOfParts>
  <Company>Hospital Sungai Buloh</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Vancomycin monitoring : One or Two Serum level?</dc:title>
  <dc:creator>sasham</dc:creator>
  <cp:lastModifiedBy>ASUS</cp:lastModifiedBy>
  <cp:revision>881</cp:revision>
  <cp:lastPrinted>2013-05-14T13:54:38Z</cp:lastPrinted>
  <dcterms:created xsi:type="dcterms:W3CDTF">2008-03-18T10:21:31Z</dcterms:created>
  <dcterms:modified xsi:type="dcterms:W3CDTF">2019-06-13T02:24:51Z</dcterms:modified>
</cp:coreProperties>
</file>